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1" r:id="rId4"/>
    <p:sldId id="272" r:id="rId5"/>
    <p:sldId id="266" r:id="rId6"/>
    <p:sldId id="264" r:id="rId7"/>
    <p:sldId id="267" r:id="rId8"/>
    <p:sldId id="270" r:id="rId9"/>
    <p:sldId id="273" r:id="rId10"/>
    <p:sldId id="274" r:id="rId11"/>
    <p:sldId id="275" r:id="rId12"/>
    <p:sldId id="276" r:id="rId13"/>
    <p:sldId id="265" r:id="rId14"/>
    <p:sldId id="277" r:id="rId15"/>
    <p:sldId id="268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D0D5-9372-4736-BD2D-DDE52522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6D658-F493-4A80-9334-541D407BC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C051-4A25-4E7C-A737-276570E0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94CA-3832-48E7-8EEF-150BE106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363A-7E9F-4BE6-A1B3-33B9AB0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2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76F2-B8F0-4178-99E0-9F41A387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4567C-DDB9-4F39-B36E-3DF923EA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8E11-422B-42B7-9639-6375DE12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C57D-58DC-4BE9-AA7A-9F76795D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C87B-1DDA-4CDD-82AF-118DC09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730A4-C683-4B3F-91D1-FD5ECE82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19BC-A8FE-4FBC-B42F-9BF1979E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E8FD-F9BA-4982-AF5D-1C6C8659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2F07-48AA-4167-8743-E5F058E2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5228-2F9F-4574-82B2-FFB34018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5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6166-D9FF-4FC5-B58A-5759D88E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DF90-43CC-43D1-99A4-CFE8CCD1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E01A-F3DE-4ED8-AD65-F1F9AF4A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3D0B-D10D-422B-83FC-24EC8460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7094-2D4C-4896-B1F9-F904EB6B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2D2B-EF20-407E-B006-6A0A3D51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F94E-E45F-4240-B798-053E922A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7184-DD82-4EE2-88DA-92065260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74A3-8645-4C34-B3CE-C65CC9B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3553-BAC3-4B29-86FC-C3731B6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4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7930-0D5D-4CB7-BC13-3DB47F9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6D8B-A18B-4FC9-9E6C-0B54DBC10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93CA4-0365-451B-B892-3AC25391B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F58D-EA49-46AD-9DAA-2768ECEB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83D44-6F3D-46DE-9551-1FB9A736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644BF-8873-4B7D-86E8-4236FDF1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1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36BF-2E6B-4149-BEAB-D1590DCB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55912-B7B5-4B3F-B22A-1C8C2468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FF3F2-AB65-47C7-849A-E6913D72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DA9CD-4384-4BF0-BDD4-9C7935FB1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B8EA5-B3F8-4A89-B83F-722972E7B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D2D0C-B23A-442E-9CE5-060A918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F75A3-02BE-4C06-B1F5-6BF82E0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61BAE-4398-4282-BB30-B7E9B48F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2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3576-B168-4A42-BCEC-218E8B53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516E1-81A1-4296-B62F-F1F7D66B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FECF-187D-4917-8EFD-0727344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1CFA8-F8D4-4D6C-8E84-B5AFC630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4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69FF0-5ECE-4A19-BB3D-547C25EA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75E67-3674-4029-8162-2852885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91992-EB4A-4781-85CC-677B07C7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3B31-C060-4255-A820-2F653BD5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D284-A306-4F7A-AAEA-ED930474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90CE5-1298-499D-8F1F-86FBEB68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0F67-48AA-4D2A-A3EA-73B3CA2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4CE13-19D4-45B0-94FC-3062605F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56C7-110E-4015-9971-9BF64D0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4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068E-3458-48FA-A97D-3037A0A8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B178F-71BE-457C-A6E4-73D05B542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7BB75-FB6B-471F-87C6-26BB2152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FCE5-ED74-4B67-85D4-6400AC59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BB6C-D072-49DA-A908-60464BF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EBE8E-868C-42CB-8931-94ADAC24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58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E223E-0663-4EC4-A03D-1BC3507E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297D-B599-4348-A70C-C723523A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521-5072-45AC-B132-121A2C2A1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C135-0B34-4BEC-90F0-4C7A9CF27395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117C-0425-419E-B2FE-DE14A000E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E291-E3A9-4517-9393-F42F8614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B66-A51A-4EDD-8E5A-C32C736EEA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0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438910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UI STYLE GUIDE</a:t>
            </a:r>
            <a:endParaRPr lang="pt-BR" sz="21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859936"/>
            <a:ext cx="12192000" cy="349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133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DM</a:t>
            </a:r>
            <a:endParaRPr lang="pt-BR" sz="9600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3717032"/>
            <a:ext cx="12192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 E S I G N E R      M E </a:t>
            </a:r>
            <a:r>
              <a:rPr lang="pt-BR" sz="2133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pt-B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 I N G</a:t>
            </a:r>
            <a:endParaRPr lang="pt-B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9264352" y="137127"/>
            <a:ext cx="2784309" cy="6583747"/>
            <a:chOff x="6803596" y="93100"/>
            <a:chExt cx="2088232" cy="4937810"/>
          </a:xfrm>
        </p:grpSpPr>
        <p:pic>
          <p:nvPicPr>
            <p:cNvPr id="10" name="Imagem 9" descr="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3596" y="411510"/>
              <a:ext cx="540000" cy="4619400"/>
            </a:xfrm>
            <a:prstGeom prst="rect">
              <a:avLst/>
            </a:prstGeom>
          </p:spPr>
        </p:pic>
        <p:pic>
          <p:nvPicPr>
            <p:cNvPr id="11" name="Imagem 10" descr="0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1828" y="555526"/>
              <a:ext cx="540000" cy="4447058"/>
            </a:xfrm>
            <a:prstGeom prst="rect">
              <a:avLst/>
            </a:prstGeom>
          </p:spPr>
        </p:pic>
        <p:pic>
          <p:nvPicPr>
            <p:cNvPr id="13" name="Imagem 12" descr="02_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712" y="93100"/>
              <a:ext cx="540000" cy="4350858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143339" y="137127"/>
            <a:ext cx="2784309" cy="6583747"/>
            <a:chOff x="0" y="0"/>
            <a:chExt cx="2088232" cy="4937810"/>
          </a:xfrm>
        </p:grpSpPr>
        <p:pic>
          <p:nvPicPr>
            <p:cNvPr id="14" name="Imagem 13" descr="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8410"/>
              <a:ext cx="540000" cy="4619400"/>
            </a:xfrm>
            <a:prstGeom prst="rect">
              <a:avLst/>
            </a:prstGeom>
          </p:spPr>
        </p:pic>
        <p:pic>
          <p:nvPicPr>
            <p:cNvPr id="15" name="Imagem 14" descr="0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8232" y="462426"/>
              <a:ext cx="540000" cy="4447058"/>
            </a:xfrm>
            <a:prstGeom prst="rect">
              <a:avLst/>
            </a:prstGeom>
          </p:spPr>
        </p:pic>
        <p:pic>
          <p:nvPicPr>
            <p:cNvPr id="16" name="Imagem 15" descr="02_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116" y="0"/>
              <a:ext cx="540000" cy="4350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44803" y="2484282"/>
            <a:ext cx="6023272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É um conjunto de instruções para o desenvolvimento. 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Define o que pode e o que não pode ser usados, tanto para produção quanto para exportação (impressão e distribuição), podendo ou não incluir elementos visuais na documentação.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5" name="CaixaDeTexto 14"/>
          <p:cNvSpPr txBox="1"/>
          <p:nvPr/>
        </p:nvSpPr>
        <p:spPr>
          <a:xfrm>
            <a:off x="719403" y="1042733"/>
            <a:ext cx="6048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GUIDELINE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" name="CaixaDeTexto 17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pic>
        <p:nvPicPr>
          <p:cNvPr id="10" name="Imagem 9" descr="past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0149" y="1605100"/>
            <a:ext cx="4608512" cy="4152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287355" y="1604798"/>
            <a:ext cx="11617291" cy="4800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5" name="CaixaDeTexto 14"/>
          <p:cNvSpPr txBox="1"/>
          <p:nvPr/>
        </p:nvSpPr>
        <p:spPr>
          <a:xfrm>
            <a:off x="719403" y="1042733"/>
            <a:ext cx="114725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GUIDELINE - EXEMPLOS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056107" y="6405332"/>
            <a:ext cx="4896544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https://br.pinterest.com/pin/389983648973955255/ (2020)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00845" y="6405331"/>
            <a:ext cx="614468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https://br.pinterest.com/pin/46443439892303009/ (2020)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79751" y="2247067"/>
            <a:ext cx="1035861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133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Botões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480043" y="1700808"/>
            <a:ext cx="129554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133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iPhone</a:t>
            </a:r>
            <a:r>
              <a:rPr lang="pt-BR" sz="2133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 X</a:t>
            </a:r>
          </a:p>
        </p:txBody>
      </p:sp>
      <p:pic>
        <p:nvPicPr>
          <p:cNvPr id="19" name="Imagem 18" descr="guide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056" y="2660917"/>
            <a:ext cx="7593757" cy="2662745"/>
          </a:xfrm>
          <a:prstGeom prst="rect">
            <a:avLst/>
          </a:prstGeom>
        </p:spPr>
      </p:pic>
      <p:pic>
        <p:nvPicPr>
          <p:cNvPr id="21" name="Imagem 20" descr="guideLi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8192" y="1700808"/>
            <a:ext cx="3888449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28911" y="2445897"/>
            <a:ext cx="63271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É uma biblioteca de componentes e padrões de comportamentos pré-estabelecidos e documentados para ajudar a desenvolver com mais eficiência e consistência.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Códigos de programação pré-prontas para serem usados no desenvolvimentos de interfaces.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5" name="CaixaDeTexto 14"/>
          <p:cNvSpPr txBox="1"/>
          <p:nvPr/>
        </p:nvSpPr>
        <p:spPr>
          <a:xfrm>
            <a:off x="719403" y="1042733"/>
            <a:ext cx="6048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SYSTEM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pic>
        <p:nvPicPr>
          <p:cNvPr id="17" name="Imagem 16" descr="de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8919" y="1817114"/>
            <a:ext cx="4629743" cy="4108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5" name="CaixaDeTexto 14"/>
          <p:cNvSpPr txBox="1"/>
          <p:nvPr/>
        </p:nvSpPr>
        <p:spPr>
          <a:xfrm>
            <a:off x="719403" y="1042734"/>
            <a:ext cx="6048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SYSTEM - EXEMPLO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9" name="CaixaDeTexto 8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pic>
        <p:nvPicPr>
          <p:cNvPr id="13" name="Imagem 12" descr="atomic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350" y="2154134"/>
            <a:ext cx="11713301" cy="401010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695733" y="6173048"/>
            <a:ext cx="8352928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333" dirty="0">
                <a:solidFill>
                  <a:schemeClr val="bg1"/>
                </a:solidFill>
              </a:rPr>
              <a:t>https://blog.prototypr.io/how-to-implement-atomic-design-in-your-current-project-368005f5c044</a:t>
            </a:r>
            <a:r>
              <a:rPr lang="pt-B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(2020)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87730" y="1729456"/>
            <a:ext cx="543931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133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Atomic</a:t>
            </a:r>
            <a:r>
              <a:rPr lang="pt-BR" sz="21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design ilustrando um design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3291880" y="4980529"/>
            <a:ext cx="2208245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GUIDELINE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7503" y="1332123"/>
            <a:ext cx="3072341" cy="502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6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SYSTEM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27052" y="3135871"/>
            <a:ext cx="392373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933" b="1" spc="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62491" y="5462256"/>
            <a:ext cx="494175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Define regras</a:t>
            </a: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Documentação escrita e/ou visual</a:t>
            </a: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Instruções para desenvolvimento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127053" y="3621021"/>
            <a:ext cx="560112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Padrão visual</a:t>
            </a: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Guia de referências visuais</a:t>
            </a: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Exibi todos os componentes existentes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70203" y="1813851"/>
            <a:ext cx="537659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Biblioteca de componentes</a:t>
            </a: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Códigos prontos para serem usados</a:t>
            </a: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Programação pré-pronta para uso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661492" y="1604798"/>
            <a:ext cx="0" cy="36484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61492" y="3429000"/>
            <a:ext cx="13441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661492" y="5253203"/>
            <a:ext cx="25922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578181" y="1508787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" name="Retângulo 36"/>
          <p:cNvSpPr/>
          <p:nvPr/>
        </p:nvSpPr>
        <p:spPr>
          <a:xfrm>
            <a:off x="1896931" y="3297711"/>
            <a:ext cx="240000" cy="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8" name="Retângulo 37"/>
          <p:cNvSpPr/>
          <p:nvPr/>
        </p:nvSpPr>
        <p:spPr>
          <a:xfrm>
            <a:off x="3205791" y="5169892"/>
            <a:ext cx="144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1" name="CaixaDeTexto 40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pic>
        <p:nvPicPr>
          <p:cNvPr id="17" name="Imagem 16" descr="develop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0203" y="1412776"/>
            <a:ext cx="4037300" cy="49651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4" name="CaixaDeTexto 23"/>
          <p:cNvSpPr txBox="1"/>
          <p:nvPr/>
        </p:nvSpPr>
        <p:spPr>
          <a:xfrm>
            <a:off x="335360" y="1916828"/>
            <a:ext cx="585665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Conhecer </a:t>
            </a: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UI style guide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é algo de extrema importância para designer que desenvolvem interfaces digitais.</a:t>
            </a:r>
          </a:p>
          <a:p>
            <a:pPr fontAlgn="base"/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utilização além de representar um bom ganho de produtividade para os desenvolvedores, também contribui para a organização e manutenção de projetos, fazendo do </a:t>
            </a: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 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uma boa ferramenta de uso.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CONSIDERAÇÕES FINAIS</a:t>
            </a:r>
          </a:p>
        </p:txBody>
      </p:sp>
      <p:pic>
        <p:nvPicPr>
          <p:cNvPr id="5" name="Imagem 4" descr="boo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112225" y="1632181"/>
            <a:ext cx="3597345" cy="43891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FONTES E REFERÊNCIAS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335360" y="1412777"/>
            <a:ext cx="11329259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https://www.nngroup.com/articles/front-end-style-guides</a:t>
            </a:r>
          </a:p>
          <a:p>
            <a:endParaRPr lang="pt-BR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https://www.dicasux.com.br/design-system/qual-diferenca-entre-style-guide-design-system</a:t>
            </a:r>
          </a:p>
          <a:p>
            <a:endParaRPr lang="pt-BR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https://medium.com/ui-lab-school/ui-style-guide-definindo-a-abordagem-visual-fb8c682b2c7e</a:t>
            </a:r>
          </a:p>
          <a:p>
            <a:endParaRPr lang="pt-BR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https://designculture.com.br/styleguide-guideline-e-design-system-qual-a-diferenca</a:t>
            </a:r>
          </a:p>
          <a:p>
            <a:endParaRPr lang="pt-BR" sz="1867" spc="400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https://www.dicasux.com.br/design-system/o-que-e-design-system</a:t>
            </a:r>
          </a:p>
          <a:p>
            <a:endParaRPr lang="pt-BR" sz="1867" spc="400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https://designculture.com.br/design-systems-o-que-e-e-como-iniciar</a:t>
            </a:r>
          </a:p>
          <a:p>
            <a:endParaRPr lang="pt-BR" sz="1867" spc="400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https://uxplanet.org/why-you-need-ui-guidelines-d380e407b759</a:t>
            </a:r>
          </a:p>
          <a:p>
            <a:endParaRPr lang="pt-BR" sz="1867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https://brasil.uxdesign.cc/entendendo-design-system-f375bbb6f704</a:t>
            </a:r>
            <a:endParaRPr lang="pt-BR" sz="1867" spc="400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31371" y="6186983"/>
            <a:ext cx="1132925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Todas as consultas feitas no ano de 2020</a:t>
            </a:r>
            <a:endParaRPr lang="pt-BR" sz="1867" spc="400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É STYLE GUIDE?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7" name="CaixaDeTexto 6"/>
          <p:cNvSpPr txBox="1"/>
          <p:nvPr/>
        </p:nvSpPr>
        <p:spPr>
          <a:xfrm>
            <a:off x="250851" y="2007177"/>
            <a:ext cx="634820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É um </a:t>
            </a: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Guia visual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uma documentação com elementos visuais e suas definições, que compõe a interface de produto do usuário e comunica a linguagem visual à equipe.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Explica a compreensão de seus comportamentos mostrados em exemplos reais, como: elemento selecionado, dimensão, cor, formas etc.). </a:t>
            </a:r>
          </a:p>
        </p:txBody>
      </p:sp>
      <p:pic>
        <p:nvPicPr>
          <p:cNvPr id="15" name="Imagem 14" descr="flux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2225" y="908908"/>
            <a:ext cx="3574940" cy="5499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É STYLE GUIDE?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465351" y="2393531"/>
            <a:ext cx="2496277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Cores</a:t>
            </a: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Tipografia </a:t>
            </a: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Botões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0" name="CaixaDeTexto 9"/>
          <p:cNvSpPr txBox="1"/>
          <p:nvPr/>
        </p:nvSpPr>
        <p:spPr>
          <a:xfrm>
            <a:off x="5450429" y="2393531"/>
            <a:ext cx="2592288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Formulários</a:t>
            </a: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Formas</a:t>
            </a: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b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ícones</a:t>
            </a:r>
          </a:p>
        </p:txBody>
      </p:sp>
      <p:pic>
        <p:nvPicPr>
          <p:cNvPr id="19" name="Imagem 18" descr="book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191" y="5150997"/>
            <a:ext cx="864096" cy="864096"/>
          </a:xfrm>
          <a:prstGeom prst="rect">
            <a:avLst/>
          </a:prstGeom>
        </p:spPr>
      </p:pic>
      <p:pic>
        <p:nvPicPr>
          <p:cNvPr id="20" name="Imagem 19" descr="color-palet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191" y="2260373"/>
            <a:ext cx="864096" cy="864096"/>
          </a:xfrm>
          <a:prstGeom prst="rect">
            <a:avLst/>
          </a:prstGeom>
        </p:spPr>
      </p:pic>
      <p:pic>
        <p:nvPicPr>
          <p:cNvPr id="21" name="Imagem 20" descr="emotico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0323" y="5285512"/>
            <a:ext cx="768085" cy="768085"/>
          </a:xfrm>
          <a:prstGeom prst="rect">
            <a:avLst/>
          </a:prstGeom>
        </p:spPr>
      </p:pic>
      <p:pic>
        <p:nvPicPr>
          <p:cNvPr id="22" name="Imagem 21" descr="for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98302" y="2343684"/>
            <a:ext cx="1056117" cy="1056117"/>
          </a:xfrm>
          <a:prstGeom prst="rect">
            <a:avLst/>
          </a:prstGeom>
        </p:spPr>
      </p:pic>
      <p:pic>
        <p:nvPicPr>
          <p:cNvPr id="23" name="Imagem 22" descr="pen-driv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19991" y="3687833"/>
            <a:ext cx="1012739" cy="1012739"/>
          </a:xfrm>
          <a:prstGeom prst="rect">
            <a:avLst/>
          </a:prstGeom>
        </p:spPr>
      </p:pic>
      <p:pic>
        <p:nvPicPr>
          <p:cNvPr id="24" name="Imagem 23" descr="typograph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876" y="3693096"/>
            <a:ext cx="911465" cy="911465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8496267" y="2176096"/>
            <a:ext cx="3695733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Breadcrumbs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Tabelas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Calendário e time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Checkboxes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Radio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buttons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Drop-down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Modal de alerta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Tooltips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...entre outros elemento de acordo com a interface desenvolvida.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19403" y="1042733"/>
            <a:ext cx="108492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COMPÕE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 QUE É STYLE GUIDE?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CaixaDeTexto 12"/>
          <p:cNvSpPr txBox="1"/>
          <p:nvPr/>
        </p:nvSpPr>
        <p:spPr>
          <a:xfrm>
            <a:off x="719403" y="1042733"/>
            <a:ext cx="108492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EXEMPLO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9" name="Imagem 18" descr="exemplo-s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80" y="1796820"/>
            <a:ext cx="11856640" cy="4618681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5903979" y="6405331"/>
            <a:ext cx="6144683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https://codepen.io/oliviale/pen/mgWjpq (2020)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50851" y="2196251"/>
            <a:ext cx="11701800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Em projetos que terão bastante telas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Quando equipes trabalham remotamente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Quando projetos precisam parar e dar continuidade futuramente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Sempre que o projeto precisar mudar de equipes desenvolvedoras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Em produtos digitais que produzem versões de desenvolvimento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Sempre quando elementos ou dados precisam ser consultados frequentemente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719403" y="1042733"/>
            <a:ext cx="1084920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QUANDO E NECESSÁRIO TER UM?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7" name="Imagem 6" descr="img-ideia-balao.png"/>
          <p:cNvPicPr>
            <a:picLocks noChangeAspect="1"/>
          </p:cNvPicPr>
          <p:nvPr/>
        </p:nvPicPr>
        <p:blipFill>
          <a:blip r:embed="rId2" cstate="print"/>
          <a:srcRect r="13189"/>
          <a:stretch>
            <a:fillRect/>
          </a:stretch>
        </p:blipFill>
        <p:spPr>
          <a:xfrm flipH="1">
            <a:off x="8496267" y="1124744"/>
            <a:ext cx="3552395" cy="2550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62352" y="1845897"/>
            <a:ext cx="7680853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Estabelece um padrões visual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Previne erros contra inconsistências visuais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Ganho de tempo em futuros desenvolvimentos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Gera documentação para futuras continuidades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Exibe todos os componentes visuais do projeto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Ajuda na integração de novos membros ao projeto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719403" y="1042733"/>
            <a:ext cx="60486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BENEFÍCIOS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0" name="Imagem 9" descr="img-criaca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7197" y="1723811"/>
            <a:ext cx="4181464" cy="41284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07891" y="2218318"/>
            <a:ext cx="6544227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Geralmente é feito em qualquer um dos momentos a seguir: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Assim que o layout é aprovado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Quando o desenvolvimento do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front-end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está finalizado</a:t>
            </a:r>
          </a:p>
          <a:p>
            <a:pPr>
              <a:buFont typeface="Wingdings" pitchFamily="2" charset="2"/>
              <a:buChar char="ü"/>
            </a:pP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Antes de ser enviado aos desenvolvedores </a:t>
            </a:r>
            <a:r>
              <a:rPr lang="pt-BR" sz="2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back-end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719403" y="1042734"/>
            <a:ext cx="112332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QUANDO INICIA A PRODUÇÃO DE UM STYLE GUIDE?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7" name="Imagem 6" descr="img-ide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2930" y="1796821"/>
            <a:ext cx="3909721" cy="4224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35360" y="124517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 GUIDE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07891" y="1848993"/>
            <a:ext cx="731231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Style </a:t>
            </a:r>
            <a:r>
              <a:rPr lang="pt-BR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</a:t>
            </a: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Documentação com todos os elementos visuais e suas definições.</a:t>
            </a: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Quanto ao uso: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Sempre que houver a necessidade de dar continuidade em uma interface ou consultar os elementos visuais.</a:t>
            </a: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Benefícios: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Manter um design visual consistente e facilitar a aplicação em todo o produto.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Quando fazer:</a:t>
            </a:r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Quando percebe-se necessidade futura de fazer consultas do mesmo.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719403" y="1042733"/>
            <a:ext cx="112332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CONCLUSÃO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1233455"/>
            <a:ext cx="719403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7" name="Imagem 6" descr="img-ide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0098" y="1700808"/>
            <a:ext cx="3762553" cy="4512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335360" y="1716197"/>
            <a:ext cx="6336704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É importante saber que existem outros dois processos de padronização parecidos, são eles:</a:t>
            </a:r>
          </a:p>
          <a:p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Guideline</a:t>
            </a:r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pt-B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Design system</a:t>
            </a:r>
            <a:b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Precisamos citar rapidamente esses conceitos para não haver confusões futuras.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0" y="0"/>
            <a:ext cx="335360" cy="102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" name="CaixaDeTexto 4"/>
          <p:cNvSpPr txBox="1"/>
          <p:nvPr/>
        </p:nvSpPr>
        <p:spPr>
          <a:xfrm>
            <a:off x="335360" y="124518"/>
            <a:ext cx="116646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67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OUTROS PROCESSOS DE PADRONIZAÇÃO</a:t>
            </a:r>
          </a:p>
        </p:txBody>
      </p:sp>
      <p:pic>
        <p:nvPicPr>
          <p:cNvPr id="8" name="Imagem 7" descr="siste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1549" y="1700808"/>
            <a:ext cx="4427113" cy="4032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741</Words>
  <Application>Microsoft Office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Marconi Desenhos</dc:creator>
  <cp:lastModifiedBy>Marconi Desenhos</cp:lastModifiedBy>
  <cp:revision>2</cp:revision>
  <dcterms:created xsi:type="dcterms:W3CDTF">2020-04-01T18:26:53Z</dcterms:created>
  <dcterms:modified xsi:type="dcterms:W3CDTF">2020-04-01T18:33:18Z</dcterms:modified>
</cp:coreProperties>
</file>