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V 1" id="{60E41082-2655-40FA-9B97-067FACFD555E}">
          <p14:sldIdLst>
            <p14:sldId id="256"/>
            <p14:sldId id="257"/>
          </p14:sldIdLst>
        </p14:section>
        <p14:section name="DIV" id="{9391F451-1E5D-4810-B086-29398765FB4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125" d="100"/>
          <a:sy n="125" d="100"/>
        </p:scale>
        <p:origin x="273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247 108 5635,'0'0'8513,"-34"1"-4461,23 3-3985,-1 1-1,1 0 1,0 1-1,1 0 1,0 1-1,0 0 1,0 0-1,0 1 1,2 0-1,-1 1 1,1 0-1,0 0 1,0 1-1,1 0 1,1 0-1,0 1 1,-8 17-1,5-4-69,1 1-1,1-1 1,1 1-1,1 0 1,1 1-1,2-1 0,0 37 1,2-52-3,1-1 1,0 1-1,1-1 0,0 1 1,1-1-1,0 0 1,0 0-1,1 0 0,7 13 1,6 7-14,31 38 1,-30-43 38,29 49-1,-35-53-1,0 1 0,1-1-1,1-1 1,26 28 0,-35-43-21,-1 0 0,1-1 1,0 0-1,0 0 1,0 0-1,0-1 0,0 0 1,0 1-1,1-2 1,-1 1-1,12 1 0,73 4 17,-21-3-18,18 5 65,1-3-1,129-10 0,-48 0 245,193 19 439,-33-11-442,-186-6-233,-124 1-8,0-1 0,1-1 0,34-11 0,-33 8-24,0 1 0,0 1 0,23-1 0,198 5 362,40-1 77,-151-16-445,6 0 2,-104 14-29,-1-2 0,0-2-1,49-16 1,-53 14-1,1 1 0,0 1 0,0 1 0,52-2 0,-73 7 2,1-1 0,0 0 0,-1 0 0,1 0 0,-1-1 0,0 0 0,13-7 0,38-13-3,-36 19-32,13-4 41,-35 8-16,0-1-1,0 1 1,0-1 0,0 0-1,0 1 1,0-1 0,-1 0-1,1 0 1,0 0 0,0 0-1,-1 0 1,1 0 0,0 0 0,-1 0-1,1 0 1,-1 0 0,1 0-1,-1 0 1,1 0 0,-1 0-1,0 0 1,0-1 0,0 1-1,0 0 1,1 0 0,-2-2 0,1-303-340,-1 297 347,-1 0 1,-1 0-1,0 0 0,0 0 0,-1 1 0,0-1 0,-1 1 1,1 0-1,-13-15 0,-1-5 8,6 8 10,-1 1 0,-1 1-1,-1 0 1,0 1 0,-1 0-1,-1 1 1,-1 1 0,0 1-1,-1 0 1,-22-11-1,6 6 24,-1 1-1,-1 1 1,-1 3-1,0 1 1,-1 1-1,-68-10 1,40 14 37,0 2 1,0 3-1,-88 8 0,-10 18 52,71-8-85,26-5-2,22-2-8,-82 3 1,-49-3-32,69 5 7,75-7-4,-66 3 1,-20 0-35,66-4 18,-218-3 33,14-1 6,227 2-37,21-1 0,0-1 0,0 0 0,0-1 0,0 1 0,0-2 0,0 1 0,1-1 0,-1-1 0,0 0 0,0 0 0,0 0 0,1-1 0,-14-7 1,18 8 6,-28-17 0,-38-16 0,58 31 4,0-1 0,0 2 0,0 0 1,-1 0-1,1 1 0,-1 0 0,-13 1 1,-54 6-55,74-4 41,0 0-1,0 1 1,0 0 0,0-1 0,1 2 0,-1-1 0,1 1 0,-1 0 0,1 0 0,-9 7 0,-21 8-768,33-18 750,-1 1-1,1-1 1,0 1-1,-1-1 1,1 1-1,0 0 1,0 0 0,-1 0-1,1 0 1,0 1-1,0-1 1,0 1-1,1-1 1,-1 1 0,0-1-1,0 1 1,1 0-1,-1 0 1,1 0 0,0 0-1,-1 0 1,1 0-1,0 0 1,0 0-1,1 1 1,-1-1 0,0 0-1,1 1 1,-1-1-1,1 5 1,-1-3-171,1 0 1,0 1-1,1-1 0,-1 0 1,1 0-1,0 0 0,0 1 1,0-1-1,0 0 0,1 0 1,-1 0-1,1-1 0,0 1 1,1 0-1,-1-1 0,0 1 1,1-1-1,0 0 1,0 1-1,0-2 0,0 1 1,1 0-1,-1-1 0,1 1 1,-1-1-1,1 0 0,0 0 1,0 0-1,6 1 0,37 12-5796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 5378,'0'0'7588,"-1"-7"-6433,-7-12-307,5 28-18,7 53 333,14 69 141,21 222-369,-28-51-1968,-10-288 151,0-1-1,0 0 0,1 0 1,1 0-1,8 22 1,-4-14-6004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9236,'0'0'6739,"155"-56"-4850,-96 51-928,-6 5-513,-10 0-96,-11 0-320,-10 0-32,-6 12-288,-6 8-1121,-4 6-2240,-1 3-8309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1313,'0'0'5680,"-18"0"4687,149 0-10220,-73 0-6428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35 2913,'0'0'7553,"-1"-4"-6710,1 2-779,0 1 0,-1 0-1,1-1 1,-1 1 0,1 0 0,-1 0-1,1-1 1,-1 1 0,0 0 0,0 0 0,0 0-1,1 0 1,-1 0 0,0 0 0,0 0-1,-1 0 1,1 0 0,0 0 0,0 1-1,-3-2 1,-35-4 990,30 6-891,0 0-1,0 0 1,1 1-1,-1 1 1,0-1-1,1 1 1,-1 1-1,1-1 1,-12 7-1,16-7-147,0 1 1,1-1-1,-1 1 0,1 0 0,0 0 0,0 0 0,0 0 0,0 1 1,1-1-1,-1 1 0,1 0 0,0 0 0,0-1 0,0 1 0,1 1 1,-1-1-1,1 0 0,0 0 0,0 0 0,0 1 0,1 5 1,-1-5-22,0 0 0,1 0 0,0 0 0,0 0 0,0 1 1,1-1-1,-1 0 0,4 9 0,-3-11-10,1-1 0,-1 1 0,1-1 1,0 1-1,0-1 0,0 0 0,0 1 0,0-1 0,0 0 0,1 0 0,-1-1 0,1 1 0,-1 0 0,1-1 1,0 0-1,3 2 0,21 7-369,0-2 0,0-1-1,0-1 1,1-1 0,36 2 0,31 5-474,-94-12 902,-1 0 0,1 0-1,0 0 1,-1 0-1,1 0 1,0 0 0,-1 1-1,1-1 1,-1 0 0,1 0-1,-1 0 1,1 1-1,0-1 1,-1 0 0,1 0-1,-1 1 1,1-1 0,-1 1-1,1-1 1,-1 0 0,0 1-1,1-1 1,-1 1-1,1-1 1,-1 1 0,0-1-1,0 1 1,1-1 0,-1 1-1,0 0 1,0-1 0,1 1-1,-1-1 1,0 1-1,0 0 1,0-1 0,0 1-1,0-1 1,0 1 0,0 0-1,0-1 1,0 1 0,0-1-1,-1 1 1,1 0-1,0-1 1,0 1 0,0-1-1,-1 1 1,1-1 0,-1 2-1,-22 21 815,11-16-748,-2 0 0,1-1 1,-1-1-1,0 0 1,0-1-1,0-1 0,-18 3 1,-11-3 7,-49-1 0,68-2-354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3314,'0'0'10804,"-5"96"-10131,10-74-401,-5 0-80,11-8-192,-11-2 0,0 0-160,0 0-592,0 0-721,0-2-1472,0-1-1858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3025,'0'0'14887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2577,'0'0'10141,"-2"-8"-9151,-9-20-91,8 20-350,3 44-98,2-14-169,0 1-1,10 40 1,0-4 159,-6-17-187,-1-5-116,1 0-1,13 42 1,-18-79-154,-1 0-1,0-1 1,0 1 0,0 0-1,0 0 1,0 0 0,0 0 0,0 0-1,0 0 1,0 0 0,0 0-1,0 0 1,0 0 0,0 0-1,0-1 1,1 1 0,-1 0-1,0 0 1,0 0 0,0 0-1,0 0 1,0 0 0,0 0 0,0 0-1,0 0 1,1 0 0,-1 0-1,0 0 1,0 0 0,0 0-1,0 0 1,-1-25-7,-4-33 149,2 22-180,3-59-1,1 40-271,-1 53 318,0 0 0,0 1 0,0-1 0,1 1-1,-1-1 1,1 0 0,-1 1 0,1-1 0,-1 1-1,1-1 1,0 1 0,-1-1 0,1 1 0,0 0-1,0-1 1,0 1 0,0 0 0,0 0 0,1 0-1,-1 0 1,0 0 0,0 0 0,3-1 0,0 0-34,0 0 0,0 0 0,1 1 1,-1-1-1,1 1 0,-1 1 0,1-1 1,6 0-1,5 1-171,0 0 0,0 1 0,0 1-1,19 5 1,-26-5 143,0 1 0,0 0-1,0 0 1,0 1 0,-1 0 0,0 1-1,0 0 1,0 0 0,0 0 0,-1 1-1,11 11 1,-16-15 155,0 1 0,0 0 0,0 0-1,0 0 1,0 0 0,-1 0 0,1 0 0,-1 0 0,0 0-1,0 1 1,0-1 0,0 1 0,-1-1 0,1 1 0,-1-1 0,0 0-1,0 1 1,0-1 0,-1 1 0,1-1 0,-1 1 0,0-1-1,0 0 1,0 1 0,0-1 0,0 0 0,-1 0 0,0 0-1,1 0 1,-1 0 0,0 0 0,-1 0 0,1-1 0,-3 3 0,-19 19 73,-1-1 1,-1-1 0,-2-1 0,0-2-1,0-1 1,-53 25 0,75-40-174,1 0-350,0-1 0,0 2 0,0-1 0,1 1 0,-1-1 0,1 1 0,0 0 0,0 1 0,0-1-1,1 1 1,-5 6 0,-3 5-4357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62 3554,'0'0'9351,"-13"-9"-8292,-39-30-104,49 38-852,1-1 1,0 1-1,-1-1 1,1 1-1,-1 0 1,1 0-1,-1 0 1,1 0-1,-1 0 1,0 1 0,0-1-1,1 1 1,-1 0-1,0 0 1,0 0-1,-5 1 1,6-1-68,0 1 1,0 0 0,0 0 0,0 0 0,0 0 0,0 0-1,1 1 1,-1-1 0,0 1 0,1-1 0,-1 1 0,1-1 0,-1 1-1,1 0 1,0 0 0,-2 2 0,-2 7-21,1-1 1,0 1-1,1 0 1,0 0 0,-2 22-1,3-24 87,-2 28 132,2-1-1,2 40 1,0-34-147,0-38-91,1 0 0,-1 0 1,0-1-1,1 1 0,0 0 0,0 0 0,0-1 1,1 1-1,-1-1 0,1 1 0,0-1 0,0 0 1,0 1-1,0-1 0,0 0 0,1 0 0,-1-1 1,1 1-1,0 0 0,0-1 0,0 0 0,0 0 1,0 0-1,1 0 0,6 3 0,-2-2-135,0 0 1,0-1-1,1 0 0,-1 0 1,1-1-1,0 0 0,-1 0 1,1-1-1,0 0 0,13-2 1,-19 1 62,0 0 1,0 0-1,0 0 1,0 0 0,0 0-1,0-1 1,-1 1-1,1-1 1,-1 0 0,1 1-1,-1-1 1,1 0-1,-1-1 1,0 1 0,0 0-1,0-1 1,0 1-1,-1-1 1,1 1 0,-1-1-1,1 0 1,-1 0-1,0 0 1,0 0-1,0-3 1,2-6-801,0-1-1,-1 1 0,-1-1 1,0-21-1,-1 2-3056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56 7411,'-34'-14'1341,"0"0"203,1-1 2561,33 15-4079,0 0 0,0 0 1,-1 0-1,1 0 0,0 0 0,0 0 0,0 0 0,0 0 0,0 0 0,0 0 0,-1 0 0,1 0 0,0 0 0,0 0 1,0-1-1,0 1 0,0 0 0,0 0 0,0 0 0,0 0 0,-1 0 0,1 0 0,0-1 0,0 1 0,0 0 0,0 0 1,0 0-1,0 0 0,0 0 0,0-1 0,0 1 0,0 0 0,0 0 0,0 0 0,0 0 0,0 0 0,0-1 0,0 1 1,0 0-1,0 0 0,0 0 0,0 0 0,0 0 0,0-1 0,1 1 0,-1 0 0,0 0 0,0 0 0,0 0 0,0 0 1,0 0-1,0 0 0,0-1 0,0 1 0,1 0 0,-1 0 0,0 0 0,0 0 0,0 0 0,0 0 0,0 0 0,0 0 1,1 0-1,-1 0 0,0 0 0,0 0 0,0 0 0,12-4 113,21 4 145,-21-2-232,0 2 0,-1 0-1,1 0 1,0 1 0,0 1 0,0 0-1,-1 0 1,14 5 0,-24-7-25,-1 1 1,1-1 0,-1 1-1,1-1 1,-1 1-1,1-1 1,-1 1 0,1-1-1,-1 1 1,0 0-1,1-1 1,-1 1 0,0 0-1,1-1 1,-1 1-1,0 0 1,0-1 0,1 1-1,-1 0 1,0-1-1,0 1 1,0 0 0,0 0-1,0-1 1,0 1-1,0 0 1,0-1-1,-1 1 1,1 0 0,0 0-1,0-1 1,-1 1-1,1 0 1,-15 25 482,0-12-426,0-1-1,-1 0 0,-29 17 0,32-22-192,0 0-1,1 0 1,0 1 0,0 1-1,1-1 1,1 2 0,-1 0 0,2 0-1,-14 21 1,15-10-1853,8-8-2217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18 1377,'0'0'5776,"10"-3"-5075,3-2-436,-8 3-89,0 1 0,0-1 1,0 1-1,0 0 0,0 0 1,0 0-1,0 1 0,7 0 1,-27 0 1665,0 2 0,-1-1 0,-25 8 0,21-3-1468,1 0 0,-1 2 0,2 0 0,-1 1 1,-21 14-1,29-16-427,0 0 0,0 1 1,0 1-1,1 0 1,0 0-1,1 1 0,0 0 1,0 1-1,1 0 1,1 0-1,0 1 0,0 0 1,2 0-1,-1 0 1,1 1-1,-4 16 0,6-13 45,1-1 0,0 1 0,1-1 0,0 1 0,1 0-1,4 21 1,-3-30 5,0 0-1,1 0 0,0 0 1,1 0-1,0-1 1,0 1-1,0-1 0,1 0 1,-1 0-1,2 0 1,-1 0-1,1-1 0,-1 1 1,2-1-1,9 8 1,-3-5-57,0 0 0,1-1 0,0 0-1,0-1 1,0 0 0,1-1 0,0-1 0,17 3 0,-1-1-360,2-3 0,52 1 0,-72-4 96,1 0 0,-1-1 0,0-1 0,1 0 0,-1 0-1,0-1 1,0 0 0,0-1 0,-1-1 0,0 0 0,1 0 0,-2-1 0,1-1 0,-1 0 0,0 0 0,0-1 0,-1 0-1,10-10 1,-17 16 60,-1-1 0,1 1 0,0 0-1,-1 0 1,1 0 0,-1-1-1,0 1 1,0-1 0,0 1 0,0-1-1,0 1 1,0-1 0,-1 0-1,1 0 1,-1-4 0,0-8-3314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5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77 4434,'0'0'9135,"-13"-2"-8759,5 0-340,-43-7 716,48 8-627,-1 1 0,0 0 0,0 0 0,0 0 0,1 1 1,-1-1-1,0 1 0,0 0 0,1 0 0,-1 0 0,1 1 1,-1-1-1,-4 3 0,-48 34 1333,32-23-1258,0 1 1,1 1-1,0 1 0,-31 33 1,45-39-138,0 0 1,1 1 0,0 0 0,1 1 0,1 0-1,0 0 1,0 0 0,2 1 0,-5 24-1,3 1 237,2 0 0,1 58-1,3-85-261,2-1 0,0 1-1,0-1 1,1 1-1,0-1 1,1 0 0,1 0-1,0 0 1,0-1 0,1 0-1,1 0 1,0 0-1,0-1 1,1 0 0,0 0-1,18 15 1,11 7 181,2-2 0,0-1 0,44 22 1,-65-40-123,25 15 110,1-2-1,47 18 1,-68-33-158,1-1 1,-1-1-1,2-1 1,-1-1-1,0-2 1,28 2-1,40-4-9,243 15 48,-246-9-22,0-3 0,117-9 0,253-58 1024,56-3 205,-436 60-1262,0-3 0,153-39 0,-185 36-10,-21 5-21,0 0 0,45-21 0,-63 24-7,0 0 1,-1-1-1,1 0 1,-1 0-1,0-1 1,0 0-1,-1 0 1,0-1-1,0 0 1,0 0-1,-1 0 1,7-12-1,3-14 17,-2 0 0,-1-1-1,-1-1 1,8-48 0,-15 63-9,-2 1-1,1-39 1,-3 49-19,0 1-1,-1-1 1,0 1 0,-1-1-1,1 1 1,-2 0 0,1 0 0,-1 0-1,-5-10 1,-1 2-39,-19-32-224,-62-79 0,80 115 274,0 0 0,-1 1 0,0 0 0,-1 1-1,0 0 1,-1 1 0,0 0 0,0 1 0,-1 1-1,0 0 1,-21-7 0,-3 4 43,0 3-1,-77-6 0,-82 8 37,133 5-49,-755 0-543,651 6-67,1 7 0,1 8-1,0 7 1,-259 79 0,387-96-763,1 2 0,0 2 0,-37 20 0,16 4-6053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1165 8676,'0'0'7486,"-2"-2"-7136,0-4-303,0 1 1,0-1 0,1 1 0,-1-1 0,1 0 0,0 1 0,1-1 0,0 0 0,-1 0 0,2 1 0,1-12 0,-2-8 33,2-81 144,29-202-1,-18 239-214,3 0 0,3 1-1,51-120 1,-57 161-42,0 0 0,2 1 0,1 0 0,27-32 0,-37 50-21,0 1-1,0 0 0,1 1 0,0-1 0,1 1 1,-1 1-1,1-1 0,0 1 0,0 1 0,1 0 0,-1 0 1,1 0-1,0 1 0,0 0 0,0 1 0,0 0 0,18-1 1,-24 3 53,-1 0 1,0 0-1,1 1 1,-1-1-1,0 1 1,0-1 0,1 1-1,-1 0 1,0 0-1,0 0 1,0 0-1,0 0 1,0 1-1,0-1 1,0 1 0,-1-1-1,1 1 1,2 3-1,23 39-954,-14-19-1744,2-5-2857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10213,'0'0'6579,"-5"-4"-6192,-8-10-246,17 8-31,37 5 17,-14 2-108,-7-1-64,1 1 1,-1 1-1,0 1 1,1 1-1,28 9 0,-38-9-104,0 0 0,0 1 0,0 0 0,-1 1 0,0 0 0,0 0 0,-1 1 0,0 1-1,0 0 1,-1 0 0,9 10 0,-15-15 161,0 0 1,0 0-1,-1 0 0,1 0 1,-1 0-1,0 0 0,0 1 0,0-1 1,0 1-1,0-1 0,-1 1 1,1-1-1,-1 0 0,0 1 1,0-1-1,-1 1 0,1-1 0,-1 1 1,1-1-1,-1 1 0,0-1 1,0 0-1,-1 1 0,-2 5 0,-2 1 127,0 0 0,0-1-1,-1 1 1,0-1 0,-1 0-1,-9 7 1,12-11-210,-1 0-1,1 0 1,1 1-1,-1-1 1,1 1 0,-1 0-1,2 1 1,-1-1-1,1 0 1,0 1 0,0 0-1,1 0 1,0 0-1,0 0 1,0 0 0,1 0-1,0 0 1,1 1-1,0-1 1,1 12 0,1 24-4163,12-8-4109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129 339 912,'0'0'10685,"0"-13"-9594,0-36-183,0 36 484,15 240 1519,-14 238-2698,-5-512-433,-1 1-1,-3-1 0,-26-87 1,-10-60-98,37 147 201,-1-88 0,8 122 22,0-1-1,1 0 1,1 0-1,0 1 1,1-1-1,1 1 1,0 0-1,1 0 1,0 0-1,1 0 1,8-11-1,-6 12 35,1 0 0,0 1 0,1 0 0,0 1 0,0 0-1,1 1 1,1 0 0,23-14 0,-26 18 21,0 1 0,0 0 0,0 1 0,0 0 0,1 0 0,-1 1 0,1 1 0,0-1 0,-1 1 0,1 1 0,0 0 0,0 0 1,18 4-1,-22-2 78,0 0 1,0 0 0,0 0 0,0 1 0,0 0 0,-1 0-1,0 0 1,1 1 0,-1 0 0,0 0 0,-1 0 0,1 0-1,-1 1 1,0 0 0,0 0 0,0 0 0,-1 0 0,0 1-1,5 11 1,-5-11 28,0 1 1,-1 0-1,0 0 0,0-1 0,-1 1 0,0 0 0,0 1 0,0-1 0,-1 0 1,0 0-1,-1 0 0,1 0 0,-2 0 0,1 0 0,-1 0 0,0 0 0,-5 13 1,-2-6 4,0 0 0,-1 0 0,-1-1 0,0 0 0,0-1 0,-2-1 0,1 1 0,-17 10 0,-12 6 29,-69 36 1,51-34-89,-48 27-3175,92-45-4129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3394,'0'0'7027,"0"22"-1267,0-12-6046,-13 277 1919,-1 2-328,15-327-1403,9-76 0,-8 102 80,0 0 0,1-1 0,0 1 0,1 0 0,0 0 0,1 1 0,1-1 0,-1 1 0,2 0 0,-1 0 0,2 1 0,13-15 0,-19 22 14,0 1-1,1 0 0,-1 0 1,1 0-1,0 0 1,0 0-1,0 1 0,0-1 1,0 1-1,0 0 1,0-1-1,0 2 0,1-1 1,-1 0-1,0 1 1,1-1-1,-1 1 0,0 0 1,1 0-1,3 1 1,-2 0-3,-1 0 1,0 1-1,0 0 1,-1 0-1,1 0 0,0 0 1,-1 1-1,1-1 1,-1 1-1,0 0 1,1 0-1,-1 0 1,4 6-1,3 7 19,0-1-1,-1 2 1,-1-1 0,0 1-1,-1 0 1,5 22-1,25 120 433,-31-108-2819,-6-80-2187,0-10-4376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11 133 4274,'0'0'9004,"0"0"-8945,0-1 0,-1 0 0,1 1 0,0-1 0,-1 1 0,1-1 0,0 1 1,-1-1-1,1 1 0,-1-1 0,1 1 0,-1-1 0,1 1 0,-1 0 0,1-1 0,-1 1 0,1 0 0,-1-1 0,0 1 0,1 0 0,-2 0 0,13 226 3639,-6 32-2596,1-741-2676,-6 478 1527,0-1 0,0 1-1,1 0 1,0 0 0,0 0 0,0 0 0,0 0 0,1 0 0,0 0 0,0 0 0,1 0-1,-1 1 1,1-1 0,0 1 0,0 0 0,0 0 0,1 0 0,-1 0 0,1 1 0,0-1-1,0 1 1,0 0 0,1 0 0,-1 0 0,1 1 0,-1 0 0,1 0 0,0 0 0,0 0-1,0 1 1,0-1 0,0 1 0,0 1 0,0-1 0,1 1 0,-1 0 0,0 0 0,0 0-1,0 1 1,9 1 0,-12-1 48,1 0 0,-1-1 0,1 1 0,-1 0 0,1 0 0,-1 1 0,1-1 0,-1 0 0,0 1 0,0-1 0,1 1 0,-1 0 0,-1 0 0,1 0 0,0 0 0,0 0-1,-1 0 1,2 3 0,0 0 104,0 1-1,0 0 0,-1-1 0,0 1 0,0 1 0,0-1 0,1 12 0,-2-12 12,0 0-1,-1 0 1,0 1-1,0-1 1,0 0-1,-1 0 1,1 1-1,-2-1 1,1 0-1,-1 0 1,0 0-1,0 0 1,0 0-1,-1-1 1,0 1-1,-7 10 1,6-13-93,0 0 1,0 0-1,0 0 1,0 0-1,-1-1 0,1 0 1,-1 0-1,0 0 1,0 0-1,0-1 1,-9 2-1,-59 0-2251,51-3-200,11 0-2887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2331 912,'0'0'13953,"-7"7"-12984,-22 20-179,22-20 149,10-46-795,1 1 1,2-1-1,1 1 1,22-60-1,-3 5-87,77-440-231,-13 53-363,-65 380 503,4 0 1,71-161 0,-66 188 61,3 2 0,71-104 0,-93 155-25,0 0 0,1 1 0,1 0 1,1 1-1,1 1 0,0 1 0,1 1 0,1 1 0,0 0 1,1 2-1,0 0 0,31-10 0,-45 19 20,-1 0 1,1 1-1,0 0 0,0 0 1,-1 0-1,1 1 0,0 1 0,0 0 1,0 0-1,0 0 0,0 1 1,0 0-1,0 0 0,0 1 1,-1 0-1,1 1 0,-1-1 0,1 1 1,-1 1-1,0 0 0,0 0 1,0 0-1,-1 1 0,0-1 1,0 2-1,0-1 0,0 1 0,-1 0 1,6 7-1,10 12 98,-11-14-185,0 1-1,0 0 1,-1 1 0,10 19 0,-19-32-231,2 8-288,-8-4-3125,-20-1-1937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 6435,'0'0'9884,"-10"-4"-9310,-29-9-235,39 13-333,1 0 1,-1 0-1,1 0 1,-1 0-1,1 0 0,-1 0 1,1-1-1,-1 1 1,1 0-1,-1 0 1,1 0-1,-1 0 1,1-1-1,-1 1 0,1 0 1,-1-1-1,1 1 1,-1 0-1,0-1 1,1 1-1,-1 0 0,0-1 1,1 1-1,-1-1 1,0 1-1,0 0 1,1-1-1,-1 1 0,0-1 1,0 1-1,0-1 1,1 1-1,-1-1 1,0 1-1,0-1 0,0 1 1,0-1-1,0 0 1,0 1-1,0-1 1,0 1-1,0-1 1,0 1-1,-1-1 0,1 1 1,0-1-1,0 1 1,0-1-1,-1 1 1,1 0-1,0-1 0,0 1 1,-1-1-1,1 1 1,-1-1-1,1 1 1,0 0-1,-1-1 0,1 1 1,-1 0-1,1 0 1,0-1-1,-1 1 1,1 0-1,-1 0 0,1-1 1,-2 1-1,20-3 7,1 1 0,-1 1-1,0 0 1,1 1 0,-1 1-1,21 4 1,-31-4-34,0 1 0,-1 0 0,1 0 0,0 0 0,-1 1 0,0 0 0,0 0 0,0 1 0,0 0-1,0 0 1,-1 0 0,0 1 0,0 0 0,0 1 0,0-1 0,9 13 0,-13-13 49,1 0 1,-1 0-1,0 1 1,0-1-1,-1 1 1,0-1-1,0 1 1,0-1-1,0 1 1,-1 0-1,0-1 1,0 1-1,-1 0 1,1-1-1,-1 1 1,-3 8-1,-1 3 182,-1 0 0,-1-1 0,0 0 0,-11 17 0,-11 18 181,-101 192 912,117-213-1249,1 1 0,2 0 0,0 0 0,2 1 1,2 0-1,-3 44 0,8-74-90,1 0 0,0 0 0,0 1 0,0-1 1,0 0-1,0 0 0,0 1 0,1-1 0,-1 0 0,1 0 0,0 0 0,-1 0 0,1 0 1,0 0-1,0 0 0,0 0 0,1 0 0,-1 0 0,0 0 0,1 0 0,-1-1 0,1 1 1,0-1-1,-1 1 0,4 1 0,-1-1-255,0-1 1,0 0-1,0 0 0,0 0 1,0-1-1,0 1 0,0-1 1,0 0-1,0 0 0,1 0 1,-1-1-1,0 0 0,6-1 1,47-18-5983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6531,'0'0'9674,"4"0"-7119,32 3-2216,129 18 26,188 1-1,-215-22-679,-166-3-190,22 1 125,-1 1-1,0 0 0,-1 0 1,1 1-1,0 0 0,0 0 1,0 1-1,0-1 0,0 2 1,0-1-1,0 1 1,1 0-1,-1 0 0,0 1 1,-10 6-1,-12 20-5174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21 224,'0'0'11488,"-5"-4"-10909,-16-12-19,20 16-546,1 0-1,0 0 1,-1 0 0,1 0-1,0 0 1,0 0-1,-1 0 1,1 0 0,0 0-1,-1 0 1,1 0-1,0 1 1,0-1 0,-1 0-1,1 0 1,0 0-1,0 0 1,-1 1 0,1-1-1,0 0 1,0 0-1,0 1 1,-1-1 0,1 0-1,0 0 1,0 1-1,0-1 1,0 0-1,0 0 1,0 1 0,-1-1-1,1 0 1,0 1-1,0-1 1,0 0 0,0 1-1,0-1 1,0 0-1,0 1 1,0-1 0,0 0-1,0 0 1,1 1-1,-1-1 1,0 0 0,0 1-1,0-1 1,0 0-1,0 0 1,0 1 0,1-1-1,-1 0 1,0 1-1,0 2 94,3 31 393,2 0 0,1-1 0,2 1 1,1-1-1,25 62 0,-2-4 218,-12-36-338,-3 1 1,-3 1-1,-2 1 1,-2 0 0,2 76-1,-12-111-262,1-2 10,-1 1 1,-1-1-1,-1 1 0,-9 37 0,10-54-115,-1 0 0,1 0 0,-1 0 0,0 0 0,-1-1 0,1 1 0,-1-1 1,0 0-1,0 0 0,0 0 0,0 0 0,-1 0 0,0-1 0,0 0 0,0 1 1,0-1-1,0-1 0,0 1 0,-1-1 0,0 1 0,1-1 0,-1-1 0,0 1 1,0-1-1,0 0 0,-6 1 0,-1-1-53,0 0 0,0-1 1,1-1-1,-1 0 0,0 0 0,0-1 1,1-1-1,-1 0 0,1-1 0,0 0 0,0 0 1,0-1-1,-10-7 0,4 2-127,0-1 0,1-1 0,1 0-1,0-2 1,1 1 0,0-2 0,-12-15 0,24 26-122,-1 0 1,1 0-1,0 0 1,0 0 0,0 0-1,0 0 1,1-1-1,0 1 1,0-1 0,0 1-1,0-1 1,1 1-1,-1-1 1,1 1 0,0-1-1,1 1 1,-1-1-1,1 1 1,2-9 0,15-19-4293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6019,'0'0'9028,"5"178"-7956,-5-98-255,0 11-177,0-4-288,0-8-112,0-16-240,0-20-64,0-21-624,6-18-1185,-1-4-2513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317 221 64,'0'0'11867,"0"-19"-10837,-2-62-99,2 76-811,-1 0 0,0 0 0,0 0 1,0 1-1,0-1 0,-1 0 0,0 0 0,0 1 1,0-1-1,0 1 0,-1 0 0,0 0 0,0 0 1,0 0-1,0 0 0,0 1 0,-1-1 1,0 1-1,0 0 0,0 0 0,0 0 0,0 0 1,0 1-1,-9-4 0,0 2 121,1 0 1,-1 1-1,0 0 1,0 1-1,-1 0 1,-25 1-1,35 1-219,0 0 0,0 1 0,1-1 0,-1 1 0,0 0 0,0 0-1,0 0 1,1 1 0,-1-1 0,1 1 0,-1 0 0,1 0 0,0 0 0,-1 0 0,1 1 0,0-1-1,-3 5 1,1-1-4,0 0 0,0 1 0,1-1 0,0 1 0,0 0 0,1 1 0,0-1 0,-3 10 0,1 1-12,1 0 1,1 1 0,1-1 0,0 1 0,1 0-1,3 33 1,-1-45-27,1-1 0,0 1-1,0-1 1,0 0 0,1 1 0,0-1 0,0 0-1,1-1 1,-1 1 0,1-1 0,0 1 0,1-1-1,-1-1 1,1 1 0,0 0 0,1-1 0,-1 0-1,11 6 1,10 4-471,1 0-1,54 18 1,-57-23 111,39 13-501,-33-13 493,0 2 0,0 1-1,-1 1 1,-1 1-1,0 2 1,34 26 0,-60-41 487,0 1 0,0-1 1,-1 1-1,1-1 0,0 1 1,-1 0-1,1 0 0,-1-1 0,0 1 1,0 0-1,0 0 0,0 0 1,0 1-1,0-1 0,0 0 0,-1 0 1,1 0-1,-1 1 0,0-1 1,1 0-1,-1 1 0,0-1 0,0 0 1,-1 0-1,1 1 0,0-1 1,-1 0-1,1 0 0,-1 1 0,0-1 1,0 0-1,0 0 0,0 0 1,0 0-1,0 0 0,0 0 0,-1 0 1,1-1-1,-1 1 0,1 0 1,-3 1-1,-7 7 171,-1 1 1,0-2-1,-1 0 1,-25 14-1,-50 19 170,66-33-451,0 1 1,0 1-1,1 0 0,0 2 1,1 1-1,-27 22 1,44-32-285,-1 0 1,1 0-1,0 0 1,0 0-1,0 1 1,0-1-1,1 1 1,-1 0-1,-2 8 0,4 6-3578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35 800,'0'0'8780,"-10"-4"-7264,7 2-1391,-41-19 1565,41 19-1454,1 1 0,-1 0 0,0 1-1,0-1 1,0 0 0,0 1 0,1-1-1,-1 1 1,0 0 0,0 0-1,0 0 1,0 0 0,0 1 0,0-1-1,0 1 1,0 0 0,-2 1 0,2 2-165,2 1 1,-1 0 0,0 0 0,1-1-1,0 1 1,0 0 0,1 0 0,-1 0 0,1 1-1,0-1 1,1 5 0,-1 4-8,-2 28 74,1 0 1,2 0-1,9 49 0,-7-71-125,2-1 0,0 1 0,1-1 0,1 0 0,1-1 0,1 1 0,0-2 0,23 32 0,-23-35-26,1-2 0,0 1 0,1-1 0,0-1 0,1 0 0,1-1 1,0 0-1,0-1 0,0 0 0,1-1 0,1-1 0,-1 0 0,1-1 0,0 0 0,1-1 0,-1-1 0,1-1 1,0 0-1,0-1 0,0 0 0,0-2 0,0 0 0,0 0 0,24-5 0,-33 3-158,-1 0 0,0 0 1,0 0-1,0-1 0,0 0 0,0 0 0,0 0 0,-1-1 1,1 0-1,-1 0 0,0 0 0,-1 0 0,1-1 0,-1 0 1,0 0-1,0-1 0,0 1 0,-1-1 0,1 1 0,-1-1 1,-1 0-1,1 0 0,-1-1 0,0 1 0,-1 0 1,1-1-1,-1 1 0,-1-1 0,1 1 0,-1-10 0,-3 8-2430,-10 7-1590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 5859,'0'0'7464,"-6"-4"-7157,-8-8-236,9 7-11,11 9 177,46 28-72,1-2 0,2-3 0,1-2 0,87 26 0,-137-49-69,1 0 1,-1 0-1,0 0 1,0 0-1,0 1 1,-1 0-1,8 5 0,-12-7-72,0 1 0,0-1 0,0 0 0,0 0 0,0 1 0,-1-1 0,1 0 0,0 1 0,-1-1 0,1 1 0,-1-1 0,0 1 0,1-1 0,-1 1 0,0-1 0,0 1 0,0-1 0,0 1 0,0-1 0,0 1 0,0-1 0,-1 1 0,1-1 0,-1 1 0,1-1 0,-1 1 0,1-1 0,-1 0 0,0 1 0,0-1 0,1 0 0,-1 1 0,0-1 0,0 0 0,0 0 0,-1 0 0,0 1 0,-46 56 145,23-29-115,-26 40-1,44-57-108,0 0 0,1 0 0,0 0-1,1 1 1,0 0 0,1 0 0,-3 18 0,4-18-381,1 0 0,1 0 0,0 1 0,0-1 0,1 0 0,3 20 0,7-17-2830,5-13-2579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28 443 7043,'0'0'6251,"0"25"-5613,1 7-382,9 121 923,1 261 1368,-12-320-3160,-23-574 382,0 0-309,24 469 468,-1-5 22,1-1 0,1 1 0,1-1 0,0 1 0,7-27 0,-8 39 10,1 0 0,0 1 0,-1-1 0,1 1 0,1-1 0,-1 1 1,0-1-1,1 1 0,0 0 0,-1 0 0,1 0 0,1 1 0,-1-1 0,0 1 1,0 0-1,1 0 0,0 0 0,-1 0 0,1 0 0,0 1 0,0 0 1,0-1-1,0 1 0,0 1 0,0-1 0,0 1 0,0-1 0,5 2 1,0-2 30,1 2 0,0-1 1,0 2-1,-1-1 0,1 1 1,-1 1-1,1-1 0,-1 2 1,0-1-1,0 1 1,-1 0-1,1 1 0,10 8 1,-3-1 204,-1 2 1,0 0 0,-1 1-1,-1 0 1,18 25 0,-26-33-99,-1-1 0,1 1 0,-1 0 0,-1 0 0,1 0 0,-1 1 0,-1-1 0,1 1 0,-1 0 0,0-1 0,-1 1 0,0 0 0,0 0 0,-1 0 0,0 0 0,0 0 0,-1 0 1,0 0-1,0 0 0,-1 0 0,0 0 0,-1-1 0,1 1 0,-2-1 0,1 0 0,-1 0 0,0 0 0,0 0 0,-1 0 0,1-1 0,-12 11 0,-2-4-71,1-1 0,-2-1 0,0 0 0,0-2 0,-1 0 0,-34 10 0,25-9-813,1 1 0,-36 19 0,50-20-1887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63 1889,'0'0'7329,"0"-9"-6358,0-21-187,0 7 3615,-16 63-2579,8-4-1592,3 0 1,1 1 0,1 0-1,2 0 1,8 69-1,-7-102-248,2-1 0,-1 1 0,0-1 0,1 0 0,-1 1 0,1-1 0,0 0 0,0 0 0,0 0 0,1-1-1,2 4 1,-4-5 14,-1 0 0,1-1 0,0 1 0,-1 0-1,1-1 1,0 1 0,0 0 0,-1-1 0,1 1-1,0-1 1,0 0 0,0 1 0,0-1 0,0 1 0,0-1-1,0 0 1,0 0 0,0 0 0,0 0 0,0 0-1,0 0 1,0 0 0,0 0 0,0 0 0,0 0-1,0 0 1,0 0 0,-1-1 0,1 1 0,0 0-1,0-1 1,0 1 0,0-1 0,0 1 0,0-1 0,-1 1-1,1-1 1,0 0 0,0 1 0,-1-1 0,1 0-1,0 0 1,-1 1 0,1-1 0,0-2 0,4-6-34,-1-1 0,0 0 0,-1-1 1,0 1-1,-1 0 0,0-1 0,1-14 1,-2 13-34,1 1 0,0-1 1,1 1-1,0 0 0,0 0 1,1 0-1,5-10 1,-3 12-40,-5 6 95,0 0-1,0 0 0,1 1 1,-1-1-1,1 0 0,0 1 0,0-1 1,0 1-1,0 0 0,0-1 1,0 1-1,1 0 0,-1 0 0,1 0 1,-1 1-1,1-1 0,0 1 1,-1-1-1,1 1 0,0 0 0,0 0 1,0 0-1,6 0 814,-10 3-737,0-1 0,0 1-1,0 0 1,0-1 0,-1 1 0,1-1 0,0 1-1,0-1 1,-1 0 0,1 0 0,-1 1 0,0-1-1,1 0 1,-1 0 0,0-1 0,-2 2 0,-1 1-49,1-1 1,0 1 0,-1 0 0,2 0 0,-1 0-1,-5 6 1,-5 15 130,0 0 0,2 1 1,1 1-1,1 0 0,-8 33 0,1-9 79,-91 333 452,100-352-594,8-30-138,0 1 0,0-1 0,-1 1 0,1-1 1,0 1-1,0-1 0,-1 1 0,1-1 0,-1 1 0,0-1 0,1 1 0,-1-1 0,0 0 0,0 0 1,1 1-1,-1-1 0,0 0 0,-1 0 0,1 0 0,0 0 0,-2 1 0,2-3-252,-1-1 0,1 1-1,0-1 1,0 0 0,0 0-1,0 1 1,0-1 0,1 0-1,-1 0 1,1 0 0,-1 0-1,1 0 1,-1 0 0,1 0-1,0-4 1,-5-31-6814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99 4002,'0'0'6579,"0"-16"-5747,0-67 2636,0 86-2611,-9 139 963,2-64-1330,-11 273 663,15-199-8084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7123,'0'0'9589,"165"0"-8261,-95 0-591,-6-17-385,-5-2-96,-11-1-224,-11 6-16,-15 4-32,-6 6-80,-11-1-656,-5-2-1153,0 2-2017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195 107 3185,'0'0'8468,"2"-12"-7571,3-37-166,-5 48-687,0-1 1,-1 0 0,1 0-1,-1 1 1,1-1 0,-1 0-1,0 1 1,1-1 0,-1 1 0,0-1-1,0 1 1,0-1 0,-1 1-1,1 0 1,0-1 0,0 1-1,-1 0 1,1 0 0,-1 0-1,1 0 1,-1 0 0,1 0-1,-1 1 1,0-1 0,1 0-1,-4 0 1,-39-8 416,39 8-412,1 0-1,0 1 0,-1 0 1,1 0-1,-1 1 0,1-1 1,-1 1-1,1 0 0,0 0 1,0 0-1,-1 0 0,1 1 1,0 0-1,0 0 0,0 0 1,0 0-1,1 1 0,-8 5 1,7-3 0,1 0 1,-1 0-1,1 1 0,0-1 1,0 1-1,0 0 1,1 0-1,0 0 0,0 0 1,0 0-1,1 0 1,-1 12-1,0-6 32,0 0-1,2 0 1,-1 0 0,2 1-1,-1-1 1,2 0 0,5 23-1,-6-32-76,0 1 0,1-1 0,-1 0 0,1 1 1,0-1-1,0 0 0,0 0 0,0 0 0,1 0 0,-1-1 0,1 1 0,0-1 0,0 1 0,0-1 0,0 0 0,0 0 0,0 0 0,0-1 0,1 1 0,-1-1 0,1 0 0,-1 0 0,1 0 0,0 0 0,-1 0 0,1-1 0,0 0 0,-1 0 0,6 0 0,-4 0-3,-1 0 1,1 0-1,-1 0 1,1 0 0,-1-1-1,1 0 1,-1 0-1,1 0 1,-1 0 0,0-1-1,0 1 1,1-1-1,-1 0 1,0-1 0,-1 1-1,1-1 1,0 0-1,-1 0 1,1 0 0,-1 0-1,0 0 1,0-1-1,0 1 1,-1-1 0,1 0-1,-1 0 1,0 0-1,0 0 1,2-5 0,1-4-22,-1 0 1,0 0-1,-1-1 1,0 1-1,-1-1 1,0 1 0,-1-1-1,-1 0 1,-1-14-1,1 18-15,0 8-34,0 0 1,-1 0-1,1 0 0,0 0 1,-1 0-1,1 0 0,-1 0 0,0 0 1,1 0-1,-1 1 0,0-1 1,0 0-1,0 0 0,0 1 0,-1-1 1,1 1-1,0-1 0,-1 1 0,1 0 1,-1-1-1,1 1 0,-1 0 1,0 0-1,0 0 0,1 0 0,-1 0 1,0 1-1,0-1 0,0 0 1,0 1-1,0-1 0,0 1 0,0 0 1,0 0-1,0 0 0,0 0 0,0 0 1,0 0-1,1 0 0,-1 1 1,0-1-1,0 1 0,0-1 0,0 1 1,0 0-1,0 0 0,1 0 1,-1 0-1,0 0 0,1 0 0,-1 0 1,1 0-1,-1 1 0,1-1 0,-1 1 1,1-1-1,-2 4 0,-13 28-3290,4 3-1923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0 481 3570,'0'0'12080,"0"-10"-11811,5-39-159,2 0-1,24-90 0,-21 117 249,1 18 332,-10 5-654,1 0 0,-1 0 0,0 0 0,0 0-1,0 0 1,0 1 0,0-1 0,0 0 0,0 1 0,0-1 0,0 1-1,0-1 1,-1 1 0,1-1 0,-1 1 0,1-1 0,-1 1 0,0 0 0,0-1-1,1 3 1,1 13 29,0 1 0,2-1 0,0 0 0,1 0 0,1 0 0,1-1 0,11 22 1,-18-37-72,1 0 0,0 0 0,-1 0 0,1 0 0,0 1 1,0-1-1,-1 0 0,1 0 0,0-1 0,0 1 1,0 0-1,0 0 0,1 0 0,-1-1 0,0 1 1,0 0-1,0-1 0,0 1 0,1-1 0,-1 0 1,0 1-1,1-1 0,2 1 0,-3-2 3,0 0 0,0 1 0,1-1 0,-1 0-1,0 1 1,0-1 0,0 0 0,0 0 0,0 0 0,0 0-1,0 0 1,0 0 0,0 0 0,0-1 0,-1 1 0,1 0-1,0 0 1,0-3 0,4-10 0,0 0-1,-1-1 1,3-19-1,-5 21-1,20-71-768,40-100 1,-56 153-696,-5 26-1272,-1 18-829,0 8-1777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0 4530,'0'0'9327,"-3"13"-8961,-4 14-175,2 1 1,1 0 0,1-1 0,2 43 0,13 128 807,-1 1-135,-10-104-574,2-20-109,-4 0 1,-3 0 0,-26 139 0,21-178-193,0 4 6,-3 0-1,-18 44 1,30-84-4,0 1-1,0-1 1,0 1 0,-1-1 0,1 1-1,0-1 1,-1 0 0,1 1-1,0-1 1,-1 1 0,1-1 0,0 0-1,-1 1 1,1-1 0,-1 0-1,1 0 1,-1 1 0,1-1 0,-1 0-1,1 0 1,0 0 0,-1 1-1,0-1 1,1 0 0,-1 0 0,1 0-1,-1 0 1,1 0 0,-1 0-1,1 0 1,-1 0 0,1 0 0,-1 0-1,1-1 1,-1 1 0,1 0-1,-1 0 1,1 0 0,-1-1 0,1 1-1,0 0 1,-1 0 0,1-1-1,-1 1 1,0-1 0,-20-20-114,17 17 107,-14-15 33,-1 1 0,0 1 0,-1 1 0,-1 1 0,-29-16 0,36 23 29,-1 1 1,0 1-1,0 0 1,-1 1-1,0 0 0,0 2 1,0 0-1,0 0 1,-25 0-1,38 3 14,-31 2-688,27 4-1562,22 4-2181,18 1-1445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 3602,'0'0'11605,"-22"-10"-11429,22 27-176,0 10 160,0 4-96,0 0-64,0 1-928,0-6-1393,5-11-2257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6 3922,'0'0'7702,"-38"-5"-2892,19 5-4495,-1 1-1,1 0 0,0 2 1,0 0-1,-25 8 1,32-7-277,0 1 1,1 0 0,-1 1-1,1 0 1,0 1 0,1 0-1,-1 1 1,2 0 0,-12 12-1,13-12-33,1 0 0,-1 1-1,2 0 1,-1 0 0,1 0-1,1 1 1,0 0 0,0 0 0,1 0-1,0 1 1,1-1 0,0 1-1,1 0 1,0 0 0,0 0-1,1 0 1,1 0 0,0 0 0,1 0-1,2 17 1,-2-25-19,1 1 0,0-1 0,-1 0 1,1 0-1,0 0 0,1 0 0,-1 0 0,0 0 0,1-1 0,-1 1 0,1-1 1,0 0-1,0 0 0,0 0 0,0 0 0,6 2 0,57 23-253,-61-26 258,41 12-248,1-3 1,0-2 0,84 4 0,-58-6-264,-69-6 487,1 0 0,0 1 0,-1-1 0,1 1 0,0 0 0,-1 1 0,1-1 0,-1 1 0,0 0 0,1 0 0,-1 0-1,0 0 1,0 1 0,0 0 0,-1-1 0,6 7 0,-6-5-101,0 0-1,-1 1 1,0 0 0,0-1-1,0 1 1,0 0-1,-1 0 1,0 0-1,0 1 1,0-1 0,0 0-1,-1 0 1,0 10-1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3570,'0'0'9121,"-5"-3"-7581,-8-7-229,13 7 309,36 11-936,134 38-443,33 8-1100,-162-45 101,0-2 0,82 2 0,-120-9 1585,-26 0-315,17 0-501,0 0 0,-1 0 0,1 0 0,0 0 0,-1 1 0,1 0 0,0 1 0,0-1 0,0 1 0,0 0 0,0 1 0,0-1 0,1 1 0,-1 0 0,1 1 0,-1-1 0,1 1 0,1 0 1,-1 1-1,0-1 0,1 1 0,0 0 0,0 0 0,0 0 0,1 0 0,0 1 0,0-1 0,-4 12 0,0 9-12,1 0 0,1 1-1,2 0 1,1-1 0,0 1 0,4 37 0,-1-17 22,-1-30-20,1 0-1,1 0 1,0-1 0,1 1-1,1-1 1,9 24-1,1-8-1,1 0 0,20 29-1,-31-53 19,1-1 89,0-1 1,-1 1-1,0 0 1,0 0-1,-1 1 1,0-1-1,0 1 1,-1-1-1,0 1 1,-1 0-1,1 0 1,-1 0-1,0 14 1,-2-21-78,1 0 0,-1 0 0,1-1 0,-1 1 0,1 0 0,-1 0 1,0 0-1,1 0 0,-1 0 0,0-1 0,1 1 0,-1 0 0,0 0 1,0-1-1,0 1 0,0-1 0,0 1 0,0-1 0,0 1 0,0-1 1,0 0-1,0 1 0,0-1 0,0 0 0,0 0 0,-2 0 0,-33 1 183,26-1-154,-9-1-55,-1 0-1,1-2 0,0 0 1,0-2-1,0 0 1,0-1-1,1 0 1,0-2-1,0 0 0,-27-18 1,-108-59-1060,132 70-20,21 14 950,-1 1 0,1-1 0,0 1-1,-1-1 1,1 0 0,0 1-1,-1-1 1,1 0 0,0 1 0,0-1-1,-1 0 1,1 1 0,0-1 0,0 0-1,0 0 1,0 1 0,0-1 0,0 0-1,0 1 1,0-1 0,0 0 0,1 0-1,-1 1 1,0-1 0,0 0 0,1 1-1,-1-1 1,1 0 0,12-14-4814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15 458 4706,'0'0'9861,"-2"-4"-9074,-2-10-664,1 1 0,1-1 0,0 1-1,1-1 1,1 0 0,0 0 0,2-18 0,-1-11-60,-1 16-54,2 0 1,0 0 0,2 0-1,1 0 1,1 0 0,1 1-1,14-33 1,-20 56-5,0 0 0,1 0 0,-1 0 0,1 0 0,-1 0 1,1 0-1,0 1 0,0-1 0,0 1 0,0-1 0,3-2 0,-5 5-3,1 0 0,-1 0 1,1 0-1,-1 0 0,0 0 0,1 0 0,-1 0 0,0 0 0,1 0 0,-1 0 0,1 1 0,-1-1 0,0 0 0,1 0 1,-1 0-1,0 0 0,1 1 0,-1-1 0,0 0 0,1 0 0,-1 0 0,0 1 0,1-1 0,-1 0 0,0 1 1,0-1-1,1 0 0,-1 1 0,0-1 0,0 1 0,12 25 75,11 63 80,17 128 0,-25-125-517,-8-35-928,-3-13-2909,-3-28-885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1 203 3089</inkml:trace>
  <inkml:trace contextRef="#ctx0" brushRef="#br0" timeOffset="1">1 203 3089,'48'-173'5107,"-48"158"-3010,11 6 16,21 4-705,0 5-255,5 0-561,6 0 0,-6 5-351,1 4-113,-17-4-128,-5-3-16,-5-2-241,-6 0-719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3201,'0'0'9527,"-5"15"-7499,1 34-1391,3 0 0,1-1 0,11 80 0,-8-107-558,1-1 0,13 38 0,-15-52-88,0 0 0,1-1 0,0 1 0,0-1 1,0 1-1,8 7 0,-10-12-19,1 1 0,-1-1-1,1 1 1,-1-1 0,1 0 0,0 1-1,0-1 1,0 0 0,0 0 0,0 0-1,0-1 1,0 1 0,0 0 0,0-1 0,0 1-1,0-1 1,1 0 0,-1 0 0,2 0-1,-1-1-4,-1 1 0,1-1 0,-1 0 0,0-1-1,0 1 1,0 0 0,0 0 0,0-1 0,0 0-1,0 1 1,0-1 0,0 0 0,-1 0 0,1 0-1,-1 0 1,0 0 0,1 0 0,-1 0 0,0 0-1,0-1 1,0 1 0,0 0 0,0-4 0,18-71 81,-15 56-92,16-61 18,11-62-820,-28 130 352,1 40-4802,-4 13 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7475,'0'0'2426,"0"-24"-388,0-158 203,1 153-2090,1 0 0,2 1 0,0 0 0,2-1-1,1 2 1,12-29 0,-19 55-140,0 1 1,0-1-1,0 0 0,0 1 0,1-1 0,-1 0 0,0 1 0,0-1 0,1 0 0,-1 1 0,1-1 1,-1 1-1,0-1 0,1 1 0,-1-1 0,1 1 0,-1-1 0,1 1 0,-1-1 0,1 1 0,0 0 1,-1-1-1,1 1 0,-1 0 0,1-1 0,0 1 0,-1 0 0,1 0 0,0 0 0,-1 0 0,1 0 1,0 0-1,0 0 0,-1 0 0,1 0 0,0 0 0,-1 0 0,1 0 0,0 0 0,-1 0 0,1 0 1,0 1-1,-1-1 0,1 0 0,0 1 0,-1-1 0,1 0 0,-1 1 0,1-1 0,-1 1 0,1-1 1,-1 1-1,1-1 0,-1 1 0,1-1 0,-1 1 0,0-1 0,1 1 0,-1 0 0,0-1 0,1 2 1,20 39 561,-8 12-457,-2 1 0,-3 0 0,1 68 0,-6 1-4227,-3-109-560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4482,'16'-178'6755,"27"151"-3681,10-1-881,1 4-625,-1 4-287,-15 6-385,-6 11-287,-11 3-257,-10 0-352,-11 5-625,0 12-1183,0 0-2514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7:1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1 3169,'0'0'9522,"-34"0"-5165,24 1-4298,0 0 0,0 0 0,0 1 0,0 1 0,0-1 0,0 2 0,1-1 0,0 2 0,0-1 0,0 1 0,0 0 0,0 1 0,1 0 0,0 0 0,1 1 0,-1 0 0,1 0 0,1 1 0,-1 0 0,1 0 0,1 1 0,-1-1 0,1 1 0,1 0 0,0 1 0,0-1 0,1 1 0,0 0 0,1 0 0,0 0 0,0 0 0,1 0 0,0 15 0,1 23-22,-2-19 77,3 0-1,6 52 1,-5-71-90,0-1 1,1 1 0,0-1 0,0 0-1,1 0 1,0-1 0,1 1-1,0-1 1,0 0 0,1 0 0,0-1-1,11 11 1,-7-8-22,1-1-1,0 0 1,1-1 0,0 0-1,0 0 1,0-2 0,1 0-1,0 0 1,24 7 0,-10-8-1,-1 0 0,1-1 0,0-2 0,32-1 0,865-1 1767,-303 19-742,-397-9-677,-181-10-289,123 5 494,-42 4-437,46-4 175,76-2-13,-245-4-277,0 0 0,0 1 0,0-1-1,0 1 1,-1-1 0,1 0 0,0 0 0,-1 0-1,1 1 1,0-1 0,-1 0 0,1 0 0,-1 0 0,1 0-1,-1 0 1,0 0 0,1 0 0,-1 0 0,0 0-1,0 0 1,0 0 0,0 0 0,0 0 0,0 0 0,0 0-1,0 0 1,0-2 0,-1-41-14,1 33-94,2-44 57,0 35-7,-1 0 0,-1 0 0,-1 0 0,-4-21 0,-18-8-184,4 12 160,8-4 16,10 35 66,0 0 1,0 1-1,-1-1 1,0 0-1,0 1 1,0-1-1,-1 1 1,0-1 0,0 1-1,0 0 1,-5-5-1,-48-60-244,42 50 132,-2 0 0,-32-33 0,42 49 124,0 0 0,-1 0 0,1 0 0,-1 1 0,1 0 1,-1 0-1,0 1 0,0 0 0,-1 0 0,1 0 0,-14 0 0,-13 0 36,-43 2 0,37 1 90,-2 2-99,0 2 1,0 1-1,1 3 0,0 1 0,-61 23 0,-81 20-31,134-46-13,0-1 0,-88-3 0,-1-1 3,40 1-19,56-3-6,-71 9-1,60-3 6,0-3 1,-59-3-1,36-1 14,45-1-28,0-1 0,-53-13 0,50 8-11,-68-5 0,-22 7 17,-118-2-37,189 9 59,-107-5 50,139 3-55,1-2 1,0-1-1,0 0 0,0-1 0,-31-13 1,44 15-86,0 1 1,-1 0 0,1 0-1,-1 1 1,1 0-1,-1 1 1,1-1 0,-1 1-1,1 1 1,-1-1 0,1 1-1,-1 1 1,1-1 0,-1 1-1,1 1 1,0-1 0,0 1-1,-11 7 1,17-9-9,-1 1 0,1 0 1,0 0-1,0 0 0,-1 1 0,1-1 1,0 0-1,1 0 0,-1 0 1,0 1-1,1-1 0,-1 1 0,1-1 1,0 0-1,0 1 0,0 3 0,7 41-1341,-4-38 962,1 0 1,0 0-1,0-1 1,1 1-1,6 8 1,44 52-4988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0 848 8580,'0'0'8297,"0"17"-7601,0 34-143,0-20 2291,2-101-2611,3-1 1,3 1-1,4 0 1,34-120-1,-28 134-279,2 1 0,3 1 0,2 2 0,2 0 0,3 1 0,41-54 0,-68 101 29,-1 0 0,1 1 0,-1-1-1,1 1 1,0-1 0,1 1-1,-1 0 1,0 0 0,1 0 0,0 1-1,0-1 1,0 1 0,0 0 0,0 0-1,0 0 1,7-1 0,-11 5-20,1 1 0,-1-1 0,0 1 0,0 0 0,0-1 0,0 1 1,0 0-1,0-1 0,-1 1 0,0-1 0,0 4 0,-52 66-5373,45-51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2081,'0'0'11437,"-21"17"-4831,34-20-6477,-1 0 0,0 1 0,1 0 0,-1 1-1,1 0 1,-1 1 0,23 3 0,10-1-82,-16-2-169,1 1 0,-1 1 0,0 2 0,0 0 1,0 2-1,0 2 0,-1 0 0,29 14 0,-55-21 129,1 0 0,-1 0-1,0 0 1,0 1 0,1-1 0,-1 1-1,0-1 1,0 1 0,0 0 0,0 0-1,-1 0 1,1 0 0,-1 0 0,1 0-1,-1 0 1,1 1 0,-1-1 0,0 0-1,0 1 1,0-1 0,-1 1 0,1-1-1,-1 1 1,1 0 0,-1-1 0,0 1-1,0-1 1,0 1 0,0 0 0,0-1-1,-1 1 1,1-1 0,-1 1 0,1 0-1,-1-1 1,0 0 0,0 1 0,-1-1-1,1 1 1,-2 1 0,-6 12 64,-1-2 0,0 1 1,-1-1-1,-22 20 0,23-23-117,4-5 52,-25 27 47,-46 63 0,70-86-51,1 0 0,0 0 0,1 1 0,-1 0 0,2 0 0,0 1 0,0-1 0,1 1 0,1 0 0,0-1 0,-1 20 0,2-30-38,1 0-1,0 0 0,0 0 1,0 0-1,0 0 1,0 1-1,0-1 0,0 0 1,0 0-1,1 0 1,-1 0-1,0 0 0,1 0 1,-1 1-1,1-1 1,-1 0-1,1 0 0,-1 0 1,1 0-1,0 0 1,-1-1-1,1 1 0,0 0 1,0 0-1,0 0 1,0-1-1,0 1 0,0 0 1,0-1-1,0 1 1,0-1-1,0 1 0,0-1 1,0 1-1,0-1 1,0 0-1,0 0 0,0 0 1,1 1-1,0-1 1,2-1-407,1 0 0,-1 0 1,0 0-1,0 0 1,0-1-1,0 1 1,0-1-1,0 0 1,0 0-1,4-4 1,34-29-6943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6195,'0'0'8452,"-6"-7"-7604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5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22 337 4290,'0'0'7585,"-3"-6"-5991,3 6-1561,0 0 0,0 0-1,0 1 1,0-1 0,0 0 0,0 0-1,0 0 1,0 0 0,0 0 0,0 0 0,0 0-1,0 0 1,0 1 0,0-1 0,0 0-1,0 0 1,0 0 0,0 0 0,0 0 0,0 0-1,0 0 1,0 0 0,-1 0 0,1 1-1,0-1 1,0 0 0,0 0 0,0 0 0,0 0-1,0 0 1,0 0 0,0 0 0,0 0-1,0 0 1,-1 0 0,1 0 0,0 0 0,0 0-1,0 0 1,0 0 0,0 0 0,0 0-1,0 0 1,0 0 0,-1 0 0,1 0 0,7 148 2097,27 153 0,-16-161-1628,-11-72-346,-6-37-112,3 0-1,0 0 1,17 55 0,-19-85-565,0-11 351,-2-15 170,-46-207 53,20-124-582,-6-39 492,26 354 21,0-57 0,6 98 13,1-1-1,-1 0 1,0 0 0,0 1-1,1-1 1,-1 0-1,0 1 1,1-1 0,-1 0-1,1 1 1,-1-1-1,1 1 1,-1-1-1,1 1 1,-1-1 0,1 1-1,0-1 1,-1 1-1,1-1 1,-1 1 0,1 0-1,0-1 1,0 1-1,-1 0 1,1 0-1,0 0 1,0-1 0,-1 1-1,1 0 1,0 0-1,0 0 1,-1 0 0,1 0-1,0 0 1,0 1-1,-1-1 1,1 0-1,0 0 1,-1 0 0,1 1-1,0-1 1,-1 0-1,1 1 1,1 0 0,35 15-73,-13 1 8,0 1-1,-2 1 1,0 0 0,-1 2 0,-2 1 0,33 45-1,-47-58 97,-1 1 0,0 0 0,0 0 0,-1 1 0,0-1 0,-1 1 0,0 0 0,-1-1 0,0 1 0,0 0 0,-1 0-1,-3 16 1,2-14 60,-1 0-1,-1-1 1,0 1-1,0-1 1,-1 0-1,-1 0 1,0 0-1,-1-1 1,-13 21-1,6-17-48,0-1 0,0-1 0,-1 0 0,-28 19 0,-23 20-106,62-49-62,-1 1 0,1-1 0,0 1 0,0 0 0,0 0 0,0 0 0,1 0 0,-1 1 0,1-1 0,1 1 0,-1-1 0,0 1 0,1 0 0,0-1 0,0 1 0,1 0 0,-1 0 0,1 8-1,0-12-47,0 0-1,0 1 1,0-1-1,0 1 0,0-1 1,0 0-1,0 1 0,1-1 1,-1 1-1,0-1 0,1 0 1,-1 1-1,1-1 0,0 0 1,-1 0-1,2 2 0,29 15-5264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 2001,'0'0'10706,"-6"-7"-9409,6 7-1274,0 0-1,0 0 1,0 0 0,0 1 0,0-1 0,0 0 0,0 0-1,0 0 1,0 0 0,0 0 0,0 0 0,0 0 0,0 1 0,0-1-1,0 0 1,0 0 0,0 0 0,0 0 0,0 0 0,-1 0 0,1 0-1,0 0 1,0 0 0,0 1 0,0-1 0,0 0 0,0 0-1,0 0 1,-1 0 0,1 0 0,0 0 0,0 0 0,0 0 0,0 0-1,0 0 1,0 0 0,0 0 0,-1 0 0,1 0 0,0 0 0,0 0-1,0 0 1,0 0 0,0 0 0,0 0 0,-1 0 0,1 0 0,0 0-1,0 0 1,0 0 0,0-1 0,0 1 0,0 0 0,0 0-1,0 0 1,-1 0 0,1 0 0,0 0 0,0 0 0,0 0 0,0-1-1,0 64 1146,5 183 1696,-2-201-2665,3 0 1,1 0-1,19 61 0,-16-82-299,-9-24 93,-1 0 1,0 0-1,0 1 0,0-1 1,0 0-1,0 0 1,0 0-1,1 0 1,-1 0-1,0 0 0,0 0 1,0 0-1,0 0 1,0 0-1,1 0 1,-1 0-1,0 0 1,0 0-1,0 0 0,0 0 1,0 0-1,1 0 1,-1 0-1,0 0 1,0 0-1,0 0 1,0 0-1,0 0 0,0-1 1,1 1-1,-1 0 1,0 0-1,0 0 1,0 0-1,0 0 0,0 0 1,0 0-1,0 0 1,0-1-1,1 1 1,-1 0-1,0 0 1,0 0-1,0 0 0,0 0 1,0 0-1,0-1 1,0 1-1,0 0 1,0 0-1,0 0 1,0 0-1,0 0 0,0-1 1,0 1-1,0 0 1,0 0-1,0 0 1,0 0-1,0 0 0,0-1 1,0 1-1,1-46-513,-1 36 666,0-32-67,-1 5-241,6-62 0,-3 89 97,-1 0 1,2 0-1,-1-1 1,1 1-1,1 1 1,0-1-1,0 0 0,1 1 1,0 0-1,12-15 1,-16 23 56,0-1 0,1 0 1,-1 0-1,1 1 0,-1-1 0,1 0 1,0 1-1,-1 0 0,1-1 1,0 1-1,0 0 0,0 0 0,0 0 1,0 0-1,0 0 0,1 1 1,-1-1-1,0 1 0,0-1 0,1 1 1,-1 0-1,0 0 0,0 0 1,1 0-1,-1 0 0,0 0 0,0 1 1,1-1-1,-1 1 0,0 0 0,0-1 1,0 1-1,4 2 0,-1 1 30,-1-1 1,1 1-1,-1 0 0,1 0 0,-1 1 0,-1-1 0,1 1 0,-1 0 0,1 0 0,-1 0 0,3 8 0,8 22 266,-2 0 0,-1 2-1,-2-1 1,-1 1 0,3 46 0,-9-53-576,-3-79-8709,1 20 260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2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3410,'0'0'5970,"0"20"-3857,1 62 564,19 124 1,19 58-168,17 79-1539,-52-314-932,-14-45-29,-14-47 24,3-18-35,-18-158-1,19-87-27,19 4-433,1 317 457,0 0 0,0 0-1,1 0 1,-1 1 0,1-1-1,0 0 1,0 0 0,0 1-1,1-1 1,0 1 0,0-1-1,0 1 1,0 0-1,1 0 1,3-5 0,-3 7-19,0-1 1,0 1 0,0 0 0,0 0-1,0 0 1,1 1 0,-1-1 0,1 1-1,-1 0 1,1 0 0,0 0 0,-1 0-1,1 1 1,0-1 0,-1 1-1,1 0 1,0 0 0,0 0 0,-1 1-1,1-1 1,4 2 0,3 1-25,1 0 1,-1 1-1,0 1 1,0 0-1,-1 0 1,1 1-1,-1 0 1,0 1 0,-1 0-1,0 1 1,0 0-1,0 0 1,8 12-1,-4-5 103,-2 0 0,0 0-1,0 1 1,-2 0 0,0 1 0,0 0-1,10 34 1,-15-38 63,-1 0 0,-1 0 0,0 0 0,-1 1 0,-1-1 0,1 0 0,-2 0 0,0 0 0,-1 1 0,0-1 0,-1 0 0,0-1 0,-1 1 0,-1 0 0,0-1 0,0 0 0,-1 0 0,-9 12 0,-6 4-136,0-1 0,-2-1 0,-1-1 0,-1-1 0,-48 35 0,67-56-301,1 1 0,0 0 0,-1 0-1,2 1 1,-1 0 0,1 0 0,-1 0-1,1 0 1,0 0 0,1 1 0,0 0-1,0 0 1,0 0 0,-2 7 0,3 14-4212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2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11 7908,'0'0'9022,"-17"16"-8467,-51 50-194,66-63-254,-1 0 0,0 0 0,0 0 0,0 0 0,0-1 1,-1 0-1,1 0 0,-1 1 0,-5 1 0,-4 10 97,-49 92 31,-67 104-62,97-165-131,5-9-5,1 1 1,3 2-1,-30 62 1,41-66 179,2 1-1,-11 66 1,-5 21 432,14-82-621,-6 18 21,2 1 1,2 0-1,4 1 1,-6 99-1,15-72-33,4-1 0,26 167 0,-1-71-9,-21-122 107,2-1 0,23 77 1,-1-17 48,-22-82-158,0-1 0,3 0 1,24 56-1,-29-81 5,19 44 27,3-1-1,3-1 0,2-2 1,45 54-1,-57-80 46,-17-18-76,2 0 1,-1-1 0,1 0-1,0 0 1,0-1-1,9 7 1,20 12 64,-23-15-24,0-1 1,1 0 0,17 7-1,4-2 48,2-2-1,-1-1 0,1-2 0,1-2 1,0-1-1,0-2 0,0-2 0,38-2 1,-40 2 51,0 2 1,0 1-1,0 2 1,-1 2-1,39 14 1,27 6 329,-53-20-302,0-3 0,1-1-1,96-5 1,-73-1-229,-59 0 55,1 0-1,-1-2 1,0 0-1,0 0 0,0-1 1,18-8-1,19-6 13,150-48 12,-181 59-33,-1 0-1,0-1 1,0-1 0,-1-1-1,0-1 1,0 0-1,-1-1 1,-1-1-1,0 0 1,-1-1-1,0 0 1,21-31 0,9-32-66,57-66 53,-67 85-91,-10 13 117,-18 33-33,0 0 1,-1 0-1,-1-1 0,0 0 0,-1 0 1,0 0-1,2-26 0,3-12 35,9-80-33,-16 129 28,40-175 89,-38 165-89,-1 0 0,-1-1 0,1 1 0,-2-16 0,0 15-41,1 0 0,0 0 0,5-24 0,3-8 18,-8 34 30,1 0-1,1 0 1,0 0 0,5-12-1,-3 8-53,0-1-1,-1 0 1,-1 0-1,-1-1 1,0 1 0,-1 0-1,-2-27 1,1 17-53,6-51 1,3 0 164,-3 1-1,-7-121 1,-2 69-23,3-55-699,-5 84 704,-1-15-144,6 110 28,0-1-1,-1 0 1,0 0 0,0 1-1,-1-1 1,1 1 0,-1-1 0,0 1-1,0-1 1,0 1 0,-6-6 0,-39-47-507,3 6 405,12-7 173,25 42 38,-2 1 0,0-1-1,-18-23 1,10 8 25,16 27-58,0 1 0,-1 0 1,1-1-1,-1 1 0,0 0 0,0 0 1,0 0-1,0 0 0,0 0 1,-1 0-1,-4-4 0,1 1-8,0 0 0,0 0 0,1-1 0,0 0 0,0 0 0,1-1 0,-1 1 0,-4-15 0,6 14 10,0 0 1,-1 1-1,0-1 1,0 1-1,-1 0 1,0 0-1,0 1 1,0 0-1,-1-1 1,-11-8-1,-7-1 34,16 10-30,-1 0 0,0 1-1,1-1 1,-2 2 0,1-1 0,0 2 0,-1-1 0,0 1 0,0 0 0,0 1 0,-14-1 0,-5-1-125,0-1 0,0-2 1,1 0-1,0-2 0,-33-15 1,-18-6-93,39 16 115,-41-14 184,-96-19 0,145 43-146,0 1 1,0 2 0,-47 4-1,1-1 37,-21-4 47,36 0-86,-77 7 1,102-2 71,22-2 11,-1 1 1,1 0 0,-27 8-1,36-8-29,0-1-1,1 0 1,-1 0-1,0-1 1,-13 0-1,14-1 1,0 1 0,0 0-1,0 1 1,0-1 0,0 1-1,1 0 1,-1 0 0,-7 3-1,0 1-27,0 0 0,0-1-1,0 0 1,-1-1-1,0 0 1,0-2 0,0 1-1,-22-2 1,34 0-50,1 1 1,-1-1-1,0 1 1,1-1-1,-1 1 1,0 0-1,1 0 0,-1 0 1,1 0-1,-1 0 1,1 0-1,0 0 1,-1 0-1,1 0 0,0 1 1,0-1-1,0 0 1,0 1-1,0-1 1,0 1-1,0 0 0,1-1 1,-1 1-1,0-1 1,1 1-1,-1 3 1,-3 17-10043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1522 3426,'0'0'10127,"-15"14"-4661,20-19-5341,0 0-1,-1-1 0,1 0 1,-1 0-1,-1 0 0,6-11 1,-2 4 13,104-141 611,-30 45-410,-53 73-187,34-36 1,-2 3 52,42-49 40,-91 107-229,0 1-1,1 0 1,0 1-1,1 0 0,-1 1 1,2 0-1,18-7 1,-15 6-9,-1 1 0,1-2 0,29-23 0,-37 26-1,0 0 1,0 1-1,1 0 0,11-4 0,-12 5 19,1 1 1,-1-2 0,0 1-1,-1-1 1,12-11-1,2-2 19,-18 16-35,1-1 0,-1 0 0,0 0 0,0 0 0,0 0 0,4-7 0,40-32 114,26-29-38,-27 25-69,-13 16-13,-22 20 2,1 0-1,0 1 1,20-12-1,29-22 7,40-31 8,-93 70-16,0-1 1,1 1-1,-1 1 1,17-6-1,33-18 9,80-46 180,-69 38-51,-57 30-87,0 0-1,-1 0 1,1-1-1,-1-1 1,11-9-1,0 3 74,-20 12-122,-1 1 1,1 0 0,0-1-1,-1 0 1,1 1 0,-1-1-1,0 0 1,1 0 0,-1-1-1,0 1 1,2-3 0,27-5 58,-27 6-154,1-1-153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3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70 400,'0'0'10522,"-17"9"-1490,13-6-7686,47-1-1386,-26-4 48,-1 0 0,0-1 0,0-1-1,0 0 1,28-12 0,6-1-76,42-18-244,-92 34 324,1 1 1,-1 0-1,1 0 1,-1 0-1,0 1 1,1-1-1,-1 0 1,1 0-1,-1 0 1,1 0-1,-1 0 1,0 0-1,1 1 1,-1-1-1,1 0 1,-1 0-1,0 1 1,1-1-1,-1 0 1,0 0-1,1 1 1,-1-1-1,0 0 1,1 1-1,-1-1 1,0 1-1,0-1 1,0 0-1,1 1 1,-1-1-1,0 1 1,0-1-1,0 0 1,0 1-1,0-1 1,0 1-1,0-1 1,0 1-1,0-1 1,0 1-1,0-1 1,0 0-1,0 1 1,0-1-1,0 1 1,0 32 48,0-24 77,-3 29 157,-2-1 1,-1 0-1,-1 0 1,-17 48 0,-6 30 96,28-108-516,-11 67 306,12-41-2519,-5-60-4762,6-1 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6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1 8228,'0'0'8254,"-28"20"-7678,-90 69-178,89-65-189,0 2 0,2 1 0,1 1 0,-33 45 0,15-17 160,4-7 37,3 3 1,1 1-1,-45 91 1,65-109-333,2 0 0,1 0 0,2 2 1,1-1-1,2 1 0,2 1 0,-3 55 1,7-52-94,1 1 0,2-1 1,2 1-1,2-1 0,2 0 1,23 76-1,-11-65 41,3-1-1,2-1 1,2-1-1,2-1 1,2-2-1,43 50 1,-53-73-43,1 0-1,2-2 1,0-1 0,1-1-1,35 22 1,-40-31-70,-1 0 0,1-1-1,1-1 1,-1-1 0,1-1 0,1 0 0,-1-2-1,34 4 1,-53-8 74,19 2-294,0-1 0,0-1 0,0-1 0,27-4 0,-42 5 86,-1-1 0,0 0 0,0 0 0,0 0 0,0-1 0,0 0 0,0 1 1,0-1-1,-1 0 0,1-1 0,-1 1 0,1-1 0,-1 0 0,0 1 0,0-1 0,0-1 0,-1 1 0,1 0 0,-1-1 0,1 1 0,-1-1 1,0 0-1,-1 0 0,1 1 0,0-1 0,-1-1 0,1-4 0,0-20-4030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10149,'0'0'6315,"61"0"-5416,-33 0-891,0 2 1,53 10-1,-67-9-77,-1 1-1,1 0 0,-1 1 0,0 0 0,0 1 0,-1 0 0,23 16 0,-34-20 131,1 0 0,-1 0 0,1 0 0,-1 0 0,0 0 0,1 1 0,-1-1 0,-1 0 0,1 1 0,0-1 0,0 1 0,-1-1 0,1 1 0,-1-1 0,0 1 0,0 4 0,0 0 74,0 0 0,-1-1 1,0 1-1,0 0 1,-3 9-1,-28 61 641,21-53-595,1 0 0,1 1 0,1 0 0,-7 40 0,10-22-136,1 0 0,3 0 1,1 0-1,7 49 0,-4-80-90,0 0-1,0 0 0,1-1 0,0 1 1,1-1-1,10 16 0,-13-22-229,1-1-1,0 1 0,0-1 1,1 0-1,-1 0 1,1 0-1,0 0 1,0-1-1,0 1 0,0-1 1,1 0-1,-1 0 1,1-1-1,0 1 1,0-1-1,10 3 0,11-4-4899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82 3890,'0'0'8377,"3"24"-7526,3 11-359,1 0 0,1 0 1,17 41-1,-14-48-46,0 0 0,-2 1 1,-2 0-1,0 1 0,-2-1 0,-1 1 0,0 35 1,-4-64-789,0-24-909,-2 9 1207,0 1 1,0 0-1,-1-1 1,-1 1-1,-1 0 1,-6-15-1,-13-40-1415,-12-123-7635,30 161 8691,5-14 8169,0 47-7497,0 0 0,1 1 0,-1-1 0,1 0 0,0 0 0,0 1 0,0-1 0,2 5 0,-1 3 47,-2 6-73,1 10 111,0 0 1,2 0-1,1 0 0,9 39 0,18 50 132,-10-39-199,53 136 0,-68-306-3182,-7 61 2771,0 0-1,-2 1 1,-16-57 0,-37-95-515,36 123 532,7 15 133,7 21 95,-1-1 0,0 2 0,-2-1 0,-1 1 0,-17-26 0,27 47 450,4 74-154,3-2 1,3 1-1,18 72 1,68 203 441,-91-334-872,6 24-66,1 0 0,2-1 0,1 0 0,34 57 0,-48-91-68,1 0 0,-1 0 1,0 0-1,1-1 0,-1 1 0,1 0 0,-1 0 1,1-1-1,-1 1 0,1 0 0,-1-1 1,1 1-1,0-1 0,-1 1 0,1-1 0,0 1 1,-1-1-1,1 1 0,0-1 0,0 0 0,0 1 1,-1-1-1,3 0 0,-2-17-1631,-13-32 804,-25-23-1671,24 48 859,-10-25-3825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47 295 2401,'0'0'7998,"-6"-16"-7208,-20-52-163,23 57-503,0 0 0,0 0 0,1 0 0,0 0 0,1 0-1,0-1 1,1 1 0,0 0 0,4-22 0,-3 22-90,0 8-30,0 0 0,-1 0 0,1 0 1,0 0-1,1 0 0,-1 1 0,0-1 0,1 0 1,0 0-1,-1 1 0,1-1 0,0 1 1,0 0-1,1 0 0,-1 0 0,0 0 0,1 0 1,-1 0-1,1 0 0,0 1 0,-1-1 1,1 1-1,0 0 0,0 0 0,0 0 0,0 0 1,0 0-1,3 0 0,12-2 42,0 1-1,0 1 1,31 1-1,-27 0-11,2 0 5,0 1-1,31 6 0,-50-7 33,0 1 0,0 0 0,0 0 0,0 1 0,0-1 0,0 1 0,0 0 0,-1 1 0,1-1 0,-1 1 1,1 0-1,-1 0 0,0 0 0,0 0 0,-1 1 0,1 0 0,-1-1 0,4 7 0,-5-4 178,0 1-1,0 0 0,-1 0 1,0 0-1,0 0 0,-1 0 1,0 8-1,-6 18-14,6-33-261,0 1 0,0 0-1,-1 0 1,1-1 0,-1 1-1,1 0 1,-1 0 0,1-1-1,-1 1 1,1 0 0,-1-1-1,1 1 1,-1-1 0,0 1-1,1-1 1,-1 1 0,0-1-1,1 1 1,-1-1 0,0 0-1,0 1 1,0-1 0,1 0-1,-1 0 1,0 1 0,-1-1-1,32 14-6588,-27-13 6419,41 12 1084,-10-4-82,0 2 0,0 2 0,-1 1 1,39 22-1,-64-30-599,1-1 0,-1 1-1,0 1 1,0 0 0,-1 0 0,0 0-1,0 1 1,-1 0 0,0 0-1,0 1 1,-1 0 0,0 0 0,-1 0-1,0 0 1,0 1 0,-1 0 0,0 0-1,-1 0 1,2 17 0,-2-5 21,0 0 1,-2 0-1,-1 0 1,-1 0 0,0 0-1,-2 0 1,-1 0-1,-9 26 1,12-40-255,-1-1 1,0 1-1,-1-1 1,0 0 0,0 1-1,-1-2 1,1 1-1,-1 0 1,-1-1-1,1 0 1,-1-1 0,0 1-1,-1-1 1,1 0-1,-1 0 1,0-1-1,0 0 1,-1 0-1,1-1 1,-1 0 0,0 0-1,0-1 1,1 0-1,-2 0 1,-11 1-1,-36-2-2164,32-2-951,13 1-1262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12 816,'0'0'10725,"-12"-2"-9679,3 0-888,-44-6 923,50 8-1003,1 0 1,-1 0 0,0 0 0,0 1-1,0-1 1,0 0 0,0 1-1,0 0 1,1 0 0,-1 0 0,0 0-1,1 0 1,-1 0 0,0 1 0,1 0-1,0-1 1,-1 1 0,-1 2 0,-1 2-22,1 0 0,1 1 0,-1-1 1,1 1-1,0 0 0,0 0 0,1 0 1,0 0-1,0 0 0,-1 14 0,1-8-58,2 0-1,-1 0 0,2 0 0,0 1 0,3 14 1,-3-24-24,1 0 0,-1 0 0,1 0 0,0-1 0,0 1 0,0-1 0,1 0 0,0 1-1,-1-1 1,1 0 0,0-1 0,0 1 0,0 0 0,1-1 0,-1 0 0,1 0 0,-1 0 0,1 0 0,0 0 0,0-1 0,0 1 0,-1-1 0,1 0 0,0-1 0,1 1 0,-1 0 0,0-1 0,5 0 0,-3 0-156,0 1-1,1-1 1,-1 0-1,0-1 1,0 0 0,0 0-1,0 0 1,0 0-1,0-1 1,0 0-1,0-1 1,0 1 0,-1-1-1,1 0 1,-1 0-1,0-1 1,0 1-1,5-6 1,-4-4-1767,-5-1-893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94 1969,'0'0'11005,"-25"-14"-10562,-82-45-104,101 56-267,1 1 1,-1-1-1,1 1 1,-1-1 0,0 2-1,0-1 1,0 1 0,0 0-1,0 0 1,0 0-1,0 1 1,-1 0 0,1 0-1,0 1 1,0-1-1,0 2 1,0-1 0,0 0-1,-6 4 1,8-3-18,1 0 0,-1 1 0,1 0 0,0 0 0,0 0 0,0 0 0,0 0 0,1 1 0,-1-1 0,1 1 0,0 0 0,0 0 0,0 0 0,0 0 0,1 0 0,0 0 0,0 0 0,0 0 0,0 0 0,0 1 0,1 7 0,-2 6 75,2 0 0,0 0 0,1-1 0,0 1-1,2 0 1,0-1 0,7 24 0,-7-34-112,-1-1 0,1 0 0,0 0 0,1-1 0,-1 1 0,1-1 1,0 1-1,0-1 0,1 0 0,0-1 0,0 1 0,0-1 0,0 0 0,1 0 0,-1-1 0,1 1 0,0-1 0,0 0 0,0-1 1,0 0-1,1 0 0,-1 0 0,8 1 0,-5-2-23,0 1 0,0-1 0,0 0 0,0-1 0,1 0 0,-1-1-1,0 0 1,0 0 0,0-1 0,0 0 0,16-6 0,-20 6-13,0-1 0,0 0-1,0 0 1,-1-1 0,1 1-1,-1-1 1,0 0 0,0 0-1,0 0 1,0-1 0,-1 1-1,1-1 1,-1 0 0,0 0 0,-1 0-1,1-1 1,-1 1 0,0 0-1,1-10 1,1 2-27,-2 0 1,0 1-1,0-1 1,-1 0-1,-1 0 0,0 0 1,-1 0-1,0 0 1,-5-20-1,4 27 35,1 1 0,-1-1 0,-1 1 0,1 0 0,-1 0-1,0 0 1,0 1 0,0-1 0,0 0 0,-1 1 0,0 0 0,0 0 0,0 0 0,0 1 0,-1-1-1,0 1 1,1 0 0,-1 0 0,0 1 0,-1-1 0,1 1 0,0 0 0,-11-2 0,-31 1-644,45 3 495,0 0-1,1 0 1,-1 1 0,0-1 0,0 1 0,0-1-1,0 1 1,1 0 0,-1 0 0,0-1-1,1 1 1,-1 1 0,0-1 0,1 0 0,0 0-1,-1 0 1,1 1 0,0-1 0,-1 1 0,1-1-1,-1 3 1,-6 30-5049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54 365 560,'-2'-2'16615,"-12"-15"-15611,2-34-1315,3-1 1,1 0-1,3 0 1,2-55-1,3 106 293,1 0-1,-1 0 1,1 0-1,0 0 1,-1 0-1,1 1 1,0-1-1,-1 0 1,1 1-1,0-1 1,0 0-1,0 1 1,-1-1-1,1 1 1,0-1-1,0 1 1,0-1-1,0 1 1,0 0-1,0-1 1,0 1-1,0 0 1,0 0 0,0 0-1,0 0 1,0 0-1,0 0 1,0 0-1,0 0 1,0 0-1,0 1 1,0-1-1,0 0 1,2 1-1,41 10-70,-31-4 135,0 0 0,0 1 1,-1 0-1,0 1 0,0 0 0,-1 1 0,14 16 1,65 86 1497,-89-111-1518,3 3-32,-9-31-1525,0 10 1364,0-1 0,1 1 0,0 0 0,2-1 0,0 0 0,1 0 1,1 1-1,3-31 0,-2 47 190,0-1-1,0 1 1,0 0 0,0 0 0,0 0 0,0 0 0,0 0-1,0 0 1,0 0 0,0 1 0,0-1 0,0 0 0,1 0-1,-1 1 1,0-1 0,1 1 0,-1-1 0,0 1 0,1 0-1,-1 0 1,1-1 0,-1 1 0,0 0 0,1 0 0,-1 0-1,1 0 1,-1 1 0,0-1 0,1 0 0,-1 1 0,3 0-1,1 0 165,0 0-1,0 0 1,-1 0-1,1 1 1,0-1-1,-1 1 1,1 1-1,4 2 1,-1 4-19,-1 1 1,0 1-1,0-1 1,-1 1-1,0 0 1,-1 1-1,0 0 1,-1-1-1,4 18 1,-1-5-309,-5-17-511,0 1 1,-1-1 0,0 1 0,-1 0-1,0 12 1,0-13-896,0 5-4580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36 4722,'0'0'7217,"-11"-6"-6486,4 2-600,-37-17 338,41 20-412,1 0 0,-1 0-1,0 1 1,0-1-1,0 1 1,0 0-1,1 0 1,-1 0 0,0 0-1,0 0 1,0 1-1,0-1 1,1 1-1,-1 0 1,0-1 0,0 2-1,1-1 1,-4 2-1,1 1 43,0 0-1,0 0 0,1 0 0,0 1 1,0 0-1,0 0 0,0 0 0,1 0 1,0 0-1,0 1 0,0 0 0,1-1 1,-1 1-1,1 0 0,1 0 0,-3 13 1,1 8 325,1 1 1,2 44-1,1-35-145,-1-29-246,0 1 0,1-1 0,0 0 0,0 1 0,1-1 0,0 0 0,1 0-1,0 0 1,0 0 0,1-1 0,0 1 0,0-1 0,0 0 0,1 0 0,0 0 0,1-1 0,-1 0 0,1 0 0,1 0 0,-1-1 0,1 0 0,0 0-1,0-1 1,0 1 0,1-1 0,-1-1 0,1 0 0,0 0 0,0 0 0,0-1 0,16 2 0,-6-1-53,0-1-1,1 0 1,-1-2-1,1 0 1,-1-1 0,0 0-1,20-6 1,-33 6-127,0 0-1,0 0 1,0-1-1,0 0 1,0 0-1,0 0 1,-1-1-1,1 1 1,-1-1-1,1 0 1,-1 0-1,0-1 1,-1 1 0,1-1-1,0 0 1,-1 0-1,0 0 1,0-1-1,0 1 1,-1-1-1,1 1 1,-1-1-1,0 0 1,-1 0-1,1 0 1,-1 0-1,0 0 1,1-11-1,-1-19-3635,-1 3-2630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170 141 5603,'0'0'8716,"-21"-2"-8276,-68-3 317,87 5-705,1 0-1,-1 0 1,0 0-1,0 0 0,0 0 1,0 1-1,1-1 1,-1 1-1,0-1 0,0 1 1,0-1-1,1 1 1,-1 0-1,0 0 0,1 0 1,-1 0-1,1 0 1,-1 0-1,1 1 0,0-1 1,-1 0-1,1 1 0,0-1 1,0 1-1,0-1 1,0 1-1,0-1 0,0 1 1,1 0-1,-1 0 1,1-1-1,-1 1 0,1 0 1,-1 2-1,-1 2 149,-1 7-58,0 1 1,1 0 0,1 0 0,0-1 0,0 1-1,2 0 1,-1 0 0,2 0 0,0 0 0,1-1 0,0 1-1,1-1 1,0 0 0,1 0 0,1 0 0,0-1-1,1 0 1,13 19 0,-15-23-146,0-1 1,0 0-1,1 0 0,0 0 1,0-1-1,1 1 0,0-2 1,0 1-1,0-1 0,1 0 1,-1-1-1,1 1 0,0-1 1,1-1-1,-1 0 0,1 0 1,-1-1-1,1 0 0,0 0 1,17 1-1,-22-4-12,0 0 0,0 1 0,-1-1 0,1-1 0,0 1 0,-1 0-1,1-1 1,-1 0 0,1 0 0,-1 0 0,0 0 0,0 0 0,0-1 0,0 0 0,0 1 0,-1-1 0,1 0 0,-1 0 0,1 0 0,-1-1 0,0 1 0,-1 0-1,1-1 1,0 0 0,-1 1 0,1-6 0,4-9-149,-1 0 0,0 1 0,-2-2 0,2-22 0,-2 7-803,-1 0 0,-2-1 0,-7-57 0,6 83 904,-1 0 0,0 0 0,0 0 0,0 0 0,-1 0 0,-1 1 0,1 0 0,-1 0 0,-1 0 0,1 0 0,-1 0 0,-1 1 0,1 0 0,-1 0 0,-1 0 0,1 1 0,-1 0 0,0 0 0,-11-6 0,15 10 124,0 1 0,-1-1 0,1 0 0,-1 1 0,1 0 0,-1 0 0,0 0 0,1 0 0,-1 1 0,0-1 0,0 1 0,1 0 0,-1 0 0,-7 1 0,9 0 15,-1 0 0,1 0-1,-1 0 1,1 0 0,0 0 0,-1 1 0,1-1 0,0 1 0,0-1-1,0 1 1,0 0 0,0 0 0,1 0 0,-1 0 0,0 0 0,-1 4-1,-1 3 10,0 0-1,0 1 1,1-1-1,1 1 1,-1 0-1,2 0 1,-1 0-1,1 0 1,1 15-1,0-22-72,1 1 0,0-1 0,-1 0 0,1 0 0,0 1 0,1-1-1,-1 0 1,0 0 0,1 0 0,0 0 0,0-1 0,0 1 0,0 0 0,0-1-1,0 1 1,1-1 0,-1 0 0,1 0 0,-1 0 0,1 0 0,0 0 0,0 0-1,0-1 1,0 0 0,0 1 0,0-1 0,1 0 0,4 1 0,9 2 168,0-1 1,0 0 0,0-1 0,20 0 0,-18-2 21,0 0-1,0 0 1,35-8-1,-46 6-191,-1 0-1,0 0 1,0-1 0,0 0-1,-1-1 1,1 1-1,-1-1 1,0 0 0,0-1-1,0 0 1,0 0-1,7-8 1,-6-2-202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26 3954,'0'0'6221,"-7"-1"-6122,-1-2-130,-25-2-1010,31 2-799,0-7 4121,1 6-570,1 19-7062,0-11 1749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8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4434,'0'0'9511,"1"6"-9063,2 6-397,0-1-1,1 0 1,0 0-1,0-1 1,1 1-1,1-1 1,8 12-1,58 78 334,-43-63-222,50 57 329,-79-94-495,0 0 0,0-1-1,0 1 1,0 0 0,0 0 0,1-1 0,-1 1 0,0 0-1,0 0 1,0-1 0,0 1 0,0 0 0,0 0 0,1 0-1,-1-1 1,0 1 0,0 0 0,0 0 0,1 0 0,-1-1 0,0 1-1,0 0 1,0 0 0,1 0 0,-1 0 0,0 0 0,0 0-1,1-1 1,-1 1 0,0 0 0,1 0 0,-1 0 0,0 0-1,0 0 1,1 0 0,-1 0 0,0 0 0,0 0 0,1 0-1,-1 0 1,0 1 0,0-1 0,1 0 0,-1 0 0,0 0-1,0 0 1,1 0 0,-1 0 0,0 1 0,-5-28-76,-27-47 76,22 56-19,2-1 0,0 0 0,-7-31 0,10 29-155,0-1 1,2 1-1,1-1 1,1 1 0,1-29-1,1 48 139,-1 0 0,1 0 0,-1 0 0,1 1 0,0-1 0,0 0 1,0 0-1,0 0 0,0 1 0,0-1 0,0 1 0,0-1 0,1 1 0,-1-1 0,1 1 0,-1 0 0,1-1 0,-1 1 0,1 0 0,0 0 0,-1 0 0,1 1 0,0-1 0,0 0 0,0 1 0,0-1 0,0 1 0,2-1 0,8-1-60,0 1 0,0 0 0,19 1 0,-17 0-21,6 0-123,0 1-1,-1 1 1,1 1-1,-1 0 1,1 1-1,-1 2 0,31 12 1,-38-13 431,-1 1 0,0 1-1,0 0 1,0 0 0,-1 1 0,0 0 0,-1 1 0,1 0-1,-2 1 1,1 0 0,-2 0 0,14 22 0,-16-22 118,1 1 0,-1-1 0,-1 1 0,0 0 0,0 1 0,-1-1 0,-1 1 0,0-1 1,0 1-1,-1 0 0,-1 0 0,0-1 0,-1 1 0,-2 13 0,2-20-269,-2-1-1,1 0 1,0 0 0,-1 0-1,1-1 1,-1 1-1,0-1 1,-1 1 0,1-1-1,0 0 1,-1 0-1,0-1 1,0 1 0,0-1-1,0 0 1,0 0 0,0 0-1,0 0 1,-6 1-1,-10 3 24,0 0 1,-39 5-1,-105 2-72,39-5-1134,116-7 679,-3 0-1129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9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5731,'0'0'6613,"4"6"-6132,-3-3-447,1 0 0,0 0 0,1-1 1,-1 1-1,0 0 0,1-1 0,-1 0 1,1 0-1,0 0 0,5 3 1,-7-4-35,1 0 1,-1-1 0,1 1 0,0-1 0,0 1 0,-1-1 0,1 1 0,0-1 0,0 0 0,0 0 0,-1 0 0,1 0 0,0 0 0,0-1 0,0 1 0,-1 0 0,1-1 0,0 1 0,0-1 0,-1 0 0,1 0 0,-1 1 0,1-1 0,-1 0 0,1 0 0,-1 0 0,1-1 0,2-1 0,1-4 11,-1 1 1,1-1-1,-1 0 0,0 0 0,0-1 1,-1 1-1,0-1 0,0 1 1,-1-1-1,0 0 0,-1 0 0,1 0 1,-1-12-1,1-9 75,-2-1-1,-4-37 1,4 64-76,0 0-1,-1 0 0,1 0 0,-1 0 1,0 0-1,0 0 0,0 0 1,-1 0-1,1 0 0,-1 1 1,1-1-1,-1 0 0,0 1 1,0 0-1,0-1 0,0 1 1,0 0-1,-1 0 0,1 0 0,-1 0 1,1 1-1,-4-3 0,0 2-63,-1-1 0,1 1 0,-1 0 0,0 1 0,1-1 0,-1 1 0,0 0 0,-11 1 0,17 2 14,0 0 0,0 0 0,0 0 0,0 0 0,0 0 0,0 0 0,1 1 0,-1-1 0,1 0-1,0 0 1,0 1 0,0-1 0,0 0 0,0 0 0,0 1 0,0-1 0,1 3 0,0 3-26,-1 5 152,2 0 0,0 0 0,0 0 0,1-1 0,0 1 0,1-1-1,1 0 1,0 0 0,1-1 0,0 1 0,1-1 0,11 16 0,-11-19-68,0 1 0,0-1 0,1 0 0,0 0 0,0-1 0,1 0-1,0-1 1,0 0 0,1 0 0,-1-1 0,1 0 0,0-1 0,1 0 0,-1-1 0,14 3-1,-15-4-160,-1-1-1,1 0 0,0-1 0,0 0 0,0 0 0,12-3 0,-17 2-70,-1 0 1,1 0-1,0 0 0,0-1 0,-1 0 1,1 0-1,0 0 0,-1 0 0,0 0 0,0-1 1,0 1-1,0-1 0,0 0 0,0 0 1,4-6-1,21-41-4379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0 224 4722,'0'0'6555,"20"22"-5477,141 159 1641,-144-165-2234,-12-12-341,0 0 0,0 0-1,0 0 1,-1 1 0,1 0 0,-1 0 0,-1 0 0,1 0 0,-1 1 0,1-1-1,3 11 1,-7-14-141,-14-31-262,-1 2 199,-14-24-121,1-1-1,3-1 0,-27-86 0,49 126 146,0-1-1,1 0 0,1 0 1,0 0-1,1 0 1,3-18-1,-3 30 26,1-1 0,0 1 0,0-1-1,0 1 1,1 0 0,-1 0 0,0-1 0,1 1 0,0 0-1,-1 0 1,1 0 0,0 0 0,0 1 0,0-1 0,0 0 0,1 1-1,-1 0 1,0-1 0,0 1 0,1 0 0,-1 0 0,1 0-1,-1 1 1,1-1 0,0 0 0,-1 1 0,1 0 0,-1 0 0,5 0-1,13-2 134,1 1 0,33 4 0,-41-2-92,3 0 68,0 2-1,1 0 0,-1 0 0,-1 2 0,1 0 0,-1 1 1,1 0-1,-2 1 0,1 1 0,-1 1 0,0 0 0,-1 0 1,0 1-1,0 1 0,-1 0 0,-1 1 0,0 1 0,14 19 1,-21-26-46,-1 0 0,-1 1 0,1-1 0,-1 1 0,0-1 0,-1 1 0,1 0 0,-1-1 0,0 1 0,-1 0 0,0 0 0,0 0 0,0 0 0,-1-1 0,0 1 0,-1 0 0,1 0 0,-1-1 0,-4 9 1,3-7-68,-2 1 1,1-1 0,-1 0 0,0 0 0,-1-1 0,0 1 0,0-1-1,0 0 1,-1-1 0,0 0 0,-1 0 0,1 0 0,-11 5 0,-1-2-310,0 0 0,-1-2 0,0 0 0,0-1 0,0-1 0,-39 4 0,-18-5-5196,54-4-1763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0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251 100 4018,'0'0'7507,"-22"-16"-6661,-74-46-315,93 59-468,-1 0 0,0 1 0,0 0 0,0 0-1,0 0 1,0 1 0,0-1 0,-1 1 0,1 0 0,0 0 0,-1 0 0,1 1 0,-1 0 0,1-1 0,-1 2-1,1-1 1,-1 0 0,1 1 0,-8 2 0,9-1 32,0-1 0,1 1 0,-1 0 0,1 1 0,0-1 0,-1 0 0,1 1 0,0-1 0,1 1 0,-1-1 0,0 1-1,1 0 1,-1 0 0,1 0 0,0 0 0,0 0 0,0 0 0,0 0 0,1 0 0,-1 7 0,-1 8 102,0 0-1,1 1 1,1-1 0,1 1-1,0-1 1,2 0 0,0 0-1,1 0 1,1 0 0,10 27-1,-11-37-189,0-1 0,0 1 0,1 0 0,0-1-1,0 0 1,1 0 0,0-1 0,0 0 0,0 0 0,1 0 0,0 0-1,0-1 1,0-1 0,1 1 0,0-1 0,0 0 0,0-1-1,0 0 1,0 0 0,1-1 0,-1 0 0,1 0 0,0-1 0,10 1-1,-16-2-12,1 0 0,0 1 0,0-1 0,-1 0 0,1-1 0,0 1 0,0-1 0,-1 1 0,1-1 0,-1 0 0,1 0 0,-1-1 0,1 1 0,-1-1 0,1 0 0,-1 0 0,0 0 0,3-3 0,-3 2-29,0-2 0,-1 1 0,1 0 0,-1 0 0,0-1 0,0 0-1,0 1 1,-1-1 0,1 0 0,-1 0 0,0 0 0,-1 0 0,1-6 0,1-9-217,-1 0 0,0-1 0,-2 1 0,0 0 0,-1 0 0,-1 0 0,-9-28 0,10 42 169,0-1 0,0 1 0,-1 1 1,0-1-1,0 0 0,0 1 0,-1-1 1,1 1-1,-1 0 0,-1 0 1,1 0-1,-1 1 0,0 0 0,0 0 1,0 0-1,0 0 0,-1 1 0,1 0 1,-1 0-1,0 0 0,0 1 1,0 0-1,0 0 0,-1 1 0,1-1 1,-13 0-1,-9 5-1985,6 15-2678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1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4002,'-2'1'11495,"2"0"-11448,-1 0 0,1-1 0,0 1 0,-1 0 0,1 0-1,0-1 1,0 1 0,-1 0 0,1 0 0,0 0 0,0 0 0,0-1 0,0 1 0,0 0 0,0 0 0,0 0 0,0 0-1,0-1 1,1 1 0,-1 1 0,7 16 333,0 0 0,1-1-1,0 0 1,2-1 0,0 0-1,21 26 1,-1-1 134,-14-17-272,5 10-2,2-2 0,1 0-1,1-2 1,51 48 0,-76-78-249,0 0-1,0-1 1,0 1 0,-1 0 0,1 0-1,0-1 1,0 1 0,0-1 0,0 1-1,0 0 1,0-1 0,0 1 0,0 0-1,0-1 1,0 1 0,0 0 0,0-1-1,0 1 1,1 0 0,-1-1 0,0 1-1,0 0 1,0-1 0,0 1-1,1 0 1,-1 0 0,0-1 0,0 1-1,0 0 1,1 0 0,-1-1 0,0 1-1,1 0 1,-1 0 0,0 0 0,0-1-1,1 1 1,-1 0 0,0 0 0,1 0-1,-1 0 1,0 0 0,1 0-1,-1 0 1,0 0 0,1 0 0,-1 0-1,0 0 1,1 0 0,-1 0 0,1 0-1,-1 0 1,0 0 0,1 0 0,-1 0-1,0 0 1,0 0 0,1 1 0,-1-1-1,0 0 1,1 0 0,-1 0 0,0 0-1,0 1 1,1-1 0,-1 0-1,0 0 1,0 1 0,1-1 0,-6-28-186,-3 7 146,-2 0-1,0 0 1,-1 1 0,-17-23-1,-12-22-325,34 55 170,0-1 1,0-1-1,1 1 0,0-1 0,1 0 0,1 0 1,0-1-1,1 1 0,0-1 0,0 1 0,2-1 1,0-21-1,1 33 162,-1 0 0,1 0 0,0 0-1,-1 0 1,1 0 0,0 0 0,-1 0 0,1 0 0,0 0 0,0 0 0,0 0 0,0 1 0,0-1 0,0 0 0,0 1 0,0-1-1,0 1 1,0-1 0,0 1 0,1-1 0,-1 1 0,0 0 0,0-1 0,0 1 0,1 0 0,-1 0 0,1 0 0,43 0-142,-33 0 503,-2 1-176,-1 0-1,1 1 0,-1 0 1,0 1-1,1-1 0,-1 2 1,-1-1-1,1 2 0,0-1 1,-1 1-1,0 0 0,0 1 1,0-1-1,7 9 1,-9-9-4,0 1 1,0 0 0,0 0 0,-1 1 0,0-1 0,0 1 0,-1 0 0,0 1 0,0-1 0,0 1 0,-1-1 0,0 1 0,-1 0 0,0 0-1,0 0 1,1 13 0,-3-11-30,0 0 0,-1 0 1,0 0-1,-1 0 0,0 0 0,0-1 0,-1 1 0,0-1 0,-8 16 0,7-19-93,0 0-1,-1 0 1,0 0 0,0 0-1,0-1 1,0 1 0,-1-1-1,0-1 1,0 1 0,0-1-1,-1 0 1,0 0 0,-11 4-1,7-5-219,-1 1 0,1-2-1,-1 1 1,0-2 0,0 0 0,0 0-1,-18-2 1,12 1-611,-2-2-2333,16-8-3450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396 107 1489,'0'0'10735,"-23"-2"-9841,6 0-675,-140-8 1862,152 10-1933,0 0 1,0 0 0,0 1 0,1 0-1,-1 0 1,0 0 0,0 0-1,1 1 1,-1 0 0,1 0 0,-1 0-1,1 1 1,0-1 0,0 1 0,0 0-1,-5 5 1,4-2-3,0 0-1,0 0 1,0 1-1,1 0 1,0 0-1,0 0 1,1 0-1,0 0 1,-3 11-1,1 1-37,1 0 0,1 1-1,1-1 1,1 1 0,0-1-1,1 1 1,5 30 0,-3-41-116,1 1 0,0 0 1,0-1-1,1 0 0,1 1 1,-1-2-1,1 1 0,1 0 1,0-1-1,0 0 0,0 0 1,1-1-1,0 0 1,1 0-1,0-1 0,0 0 1,0 0-1,0-1 0,1 0 1,0 0-1,0-1 0,1 0 1,-1 0-1,1-1 0,-1-1 1,1 0-1,0 0 0,0-1 1,20 0-1,-27-1-6,0 0-1,0 0 1,-1-1-1,1 0 1,0 1-1,-1-1 1,1 0-1,-1 0 1,1-1-1,-1 1 1,1 0-1,-1-1 1,0 1-1,0-1 1,0 0-1,0 0 1,0 0-1,3-3 1,-1 0-19,-1-1 1,1 0 0,-1 0 0,0 0-1,-1 0 1,1-1 0,1-8 0,1-10-149,0-1 0,0-49 0,-5 72 166,2-24-321,-2 0-1,-1 0 1,-7-48-1,5 65 258,0-1 1,0 0-1,-1 1 1,0-1-1,-1 1 0,0 0 1,-1 0-1,0 1 1,-1 0-1,1 0 1,-16-14-1,14 15 93,-1 1 0,1 0 0,-2 0 0,1 1 0,-1 1 0,0-1 0,0 2 0,0-1 0,-1 1 0,0 1 0,-19-4 0,25 6 9,0 0 1,0 0-1,0 1 1,0 0-1,0 0 1,0 0-1,0 1 0,-1 0 1,1 0-1,0 0 1,1 0-1,-1 1 1,0 0-1,0 0 1,1 0-1,-1 0 0,1 1 1,-1 0-1,1 0 1,0 0-1,0 0 1,1 1-1,-1 0 1,1 0-1,0 0 0,0 0 1,-3 5-1,-1 3-218,2-1 0,-1 1 0,2 1 0,-7 24 0,4 22-3992,7-19-3742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2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35 2545,'0'0'8145,"-28"-6"-6288,-87-18-230,111 23-1511,1 0 0,-1 0 0,1 0 0,-1 1 0,0-1 0,1 1-1,-1 0 1,0 0 0,1 1 0,-1-1 0,0 1 0,1 0 0,-1-1-1,1 2 1,-1-1 0,1 0 0,0 1 0,-1-1 0,1 1 0,0 0-1,0 0 1,0 1 0,0-1 0,1 0 0,-1 1 0,0 0 0,1 0-1,0 0 1,0 0 0,0 0 0,0 0 0,0 0 0,1 0-1,-1 1 1,-1 4 0,2-2-49,0-1 1,0 1-1,0-1 0,0 1 0,1 0 0,0-1 1,0 1-1,1 0 0,0-1 0,-1 1 1,2-1-1,-1 1 0,1-1 0,0 0 0,0 1 1,0-1-1,1 0 0,5 8 0,-2-6-101,1-1-1,0 1 1,0-1-1,0 0 1,1-1-1,0 0 1,0 0-1,0-1 1,1 0-1,-1 0 1,18 4-1,-1-2-713,1-2 0,48 3 0,-52-7 389,-1 2 1,1 0-1,-1 1 0,0 2 1,36 11-1,-50-13 447,-1 1 0,0 0 0,0 0 0,0 0 1,0 0-1,-1 1 0,1 0 0,-1 0 0,-1 1 0,1 0 0,-1-1 0,0 1 0,0 1 0,-1-1 0,1 0 0,-1 1 0,-1 0 1,1 0-1,-1 0 0,1 7 0,1 6 310,-1 0-1,-1 1 1,-1-1 0,-1 1 0,-4 39 0,3-55-375,0 1 0,0-1 0,0 1 0,-1-1 0,0 0 0,0 1 0,-1-1 0,1 0 0,-1-1 1,0 1-1,-1 0 0,-5 6 0,-3 1-513,-1-1 1,-25 18 0,19-15-704,-18 14-3810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35 3089,'-35'-3'3850,"34"3"-3766,0 0-1,1-1 0,-1 1 1,1-1-1,-1 1 0,1-1 1,-1 1-1,1-1 1,-1 0-1,1 1 0,0-1 1,-1 1-1,1-1 1,0 0-1,-1 1 0,1-1 1,0 0-1,0 1 0,-1-1 1,1 0-1,0 0 1,0 1-1,0-1 0,0 0 1,0 1-1,0-1 1,0 0-1,1 0 0,-1 1 1,0-1-1,0 0 0,0 1 1,1-1-1,-1 0 1,0 1-1,1-1 0,-1 0 1,1 1-1,-1-1 1,0 1-1,1-1 0,0 1 1,-1-1-1,1 1 0,-1-1 1,1 1-1,-1-1 1,1 1-1,0 0 0,-1 0 1,1-1-1,0 1 0,-1 0 1,2-1-1,0 1 89,-1 0 0,1 0-1,0 0 1,-1 0 0,1 0-1,0 0 1,-1 0 0,1 1 0,0-1-1,-1 1 1,1-1 0,-1 1-1,1-1 1,-1 1 0,1 0 0,-1 0-1,1 0 1,-1 0 0,0 0-1,2 1 1,-2 0-69,0 0-1,-1 1 1,1-1-1,-1 0 1,0 0-1,1 1 1,-1-1-1,0 0 1,0 0 0,-1 1-1,1-1 1,0 0-1,-1 0 1,1 1-1,-1-1 1,-1 3-1,-6 17 52,0 0-1,-2 0 0,0-1 0,-26 38 0,35-59-234,1 1-1,0 0 1,-1-1 0,1 1-1,0-1 1,-1 1-1,1 0 1,-1-1 0,0 1-1,1-1 1,-1 0-1,1 1 1,-1-1 0,1 1-1,-1-1 1,0 0-1,1 0 1,-1 1 0,0-1-1,0 0 1,1 0-1,-1 0 1,0 0 0,1 1-1,-1-1 1,0 0 0,0 0-1,1-1 1,-1 1-1,0 0 1,1 0 0,-1 0-1,0 0 1,0-1-1,1 1 1,-1 0 0,1-1-1,-1 1 1,0 0-1,1-1 1,-1 1 0,1-1-1,-1 1 1,1-1 0,-1 1-1,1-1 1,-1 1-1,1-1 1,-1 0 0,1 1-1,0-1 1,-1 1-1,1-1 1,0 0 0,0 0-1,-1 1 1,1-1-1,0 0 1,0 1 0,0-1-1,0 0 1,0 0 0,0 1-1,0-1 1,0 0-1,1 0 1,-2-27-5367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56 394 2881,'0'0'11443,"-9"-11"-11355,5 6-82,-1 0-1,1 0 1,0-1 0,0 1-1,1-1 1,0 0 0,0 0-1,0-1 1,1 1 0,0 0-1,0-1 1,0 0 0,1 1-1,0-1 1,0-12 0,0-5-9,0 16 5,0-1 1,1 0-1,1 1 0,1-16 0,-1 22-2,-1 1 0,0-1 1,1 1-1,-1 0 0,1-1 1,0 1-1,-1-1 0,1 1 1,0 0-1,0 0 0,0-1 1,0 1-1,0 0 0,0 0 1,0 0-1,0 0 0,0 0 1,1 0-1,-1 1 0,0-1 0,1 0 1,-1 0-1,0 1 0,1-1 1,-1 1-1,1 0 0,-1-1 1,1 1-1,-1 0 0,1 0 1,-1 0-1,2 0 0,0 0 14,-1 1 0,1 0-1,-1 0 1,0 0 0,1 0 0,-1 0-1,0 1 1,0-1 0,1 1-1,-1-1 1,0 1 0,-1 0 0,1 0-1,0 0 1,0 0 0,-1 0-1,0 0 1,2 3 0,27 47 335,-26-44-281,17 41 144,-18-39-182,0-1 0,1 1 0,0-1 0,0 0 0,1-1 0,0 1 1,1-1-1,10 12 0,-16-20-34,0 0 1,1 1 0,-1-1-1,0 1 1,1-1 0,-1 0-1,1 1 1,-1-1-1,0 0 1,1 1 0,-1-1-1,1 0 1,-1 0-1,1 0 1,-1 1 0,1-1-1,-1 0 1,1 0 0,-1 0-1,1 0 1,0 0-1,-1 0 1,1 0 0,-1 0-1,1 0 1,-1 0 0,1 0-1,-1 0 1,2-1-1,4-15-234,-5-36-249,-2 38 428,-10-302-26,6 316-1852,0 8-2369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9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5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26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2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5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B61D-3D95-4239-A97B-49D65308DA4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3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customXml" Target="../ink/ink9.xml"/><Relationship Id="rId42" Type="http://schemas.openxmlformats.org/officeDocument/2006/relationships/image" Target="../media/image18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1.png"/><Relationship Id="rId84" Type="http://schemas.openxmlformats.org/officeDocument/2006/relationships/image" Target="../media/image39.png"/><Relationship Id="rId89" Type="http://schemas.openxmlformats.org/officeDocument/2006/relationships/customXml" Target="../ink/ink44.xml"/><Relationship Id="rId16" Type="http://schemas.openxmlformats.org/officeDocument/2006/relationships/image" Target="../media/image6.png"/><Relationship Id="rId11" Type="http://schemas.openxmlformats.org/officeDocument/2006/relationships/customXml" Target="../ink/ink4.xml"/><Relationship Id="rId32" Type="http://schemas.openxmlformats.org/officeDocument/2006/relationships/image" Target="../media/image14.png"/><Relationship Id="rId37" Type="http://schemas.openxmlformats.org/officeDocument/2006/relationships/image" Target="../media/image16.png"/><Relationship Id="rId53" Type="http://schemas.openxmlformats.org/officeDocument/2006/relationships/customXml" Target="../ink/ink26.xml"/><Relationship Id="rId58" Type="http://schemas.openxmlformats.org/officeDocument/2006/relationships/image" Target="../media/image26.png"/><Relationship Id="rId74" Type="http://schemas.openxmlformats.org/officeDocument/2006/relationships/image" Target="../media/image34.png"/><Relationship Id="rId79" Type="http://schemas.openxmlformats.org/officeDocument/2006/relationships/customXml" Target="../ink/ink39.xml"/><Relationship Id="rId5" Type="http://schemas.openxmlformats.org/officeDocument/2006/relationships/customXml" Target="../ink/ink1.xml"/><Relationship Id="rId90" Type="http://schemas.openxmlformats.org/officeDocument/2006/relationships/image" Target="../media/image42.png"/><Relationship Id="rId95" Type="http://schemas.openxmlformats.org/officeDocument/2006/relationships/customXml" Target="../ink/ink47.xml"/><Relationship Id="rId22" Type="http://schemas.openxmlformats.org/officeDocument/2006/relationships/image" Target="../media/image9.png"/><Relationship Id="rId27" Type="http://schemas.openxmlformats.org/officeDocument/2006/relationships/customXml" Target="../ink/ink12.xml"/><Relationship Id="rId43" Type="http://schemas.openxmlformats.org/officeDocument/2006/relationships/customXml" Target="../ink/ink21.xml"/><Relationship Id="rId48" Type="http://schemas.openxmlformats.org/officeDocument/2006/relationships/image" Target="../media/image21.png"/><Relationship Id="rId64" Type="http://schemas.openxmlformats.org/officeDocument/2006/relationships/image" Target="../media/image29.png"/><Relationship Id="rId69" Type="http://schemas.openxmlformats.org/officeDocument/2006/relationships/customXml" Target="../ink/ink34.xml"/><Relationship Id="rId8" Type="http://schemas.openxmlformats.org/officeDocument/2006/relationships/image" Target="../media/image2.png"/><Relationship Id="rId51" Type="http://schemas.openxmlformats.org/officeDocument/2006/relationships/customXml" Target="../ink/ink25.xml"/><Relationship Id="rId72" Type="http://schemas.openxmlformats.org/officeDocument/2006/relationships/image" Target="../media/image33.png"/><Relationship Id="rId80" Type="http://schemas.openxmlformats.org/officeDocument/2006/relationships/image" Target="../media/image37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hyperlink" Target="https://developer.mozilla.org/pt-BR/docs/Web/HTML/Reference" TargetMode="External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customXml" Target="../ink/ink18.xml"/><Relationship Id="rId46" Type="http://schemas.openxmlformats.org/officeDocument/2006/relationships/image" Target="../media/image20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8.png"/><Relationship Id="rId41" Type="http://schemas.openxmlformats.org/officeDocument/2006/relationships/customXml" Target="../ink/ink20.xml"/><Relationship Id="rId54" Type="http://schemas.openxmlformats.org/officeDocument/2006/relationships/image" Target="../media/image24.png"/><Relationship Id="rId62" Type="http://schemas.openxmlformats.org/officeDocument/2006/relationships/image" Target="../media/image28.png"/><Relationship Id="rId70" Type="http://schemas.openxmlformats.org/officeDocument/2006/relationships/image" Target="../media/image32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1.png"/><Relationship Id="rId91" Type="http://schemas.openxmlformats.org/officeDocument/2006/relationships/customXml" Target="../ink/ink45.xml"/><Relationship Id="rId9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2.png"/><Relationship Id="rId36" Type="http://schemas.openxmlformats.org/officeDocument/2006/relationships/customXml" Target="../ink/ink17.xm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.png"/><Relationship Id="rId31" Type="http://schemas.openxmlformats.org/officeDocument/2006/relationships/customXml" Target="../ink/ink14.xml"/><Relationship Id="rId44" Type="http://schemas.openxmlformats.org/officeDocument/2006/relationships/image" Target="../media/image19.png"/><Relationship Id="rId52" Type="http://schemas.openxmlformats.org/officeDocument/2006/relationships/image" Target="../media/image23.png"/><Relationship Id="rId60" Type="http://schemas.openxmlformats.org/officeDocument/2006/relationships/image" Target="../media/image27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6.png"/><Relationship Id="rId81" Type="http://schemas.openxmlformats.org/officeDocument/2006/relationships/customXml" Target="../ink/ink40.xml"/><Relationship Id="rId86" Type="http://schemas.openxmlformats.org/officeDocument/2006/relationships/image" Target="../media/image40.png"/><Relationship Id="rId94" Type="http://schemas.openxmlformats.org/officeDocument/2006/relationships/image" Target="../media/image44.png"/><Relationship Id="rId4" Type="http://schemas.openxmlformats.org/officeDocument/2006/relationships/hyperlink" Target="https://www.w3schools.com/html/" TargetMode="Externa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7.png"/><Relationship Id="rId39" Type="http://schemas.openxmlformats.org/officeDocument/2006/relationships/customXml" Target="../ink/ink19.xml"/><Relationship Id="rId34" Type="http://schemas.openxmlformats.org/officeDocument/2006/relationships/customXml" Target="../ink/ink16.xml"/><Relationship Id="rId50" Type="http://schemas.openxmlformats.org/officeDocument/2006/relationships/image" Target="../media/image22.png"/><Relationship Id="rId55" Type="http://schemas.openxmlformats.org/officeDocument/2006/relationships/customXml" Target="../ink/ink27.xml"/><Relationship Id="rId76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5.xml"/><Relationship Id="rId92" Type="http://schemas.openxmlformats.org/officeDocument/2006/relationships/image" Target="../media/image43.png"/><Relationship Id="rId2" Type="http://schemas.openxmlformats.org/officeDocument/2006/relationships/hyperlink" Target="https://www.youtube.com/redirect?event=video_description&amp;redir_token=QUFFLUhqbW4xNXd4eU9OR21jNTNKU21sZ1V3M3NRWmpkUXxBQ3Jtc0tscmpxd2FtSnp0eVNWWUxKUGRWdldnQi1rSGNaWG9kblM5dU9ZSl90QTFnQS1zeWJPcmF6aVp4Rk1WVjIwVjZ1N3V5WVBRVzdIa01MNWF5cXpBUzh0eldVNnlBNkstRDY0Mjl3dlNfOGp5eEp4aEJoYw&amp;q=https%3A%2F%2Fgithub.com%2Fgustavoguanabara%2Fhtml-css%2Ftree%2Fmaster%2Faulas-pdf&amp;v=0zLjVhHdOm8" TargetMode="External"/><Relationship Id="rId29" Type="http://schemas.openxmlformats.org/officeDocument/2006/relationships/customXml" Target="../ink/ink13.xml"/><Relationship Id="rId24" Type="http://schemas.openxmlformats.org/officeDocument/2006/relationships/image" Target="../media/image10.png"/><Relationship Id="rId40" Type="http://schemas.openxmlformats.org/officeDocument/2006/relationships/image" Target="../media/image17.png"/><Relationship Id="rId45" Type="http://schemas.openxmlformats.org/officeDocument/2006/relationships/customXml" Target="../ink/ink22.xml"/><Relationship Id="rId66" Type="http://schemas.openxmlformats.org/officeDocument/2006/relationships/image" Target="../media/image30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38.png"/><Relationship Id="rId19" Type="http://schemas.openxmlformats.org/officeDocument/2006/relationships/customXml" Target="../ink/ink8.xml"/><Relationship Id="rId14" Type="http://schemas.openxmlformats.org/officeDocument/2006/relationships/image" Target="../media/image5.png"/><Relationship Id="rId30" Type="http://schemas.openxmlformats.org/officeDocument/2006/relationships/image" Target="../media/image13.png"/><Relationship Id="rId35" Type="http://schemas.openxmlformats.org/officeDocument/2006/relationships/image" Target="../media/image15.png"/><Relationship Id="rId56" Type="http://schemas.openxmlformats.org/officeDocument/2006/relationships/image" Target="../media/image25.png"/><Relationship Id="rId77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68.png"/><Relationship Id="rId50" Type="http://schemas.openxmlformats.org/officeDocument/2006/relationships/customXml" Target="../ink/ink69.xml"/><Relationship Id="rId55" Type="http://schemas.openxmlformats.org/officeDocument/2006/relationships/image" Target="../media/image7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6" Type="http://schemas.openxmlformats.org/officeDocument/2006/relationships/image" Target="../media/image53.jpg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3.png"/><Relationship Id="rId40" Type="http://schemas.openxmlformats.org/officeDocument/2006/relationships/customXml" Target="../ink/ink64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" Type="http://schemas.openxmlformats.org/officeDocument/2006/relationships/hyperlink" Target="https://pixabay.com/en/server-web-network-data-computer-567944/" TargetMode="External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30" Type="http://schemas.openxmlformats.org/officeDocument/2006/relationships/customXml" Target="../ink/ink59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68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3" Type="http://schemas.openxmlformats.org/officeDocument/2006/relationships/hyperlink" Target="https://pixabay.com/fr/poste-de-travail-ordinateur-pc-303940/" TargetMode="External"/><Relationship Id="rId12" Type="http://schemas.openxmlformats.org/officeDocument/2006/relationships/customXml" Target="../ink/ink51.xml"/><Relationship Id="rId17" Type="http://schemas.openxmlformats.org/officeDocument/2006/relationships/hyperlink" Target="https://eduardolegatti.blogspot.com/2013/08/movendo-ou-renomeando-arquivos-de.html" TargetMode="External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54" Type="http://schemas.openxmlformats.org/officeDocument/2006/relationships/customXml" Target="../ink/ink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40FD3-BCA4-4767-9C83-ADEF632B27D3}"/>
              </a:ext>
            </a:extLst>
          </p:cNvPr>
          <p:cNvSpPr/>
          <p:nvPr/>
        </p:nvSpPr>
        <p:spPr>
          <a:xfrm>
            <a:off x="0" y="0"/>
            <a:ext cx="685800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HMTL5</a:t>
            </a:r>
            <a:r>
              <a:rPr lang="pt-BR" dirty="0"/>
              <a:t> E </a:t>
            </a:r>
            <a:r>
              <a:rPr lang="pt-BR" dirty="0">
                <a:solidFill>
                  <a:srgbClr val="FFFF00"/>
                </a:solidFill>
              </a:rPr>
              <a:t>CSS3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36EE2A-0B20-4B09-8515-E50B84C97135}"/>
              </a:ext>
            </a:extLst>
          </p:cNvPr>
          <p:cNvSpPr/>
          <p:nvPr/>
        </p:nvSpPr>
        <p:spPr>
          <a:xfrm>
            <a:off x="323850" y="895350"/>
            <a:ext cx="1803400" cy="7683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01411-E0E8-4D56-B949-2DDFFD0DD0FD}"/>
              </a:ext>
            </a:extLst>
          </p:cNvPr>
          <p:cNvSpPr/>
          <p:nvPr/>
        </p:nvSpPr>
        <p:spPr>
          <a:xfrm>
            <a:off x="2305050" y="844550"/>
            <a:ext cx="208915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HTML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CSS</a:t>
            </a:r>
          </a:p>
          <a:p>
            <a:pPr algn="ctr"/>
            <a:r>
              <a:rPr lang="pt-BR" dirty="0"/>
              <a:t>- JAVA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DB6223-063D-4B7F-8214-8806411C4044}"/>
              </a:ext>
            </a:extLst>
          </p:cNvPr>
          <p:cNvSpPr/>
          <p:nvPr/>
        </p:nvSpPr>
        <p:spPr>
          <a:xfrm>
            <a:off x="323850" y="2376932"/>
            <a:ext cx="2711450" cy="19601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Sites para aprender </a:t>
            </a:r>
            <a:r>
              <a:rPr lang="pt-BR" sz="1400" dirty="0">
                <a:solidFill>
                  <a:srgbClr val="FFFF00"/>
                </a:solidFill>
              </a:rPr>
              <a:t>HTML</a:t>
            </a:r>
            <a:r>
              <a:rPr lang="pt-BR" sz="1400" dirty="0"/>
              <a:t> e </a:t>
            </a:r>
            <a:r>
              <a:rPr lang="pt-BR" sz="1400" dirty="0">
                <a:solidFill>
                  <a:srgbClr val="FFFF00"/>
                </a:solidFill>
              </a:rPr>
              <a:t>CSS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2"/>
              </a:rPr>
              <a:t>PDF Curso em Vídeo</a:t>
            </a:r>
            <a:endParaRPr lang="pt-BR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3"/>
              </a:rPr>
              <a:t>Referencia MDN</a:t>
            </a:r>
            <a:endParaRPr lang="pt-BR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4"/>
              </a:rPr>
              <a:t>WHATWG</a:t>
            </a:r>
            <a:endParaRPr lang="pt-BR" sz="1400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5193C7-0D70-43F7-BF4C-490D8FE4C998}"/>
              </a:ext>
            </a:extLst>
          </p:cNvPr>
          <p:cNvSpPr/>
          <p:nvPr/>
        </p:nvSpPr>
        <p:spPr>
          <a:xfrm>
            <a:off x="3651250" y="2376932"/>
            <a:ext cx="2711450" cy="19601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Livros para aprender </a:t>
            </a:r>
            <a:r>
              <a:rPr lang="pt-BR" sz="1400" dirty="0">
                <a:solidFill>
                  <a:srgbClr val="FFFF00"/>
                </a:solidFill>
              </a:rPr>
              <a:t>HTML</a:t>
            </a:r>
            <a:r>
              <a:rPr lang="pt-BR" sz="1400" dirty="0"/>
              <a:t> e </a:t>
            </a:r>
            <a:r>
              <a:rPr lang="pt-BR" sz="1400" dirty="0">
                <a:solidFill>
                  <a:srgbClr val="FFFF00"/>
                </a:solidFill>
              </a:rPr>
              <a:t>CSS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</a:rPr>
              <a:t>Mark </a:t>
            </a:r>
            <a:r>
              <a:rPr lang="pt-BR" sz="1400" dirty="0" err="1">
                <a:solidFill>
                  <a:schemeClr val="bg1"/>
                </a:solidFill>
              </a:rPr>
              <a:t>Pilgrim</a:t>
            </a:r>
            <a:r>
              <a:rPr lang="pt-BR" sz="1400" dirty="0">
                <a:solidFill>
                  <a:schemeClr val="bg1"/>
                </a:solidFill>
              </a:rPr>
              <a:t> HTML5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</a:rPr>
              <a:t>Eric Meyer CSS</a:t>
            </a:r>
          </a:p>
          <a:p>
            <a:pPr marL="342900" indent="-342900" algn="ctr">
              <a:buAutoNum type="arabicPeriod"/>
            </a:pPr>
            <a:r>
              <a:rPr lang="pt-BR" sz="1400" dirty="0" err="1">
                <a:solidFill>
                  <a:schemeClr val="bg1"/>
                </a:solidFill>
              </a:rPr>
              <a:t>Estelle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Weyl</a:t>
            </a:r>
            <a:r>
              <a:rPr lang="pt-BR" sz="1400" dirty="0">
                <a:solidFill>
                  <a:schemeClr val="bg1"/>
                </a:solidFill>
              </a:rPr>
              <a:t> CSS </a:t>
            </a:r>
          </a:p>
          <a:p>
            <a:pPr marL="342900" indent="-342900" algn="ctr"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51D86AFF-D464-41B9-99C4-6D6074C0A1AC}"/>
              </a:ext>
            </a:extLst>
          </p:cNvPr>
          <p:cNvSpPr/>
          <p:nvPr/>
        </p:nvSpPr>
        <p:spPr>
          <a:xfrm>
            <a:off x="323850" y="4953000"/>
            <a:ext cx="2175510" cy="1411478"/>
          </a:xfrm>
          <a:prstGeom prst="rightArrowCallo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e Backend</a:t>
            </a:r>
            <a:endParaRPr lang="pt-B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A92250-CA57-466E-B066-3959D7D2C6E8}"/>
              </a:ext>
            </a:extLst>
          </p:cNvPr>
          <p:cNvSpPr/>
          <p:nvPr/>
        </p:nvSpPr>
        <p:spPr>
          <a:xfrm>
            <a:off x="2895600" y="4878832"/>
            <a:ext cx="3528060" cy="156387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Client-side</a:t>
            </a:r>
            <a:r>
              <a:rPr lang="pt-BR" dirty="0"/>
              <a:t> X Server-</a:t>
            </a:r>
            <a:r>
              <a:rPr lang="pt-BR" dirty="0" err="1"/>
              <a:t>side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C45BD-0AD8-457B-BDE3-C49DFF43A520}"/>
              </a:ext>
            </a:extLst>
          </p:cNvPr>
          <p:cNvSpPr txBox="1"/>
          <p:nvPr/>
        </p:nvSpPr>
        <p:spPr>
          <a:xfrm>
            <a:off x="323850" y="6949440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 e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as tr</a:t>
            </a:r>
            <a:r>
              <a:rPr lang="pt-BR" dirty="0" err="1"/>
              <a:t>ês</a:t>
            </a:r>
            <a:r>
              <a:rPr lang="pt-BR" dirty="0"/>
              <a:t> linguagens: </a:t>
            </a:r>
            <a:r>
              <a:rPr lang="pt-BR" dirty="0">
                <a:solidFill>
                  <a:srgbClr val="C00000"/>
                </a:solidFill>
              </a:rPr>
              <a:t>HTML, CSS, JAVA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4C6A2B-B065-434A-8248-3F3F35C95E02}"/>
              </a:ext>
            </a:extLst>
          </p:cNvPr>
          <p:cNvSpPr/>
          <p:nvPr/>
        </p:nvSpPr>
        <p:spPr>
          <a:xfrm>
            <a:off x="3429000" y="6949440"/>
            <a:ext cx="2865120" cy="1009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Desing</a:t>
            </a:r>
            <a:r>
              <a:rPr lang="pt-BR" dirty="0"/>
              <a:t> </a:t>
            </a: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≠ </a:t>
            </a:r>
            <a:r>
              <a:rPr lang="pt-BR" b="0" i="0" dirty="0" err="1">
                <a:solidFill>
                  <a:srgbClr val="EEF0FF"/>
                </a:solidFill>
                <a:effectLst/>
                <a:latin typeface="Google Sans"/>
              </a:rPr>
              <a:t>Frontend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F4689A-2CFA-4C21-A554-7DF73854A5A3}"/>
                  </a:ext>
                </a:extLst>
              </p14:cNvPr>
              <p14:cNvContentPartPr/>
              <p14:nvPr/>
            </p14:nvContentPartPr>
            <p14:xfrm>
              <a:off x="854640" y="6957300"/>
              <a:ext cx="1251720" cy="360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F4689A-2CFA-4C21-A554-7DF73854A5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000" y="6948300"/>
                <a:ext cx="126936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B5D680-0E8C-408A-9B15-B21D1DDF5D3B}"/>
              </a:ext>
            </a:extLst>
          </p:cNvPr>
          <p:cNvGrpSpPr/>
          <p:nvPr/>
        </p:nvGrpSpPr>
        <p:grpSpPr>
          <a:xfrm>
            <a:off x="761760" y="6562020"/>
            <a:ext cx="1360440" cy="352800"/>
            <a:chOff x="761760" y="6562020"/>
            <a:chExt cx="136044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CC62C3-45F3-4C1F-A9EF-E673CB4337F7}"/>
                    </a:ext>
                  </a:extLst>
                </p14:cNvPr>
                <p14:cNvContentPartPr/>
                <p14:nvPr/>
              </p14:nvContentPartPr>
              <p14:xfrm>
                <a:off x="761760" y="6692700"/>
                <a:ext cx="212760" cy="20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CC62C3-45F3-4C1F-A9EF-E673CB4337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760" y="6684060"/>
                  <a:ext cx="23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9E4866-9AC9-4FB0-AE5F-6C392D064279}"/>
                    </a:ext>
                  </a:extLst>
                </p14:cNvPr>
                <p14:cNvContentPartPr/>
                <p14:nvPr/>
              </p14:nvContentPartPr>
              <p14:xfrm>
                <a:off x="1004760" y="6653100"/>
                <a:ext cx="6120" cy="23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9E4866-9AC9-4FB0-AE5F-6C392D0642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6120" y="6644100"/>
                  <a:ext cx="23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98DEBC-A421-49E6-AE87-6088D01E01D2}"/>
                    </a:ext>
                  </a:extLst>
                </p14:cNvPr>
                <p14:cNvContentPartPr/>
                <p14:nvPr/>
              </p14:nvContentPartPr>
              <p14:xfrm>
                <a:off x="1078200" y="6807180"/>
                <a:ext cx="7920" cy="6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98DEBC-A421-49E6-AE87-6088D01E0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9200" y="6798180"/>
                  <a:ext cx="25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2F6862-64B1-494C-971F-1EA4DEE39EFD}"/>
                    </a:ext>
                  </a:extLst>
                </p14:cNvPr>
                <p14:cNvContentPartPr/>
                <p14:nvPr/>
              </p14:nvContentPartPr>
              <p14:xfrm>
                <a:off x="1083960" y="6738060"/>
                <a:ext cx="2160" cy="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2F6862-64B1-494C-971F-1EA4DEE39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4960" y="6729060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580BA-900C-4CF5-B507-515174CBC135}"/>
                    </a:ext>
                  </a:extLst>
                </p14:cNvPr>
                <p14:cNvContentPartPr/>
                <p14:nvPr/>
              </p14:nvContentPartPr>
              <p14:xfrm>
                <a:off x="1136520" y="6778740"/>
                <a:ext cx="80640" cy="9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580BA-900C-4CF5-B507-515174CBC1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7520" y="676974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014198-34D8-41B8-8DDF-2EC0D141DF50}"/>
                    </a:ext>
                  </a:extLst>
                </p14:cNvPr>
                <p14:cNvContentPartPr/>
                <p14:nvPr/>
              </p14:nvContentPartPr>
              <p14:xfrm>
                <a:off x="1195560" y="678306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014198-34D8-41B8-8DDF-2EC0D141DF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6560" y="6774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3F4CFF-9D71-4DCB-9131-41FAC143ACC5}"/>
                    </a:ext>
                  </a:extLst>
                </p14:cNvPr>
                <p14:cNvContentPartPr/>
                <p14:nvPr/>
              </p14:nvContentPartPr>
              <p14:xfrm>
                <a:off x="1158840" y="6770460"/>
                <a:ext cx="39600" cy="7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3F4CFF-9D71-4DCB-9131-41FAC143AC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0200" y="6761820"/>
                  <a:ext cx="57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CF9EBA-16EA-4724-B1D1-926C43C280CB}"/>
                    </a:ext>
                  </a:extLst>
                </p14:cNvPr>
                <p14:cNvContentPartPr/>
                <p14:nvPr/>
              </p14:nvContentPartPr>
              <p14:xfrm>
                <a:off x="1263960" y="6723660"/>
                <a:ext cx="74520" cy="14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CF9EBA-16EA-4724-B1D1-926C43C280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54960" y="6715020"/>
                  <a:ext cx="92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B77843-B92C-4D41-AFC9-20DFEF34EC2D}"/>
                    </a:ext>
                  </a:extLst>
                </p14:cNvPr>
                <p14:cNvContentPartPr/>
                <p14:nvPr/>
              </p14:nvContentPartPr>
              <p14:xfrm>
                <a:off x="1347120" y="6562020"/>
                <a:ext cx="35280" cy="35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B77843-B92C-4D41-AFC9-20DFEF34EC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38120" y="6553380"/>
                  <a:ext cx="52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706CE-2995-482E-B656-883D16C20719}"/>
                    </a:ext>
                  </a:extLst>
                </p14:cNvPr>
                <p14:cNvContentPartPr/>
                <p14:nvPr/>
              </p14:nvContentPartPr>
              <p14:xfrm>
                <a:off x="1355400" y="6702420"/>
                <a:ext cx="144720" cy="3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706CE-2995-482E-B656-883D16C207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6400" y="6693420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0A0592-F7E6-4DBC-8BA3-1DCAA2E905D0}"/>
                    </a:ext>
                  </a:extLst>
                </p14:cNvPr>
                <p14:cNvContentPartPr/>
                <p14:nvPr/>
              </p14:nvContentPartPr>
              <p14:xfrm>
                <a:off x="1521720" y="6783780"/>
                <a:ext cx="687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0A0592-F7E6-4DBC-8BA3-1DCAA2E905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13080" y="6775140"/>
                  <a:ext cx="86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306632-2A13-47DB-9A51-41AD066CF0ED}"/>
                    </a:ext>
                  </a:extLst>
                </p14:cNvPr>
                <p14:cNvContentPartPr/>
                <p14:nvPr/>
              </p14:nvContentPartPr>
              <p14:xfrm>
                <a:off x="1674360" y="6714300"/>
                <a:ext cx="128520" cy="12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306632-2A13-47DB-9A51-41AD066CF0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5720" y="6705660"/>
                  <a:ext cx="146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7119BF-8FE7-4FCE-96E6-22D3BFA09C16}"/>
                    </a:ext>
                  </a:extLst>
                </p14:cNvPr>
                <p14:cNvContentPartPr/>
                <p14:nvPr/>
              </p14:nvContentPartPr>
              <p14:xfrm>
                <a:off x="1846080" y="6746700"/>
                <a:ext cx="6120" cy="79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7119BF-8FE7-4FCE-96E6-22D3BFA09C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37440" y="6737700"/>
                  <a:ext cx="23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3313F5-724F-4BB4-BB43-7AC1522C7065}"/>
                    </a:ext>
                  </a:extLst>
                </p14:cNvPr>
                <p14:cNvContentPartPr/>
                <p14:nvPr/>
              </p14:nvContentPartPr>
              <p14:xfrm>
                <a:off x="1840320" y="665310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3313F5-724F-4BB4-BB43-7AC1522C70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1680" y="6644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6DE96A-0924-4181-8706-3F6AD7BCFB7A}"/>
                    </a:ext>
                  </a:extLst>
                </p14:cNvPr>
                <p14:cNvContentPartPr/>
                <p14:nvPr/>
              </p14:nvContentPartPr>
              <p14:xfrm>
                <a:off x="1900080" y="6702420"/>
                <a:ext cx="128160" cy="18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6DE96A-0924-4181-8706-3F6AD7BCF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1080" y="6693420"/>
                  <a:ext cx="145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415BAA-C8D3-462A-9D45-CA33F99448DF}"/>
                    </a:ext>
                  </a:extLst>
                </p14:cNvPr>
                <p14:cNvContentPartPr/>
                <p14:nvPr/>
              </p14:nvContentPartPr>
              <p14:xfrm>
                <a:off x="2032560" y="6707820"/>
                <a:ext cx="83160" cy="14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415BAA-C8D3-462A-9D45-CA33F99448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3920" y="6699180"/>
                  <a:ext cx="10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06F07D-9CB0-44C1-82E5-613E14EBF7BC}"/>
                    </a:ext>
                  </a:extLst>
                </p14:cNvPr>
                <p14:cNvContentPartPr/>
                <p14:nvPr/>
              </p14:nvContentPartPr>
              <p14:xfrm>
                <a:off x="2096280" y="673014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06F07D-9CB0-44C1-82E5-613E14EBF7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87640" y="6721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BD774F-846F-43C7-9D11-3B11CE043D89}"/>
                    </a:ext>
                  </a:extLst>
                </p14:cNvPr>
                <p14:cNvContentPartPr/>
                <p14:nvPr/>
              </p14:nvContentPartPr>
              <p14:xfrm>
                <a:off x="2034720" y="6709980"/>
                <a:ext cx="87480" cy="10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BD774F-846F-43C7-9D11-3B11CE043D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26080" y="6701340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A7FEE2-59FC-4DD8-A4AA-D6312EBBE94B}"/>
              </a:ext>
            </a:extLst>
          </p:cNvPr>
          <p:cNvGrpSpPr/>
          <p:nvPr/>
        </p:nvGrpSpPr>
        <p:grpSpPr>
          <a:xfrm>
            <a:off x="4669920" y="4373940"/>
            <a:ext cx="2102760" cy="1502280"/>
            <a:chOff x="4669920" y="4373940"/>
            <a:chExt cx="2102760" cy="15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8B6BDA-BC71-4DE9-B345-1C2AFB832950}"/>
                    </a:ext>
                  </a:extLst>
                </p14:cNvPr>
                <p14:cNvContentPartPr/>
                <p14:nvPr/>
              </p14:nvContentPartPr>
              <p14:xfrm>
                <a:off x="4669920" y="5482020"/>
                <a:ext cx="1154880" cy="39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8B6BDA-BC71-4DE9-B345-1C2AFB8329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61280" y="5473380"/>
                  <a:ext cx="1172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A588DC-C74D-4AE7-BFE5-44D1BDA45E90}"/>
                    </a:ext>
                  </a:extLst>
                </p14:cNvPr>
                <p14:cNvContentPartPr/>
                <p14:nvPr/>
              </p14:nvContentPartPr>
              <p14:xfrm>
                <a:off x="4923000" y="5013300"/>
                <a:ext cx="184320" cy="41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A588DC-C74D-4AE7-BFE5-44D1BDA45E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4000" y="5004660"/>
                  <a:ext cx="2019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07F9EC-4B97-4455-9FA5-C2E95F437867}"/>
                    </a:ext>
                  </a:extLst>
                </p14:cNvPr>
                <p14:cNvContentPartPr/>
                <p14:nvPr/>
              </p14:nvContentPartPr>
              <p14:xfrm>
                <a:off x="5088960" y="4915020"/>
                <a:ext cx="131760" cy="17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07F9EC-4B97-4455-9FA5-C2E95F4378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79960" y="4906380"/>
                  <a:ext cx="14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976082-5313-4FA6-9143-5A881A73E489}"/>
                    </a:ext>
                  </a:extLst>
                </p14:cNvPr>
                <p14:cNvContentPartPr/>
                <p14:nvPr/>
              </p14:nvContentPartPr>
              <p14:xfrm>
                <a:off x="5257080" y="4765980"/>
                <a:ext cx="166680" cy="34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976082-5313-4FA6-9143-5A881A73E4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48440" y="4756980"/>
                  <a:ext cx="1843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477EB2-4F82-447A-B7B8-842C739018B1}"/>
                    </a:ext>
                  </a:extLst>
                </p14:cNvPr>
                <p14:cNvContentPartPr/>
                <p14:nvPr/>
              </p14:nvContentPartPr>
              <p14:xfrm>
                <a:off x="5449680" y="4898820"/>
                <a:ext cx="113760" cy="23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477EB2-4F82-447A-B7B8-842C739018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40680" y="4890180"/>
                  <a:ext cx="131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903F25-907D-42A8-90A6-01723064787E}"/>
                    </a:ext>
                  </a:extLst>
                </p14:cNvPr>
                <p14:cNvContentPartPr/>
                <p14:nvPr/>
              </p14:nvContentPartPr>
              <p14:xfrm>
                <a:off x="5617080" y="4969020"/>
                <a:ext cx="84960" cy="21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903F25-907D-42A8-90A6-0172306478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08080" y="4960380"/>
                  <a:ext cx="102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5775ED-C3CE-4426-842D-840735E917D4}"/>
                    </a:ext>
                  </a:extLst>
                </p14:cNvPr>
                <p14:cNvContentPartPr/>
                <p14:nvPr/>
              </p14:nvContentPartPr>
              <p14:xfrm>
                <a:off x="5830560" y="4557180"/>
                <a:ext cx="425880" cy="85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5775ED-C3CE-4426-842D-840735E917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21920" y="4548540"/>
                  <a:ext cx="4435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D53224-EB4E-430F-AE55-FBF0FEC63107}"/>
                    </a:ext>
                  </a:extLst>
                </p14:cNvPr>
                <p14:cNvContentPartPr/>
                <p14:nvPr/>
              </p14:nvContentPartPr>
              <p14:xfrm>
                <a:off x="6211440" y="4493100"/>
                <a:ext cx="106200" cy="32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D53224-EB4E-430F-AE55-FBF0FEC631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02800" y="4484100"/>
                  <a:ext cx="123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C74AFA-2A36-4FA9-B16A-BA709A2A6CCD}"/>
                    </a:ext>
                  </a:extLst>
                </p14:cNvPr>
                <p14:cNvContentPartPr/>
                <p14:nvPr/>
              </p14:nvContentPartPr>
              <p14:xfrm>
                <a:off x="6344640" y="4373940"/>
                <a:ext cx="251280" cy="3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C74AFA-2A36-4FA9-B16A-BA709A2A6C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36000" y="4365300"/>
                  <a:ext cx="268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F05BA9-833B-474B-84CC-5D35DFDEFBC2}"/>
                    </a:ext>
                  </a:extLst>
                </p14:cNvPr>
                <p14:cNvContentPartPr/>
                <p14:nvPr/>
              </p14:nvContentPartPr>
              <p14:xfrm>
                <a:off x="6361560" y="4385820"/>
                <a:ext cx="159120" cy="37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F05BA9-833B-474B-84CC-5D35DFDEFBC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52560" y="4377180"/>
                  <a:ext cx="176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6846A5-F7D1-4FEE-9A6D-5AEEEE90EA0D}"/>
                    </a:ext>
                  </a:extLst>
                </p14:cNvPr>
                <p14:cNvContentPartPr/>
                <p14:nvPr/>
              </p14:nvContentPartPr>
              <p14:xfrm>
                <a:off x="6569640" y="4451340"/>
                <a:ext cx="203040" cy="34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6846A5-F7D1-4FEE-9A6D-5AEEEE90EA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61000" y="4442340"/>
                  <a:ext cx="2206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37E05F-1946-4F6D-8B80-E978C301BB67}"/>
              </a:ext>
            </a:extLst>
          </p:cNvPr>
          <p:cNvGrpSpPr/>
          <p:nvPr/>
        </p:nvGrpSpPr>
        <p:grpSpPr>
          <a:xfrm>
            <a:off x="5697360" y="5648340"/>
            <a:ext cx="917280" cy="596520"/>
            <a:chOff x="5697360" y="5648340"/>
            <a:chExt cx="91728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C7D406-BB89-4460-A930-A6946E3E0015}"/>
                    </a:ext>
                  </a:extLst>
                </p14:cNvPr>
                <p14:cNvContentPartPr/>
                <p14:nvPr/>
              </p14:nvContentPartPr>
              <p14:xfrm>
                <a:off x="5697360" y="5772540"/>
                <a:ext cx="210960" cy="23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C7D406-BB89-4460-A930-A6946E3E00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88360" y="5763900"/>
                  <a:ext cx="22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C48A37-55F1-495C-8E6D-CC52D960F90F}"/>
                    </a:ext>
                  </a:extLst>
                </p14:cNvPr>
                <p14:cNvContentPartPr/>
                <p14:nvPr/>
              </p14:nvContentPartPr>
              <p14:xfrm>
                <a:off x="5892840" y="5857500"/>
                <a:ext cx="155160" cy="23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C48A37-55F1-495C-8E6D-CC52D960F9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4200" y="5848500"/>
                  <a:ext cx="172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33A926-05E3-43B3-8101-B7FA5436B6E8}"/>
                    </a:ext>
                  </a:extLst>
                </p14:cNvPr>
                <p14:cNvContentPartPr/>
                <p14:nvPr/>
              </p14:nvContentPartPr>
              <p14:xfrm>
                <a:off x="6102000" y="5648340"/>
                <a:ext cx="141840" cy="417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33A926-05E3-43B3-8101-B7FA5436B6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93000" y="5639340"/>
                  <a:ext cx="159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7C529D-731E-4F8A-A8E2-0BFDEEBC738D}"/>
                    </a:ext>
                  </a:extLst>
                </p14:cNvPr>
                <p14:cNvContentPartPr/>
                <p14:nvPr/>
              </p14:nvContentPartPr>
              <p14:xfrm>
                <a:off x="6140520" y="5941740"/>
                <a:ext cx="110160" cy="30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7C529D-731E-4F8A-A8E2-0BFDEEBC73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31880" y="5933100"/>
                  <a:ext cx="127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043AF6-0EE3-4829-88B5-E2A238B93B2B}"/>
                    </a:ext>
                  </a:extLst>
                </p14:cNvPr>
                <p14:cNvContentPartPr/>
                <p14:nvPr/>
              </p14:nvContentPartPr>
              <p14:xfrm>
                <a:off x="6319800" y="5797380"/>
                <a:ext cx="13680" cy="261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043AF6-0EE3-4829-88B5-E2A238B93B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10800" y="5788380"/>
                  <a:ext cx="31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FDD31A-4FAB-4654-9F28-92301113FEA7}"/>
                    </a:ext>
                  </a:extLst>
                </p14:cNvPr>
                <p14:cNvContentPartPr/>
                <p14:nvPr/>
              </p14:nvContentPartPr>
              <p14:xfrm>
                <a:off x="6250320" y="5873340"/>
                <a:ext cx="175680" cy="3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FDD31A-4FAB-4654-9F28-92301113FE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41680" y="5864700"/>
                  <a:ext cx="193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79B478-E8E8-41E8-B0BE-E3B195F7A5B8}"/>
                    </a:ext>
                  </a:extLst>
                </p14:cNvPr>
                <p14:cNvContentPartPr/>
                <p14:nvPr/>
              </p14:nvContentPartPr>
              <p14:xfrm>
                <a:off x="6378480" y="5933100"/>
                <a:ext cx="84600" cy="10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79B478-E8E8-41E8-B0BE-E3B195F7A5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69480" y="5924100"/>
                  <a:ext cx="102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808644-0BB5-4F37-AA4E-38A87426AAB4}"/>
                    </a:ext>
                  </a:extLst>
                </p14:cNvPr>
                <p14:cNvContentPartPr/>
                <p14:nvPr/>
              </p14:nvContentPartPr>
              <p14:xfrm>
                <a:off x="6510240" y="5882340"/>
                <a:ext cx="104400" cy="173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808644-0BB5-4F37-AA4E-38A87426AA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01240" y="5873340"/>
                  <a:ext cx="122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5714F7C-6A1B-4F8E-B119-4BDA2C581022}"/>
              </a:ext>
            </a:extLst>
          </p:cNvPr>
          <p:cNvGrpSpPr/>
          <p:nvPr/>
        </p:nvGrpSpPr>
        <p:grpSpPr>
          <a:xfrm>
            <a:off x="5165640" y="5825820"/>
            <a:ext cx="358560" cy="533160"/>
            <a:chOff x="5165640" y="5825820"/>
            <a:chExt cx="35856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80FF8C-5528-4B1A-8574-9390932F6313}"/>
                    </a:ext>
                  </a:extLst>
                </p14:cNvPr>
                <p14:cNvContentPartPr/>
                <p14:nvPr/>
              </p14:nvContentPartPr>
              <p14:xfrm>
                <a:off x="5339880" y="5825820"/>
                <a:ext cx="184320" cy="479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80FF8C-5528-4B1A-8574-9390932F63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31240" y="5816820"/>
                  <a:ext cx="2019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FED55E-6389-4588-A6A6-C4AE670D6741}"/>
                    </a:ext>
                  </a:extLst>
                </p14:cNvPr>
                <p14:cNvContentPartPr/>
                <p14:nvPr/>
              </p14:nvContentPartPr>
              <p14:xfrm>
                <a:off x="5165640" y="6157380"/>
                <a:ext cx="203400" cy="201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FED55E-6389-4588-A6A6-C4AE670D67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57000" y="6148740"/>
                  <a:ext cx="22104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E61E04-71E5-452A-AC0F-A0EC76B67AD2}"/>
                  </a:ext>
                </a:extLst>
              </p14:cNvPr>
              <p14:cNvContentPartPr/>
              <p14:nvPr/>
            </p14:nvContentPartPr>
            <p14:xfrm>
              <a:off x="4480560" y="6095820"/>
              <a:ext cx="222480" cy="327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E61E04-71E5-452A-AC0F-A0EC76B67AD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71920" y="6086820"/>
                <a:ext cx="2401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B8B083B-3BC3-4E38-A127-848FD60F6D7F}"/>
              </a:ext>
            </a:extLst>
          </p:cNvPr>
          <p:cNvGrpSpPr/>
          <p:nvPr/>
        </p:nvGrpSpPr>
        <p:grpSpPr>
          <a:xfrm>
            <a:off x="4732200" y="6224340"/>
            <a:ext cx="371160" cy="215280"/>
            <a:chOff x="4732200" y="6224340"/>
            <a:chExt cx="3711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C429AA-94BF-4EE3-BAD1-21FC8E21FAAD}"/>
                    </a:ext>
                  </a:extLst>
                </p14:cNvPr>
                <p14:cNvContentPartPr/>
                <p14:nvPr/>
              </p14:nvContentPartPr>
              <p14:xfrm>
                <a:off x="4732200" y="6242340"/>
                <a:ext cx="66960" cy="197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C429AA-94BF-4EE3-BAD1-21FC8E21FA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23560" y="6233340"/>
                  <a:ext cx="84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C4B622-C048-477A-8A30-2CFB11300EAB}"/>
                    </a:ext>
                  </a:extLst>
                </p14:cNvPr>
                <p14:cNvContentPartPr/>
                <p14:nvPr/>
              </p14:nvContentPartPr>
              <p14:xfrm>
                <a:off x="4737240" y="6334140"/>
                <a:ext cx="119880" cy="73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C4B622-C048-477A-8A30-2CFB11300E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28600" y="6325500"/>
                  <a:ext cx="137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E8D02-487C-447C-A1E5-BDB088ECFA9F}"/>
                    </a:ext>
                  </a:extLst>
                </p14:cNvPr>
                <p14:cNvContentPartPr/>
                <p14:nvPr/>
              </p14:nvContentPartPr>
              <p14:xfrm>
                <a:off x="4872240" y="6224340"/>
                <a:ext cx="81000" cy="16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E8D02-487C-447C-A1E5-BDB088ECFA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63600" y="6215340"/>
                  <a:ext cx="98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013261-6C1D-4474-B56B-446E65E801F5}"/>
                    </a:ext>
                  </a:extLst>
                </p14:cNvPr>
                <p14:cNvContentPartPr/>
                <p14:nvPr/>
              </p14:nvContentPartPr>
              <p14:xfrm>
                <a:off x="4987440" y="6254940"/>
                <a:ext cx="50400" cy="170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013261-6C1D-4474-B56B-446E65E801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78800" y="6246300"/>
                  <a:ext cx="68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AE4152-C357-430A-9B4D-95EC9D117402}"/>
                    </a:ext>
                  </a:extLst>
                </p14:cNvPr>
                <p14:cNvContentPartPr/>
                <p14:nvPr/>
              </p14:nvContentPartPr>
              <p14:xfrm>
                <a:off x="4987440" y="6310020"/>
                <a:ext cx="115920" cy="10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AE4152-C357-430A-9B4D-95EC9D1174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78800" y="6301020"/>
                  <a:ext cx="13356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3E8D4C0-776B-4D34-AA4F-27BBB5612AE1}"/>
                  </a:ext>
                </a:extLst>
              </p14:cNvPr>
              <p14:cNvContentPartPr/>
              <p14:nvPr/>
            </p14:nvContentPartPr>
            <p14:xfrm>
              <a:off x="3427560" y="5512980"/>
              <a:ext cx="1101960" cy="251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3E8D4C0-776B-4D34-AA4F-27BBB5612AE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18920" y="5504340"/>
                <a:ext cx="1119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1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724C62-6C42-4695-81D2-C0FD3783CBB4}"/>
              </a:ext>
            </a:extLst>
          </p:cNvPr>
          <p:cNvSpPr/>
          <p:nvPr/>
        </p:nvSpPr>
        <p:spPr>
          <a:xfrm>
            <a:off x="2392680" y="426720"/>
            <a:ext cx="2072640" cy="10591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Exemplo:</a:t>
            </a:r>
          </a:p>
          <a:p>
            <a:pPr algn="ctr"/>
            <a:r>
              <a:rPr lang="pt-BR" sz="1400" dirty="0"/>
              <a:t>O </a:t>
            </a:r>
            <a:r>
              <a:rPr lang="pt-BR" sz="1400" dirty="0">
                <a:solidFill>
                  <a:srgbClr val="FFFF00"/>
                </a:solidFill>
              </a:rPr>
              <a:t>cliente-</a:t>
            </a:r>
            <a:r>
              <a:rPr lang="pt-BR" sz="1400" dirty="0" err="1">
                <a:solidFill>
                  <a:srgbClr val="FFFF00"/>
                </a:solidFill>
              </a:rPr>
              <a:t>side</a:t>
            </a:r>
            <a:r>
              <a:rPr lang="pt-BR" sz="1400" dirty="0">
                <a:solidFill>
                  <a:srgbClr val="FFFF00"/>
                </a:solidFill>
              </a:rPr>
              <a:t> (</a:t>
            </a:r>
            <a:r>
              <a:rPr lang="pt-BR" sz="1400" dirty="0" err="1">
                <a:solidFill>
                  <a:srgbClr val="FFFF00"/>
                </a:solidFill>
              </a:rPr>
              <a:t>pc</a:t>
            </a:r>
            <a:r>
              <a:rPr lang="pt-BR" sz="1400" dirty="0">
                <a:solidFill>
                  <a:srgbClr val="FFFF00"/>
                </a:solidFill>
              </a:rPr>
              <a:t>) </a:t>
            </a:r>
            <a:r>
              <a:rPr lang="pt-BR" sz="1400" dirty="0"/>
              <a:t>quer fazer uma compra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7DC96-6484-410B-AF4B-CDBB121A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760" y="1828800"/>
            <a:ext cx="1894840" cy="142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1AD89-F242-407A-A57A-8A2246A8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52036" y="1828800"/>
            <a:ext cx="1091036" cy="12877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99AECB-66BC-4B18-86F2-8A2F691A018D}"/>
              </a:ext>
            </a:extLst>
          </p:cNvPr>
          <p:cNvSpPr/>
          <p:nvPr/>
        </p:nvSpPr>
        <p:spPr>
          <a:xfrm>
            <a:off x="2682240" y="2303145"/>
            <a:ext cx="1592580" cy="4724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3D06A-73CC-4D01-A589-6C371671C85A}"/>
              </a:ext>
            </a:extLst>
          </p:cNvPr>
          <p:cNvGrpSpPr/>
          <p:nvPr/>
        </p:nvGrpSpPr>
        <p:grpSpPr>
          <a:xfrm>
            <a:off x="5106960" y="1124820"/>
            <a:ext cx="612720" cy="659880"/>
            <a:chOff x="5106960" y="1124820"/>
            <a:chExt cx="61272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416310-0B8A-49A4-87A7-DC75CD918CBC}"/>
                    </a:ext>
                  </a:extLst>
                </p14:cNvPr>
                <p14:cNvContentPartPr/>
                <p14:nvPr/>
              </p14:nvContentPartPr>
              <p14:xfrm>
                <a:off x="5106960" y="1443420"/>
                <a:ext cx="127440" cy="34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416310-0B8A-49A4-87A7-DC75CD918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97960" y="1434780"/>
                  <a:ext cx="145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4B1E62-A6EA-44EB-9847-9441006305C4}"/>
                    </a:ext>
                  </a:extLst>
                </p14:cNvPr>
                <p14:cNvContentPartPr/>
                <p14:nvPr/>
              </p14:nvContentPartPr>
              <p14:xfrm>
                <a:off x="5207400" y="1344780"/>
                <a:ext cx="178560" cy="20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4B1E62-A6EA-44EB-9847-944100630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8400" y="1335780"/>
                  <a:ext cx="196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296AC1-237C-4832-8384-DDC80163086B}"/>
                    </a:ext>
                  </a:extLst>
                </p14:cNvPr>
                <p14:cNvContentPartPr/>
                <p14:nvPr/>
              </p14:nvContentPartPr>
              <p14:xfrm>
                <a:off x="5449680" y="1124820"/>
                <a:ext cx="100440" cy="42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296AC1-237C-4832-8384-DDC8016308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0680" y="1115820"/>
                  <a:ext cx="118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7CE0A2-F92A-45D7-9AAC-5DB6CDEDDD9C}"/>
                    </a:ext>
                  </a:extLst>
                </p14:cNvPr>
                <p14:cNvContentPartPr/>
                <p14:nvPr/>
              </p14:nvContentPartPr>
              <p14:xfrm>
                <a:off x="5609160" y="1313460"/>
                <a:ext cx="110520" cy="20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7CE0A2-F92A-45D7-9AAC-5DB6CDEDD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0520" y="1304820"/>
                  <a:ext cx="12816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FCD9E8-E91A-4E73-9A83-041FCE5D8B7D}"/>
                  </a:ext>
                </a:extLst>
              </p14:cNvPr>
              <p14:cNvContentPartPr/>
              <p14:nvPr/>
            </p14:nvContentPartPr>
            <p14:xfrm>
              <a:off x="5765400" y="1061100"/>
              <a:ext cx="131400" cy="41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FCD9E8-E91A-4E73-9A83-041FCE5D8B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6400" y="1052460"/>
                <a:ext cx="149040" cy="430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allout: Line 20">
            <a:extLst>
              <a:ext uri="{FF2B5EF4-FFF2-40B4-BE49-F238E27FC236}">
                <a16:creationId xmlns:a16="http://schemas.microsoft.com/office/drawing/2014/main" id="{ADD88E46-79B4-4DA6-958A-708DD13B62D4}"/>
              </a:ext>
            </a:extLst>
          </p:cNvPr>
          <p:cNvSpPr/>
          <p:nvPr/>
        </p:nvSpPr>
        <p:spPr>
          <a:xfrm>
            <a:off x="5609160" y="3391800"/>
            <a:ext cx="1021080" cy="1082040"/>
          </a:xfrm>
          <a:prstGeom prst="borderCallout1">
            <a:avLst>
              <a:gd name="adj1" fmla="val 18750"/>
              <a:gd name="adj2" fmla="val -8333"/>
              <a:gd name="adj3" fmla="val -26936"/>
              <a:gd name="adj4" fmla="val -46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 caso esse seria o </a:t>
            </a:r>
            <a:r>
              <a:rPr lang="pt-BR" sz="1000" dirty="0" err="1"/>
              <a:t>Backend</a:t>
            </a:r>
            <a:r>
              <a:rPr lang="pt-BR" sz="1000" dirty="0"/>
              <a:t> (O servidor). O server-</a:t>
            </a:r>
            <a:r>
              <a:rPr lang="pt-BR" sz="1000" dirty="0" err="1"/>
              <a:t>side</a:t>
            </a:r>
            <a:endParaRPr lang="pt-B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D4BE33-EB70-4BE6-BA27-FB5B68C94D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682240" y="3486626"/>
            <a:ext cx="1108234" cy="110823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804A9EC-8D1B-45BA-805B-DBCDF0FF4458}"/>
              </a:ext>
            </a:extLst>
          </p:cNvPr>
          <p:cNvSpPr/>
          <p:nvPr/>
        </p:nvSpPr>
        <p:spPr>
          <a:xfrm rot="7912345">
            <a:off x="3536996" y="3321412"/>
            <a:ext cx="1592580" cy="4724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3C7AD2-F66A-4D3C-8486-EEE07FD3AD08}"/>
                  </a:ext>
                </a:extLst>
              </p14:cNvPr>
              <p14:cNvContentPartPr/>
              <p14:nvPr/>
            </p14:nvContentPartPr>
            <p14:xfrm>
              <a:off x="2742840" y="3464820"/>
              <a:ext cx="960840" cy="1184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3C7AD2-F66A-4D3C-8486-EEE07FD3A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840" y="3456180"/>
                <a:ext cx="978480" cy="12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9D5DC-72FD-4E6A-9F6E-0694C090E96E}"/>
              </a:ext>
            </a:extLst>
          </p:cNvPr>
          <p:cNvGrpSpPr/>
          <p:nvPr/>
        </p:nvGrpSpPr>
        <p:grpSpPr>
          <a:xfrm>
            <a:off x="3546000" y="2913660"/>
            <a:ext cx="774360" cy="644400"/>
            <a:chOff x="3546000" y="2913660"/>
            <a:chExt cx="7743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6BDA1E-242F-4599-94B8-CDDE91BF03B9}"/>
                    </a:ext>
                  </a:extLst>
                </p14:cNvPr>
                <p14:cNvContentPartPr/>
                <p14:nvPr/>
              </p14:nvContentPartPr>
              <p14:xfrm>
                <a:off x="3546000" y="3004740"/>
                <a:ext cx="657720" cy="55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6BDA1E-242F-4599-94B8-CDDE91BF03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7360" y="2995740"/>
                  <a:ext cx="6753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C61396-0639-4DDD-B03C-3B4252E76920}"/>
                    </a:ext>
                  </a:extLst>
                </p14:cNvPr>
                <p14:cNvContentPartPr/>
                <p14:nvPr/>
              </p14:nvContentPartPr>
              <p14:xfrm>
                <a:off x="4204080" y="2913660"/>
                <a:ext cx="116280" cy="187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C61396-0639-4DDD-B03C-3B4252E769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5440" y="2904660"/>
                  <a:ext cx="133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9D0AB-0460-49DB-BE8F-93A940F68320}"/>
              </a:ext>
            </a:extLst>
          </p:cNvPr>
          <p:cNvGrpSpPr/>
          <p:nvPr/>
        </p:nvGrpSpPr>
        <p:grpSpPr>
          <a:xfrm>
            <a:off x="2596320" y="4246380"/>
            <a:ext cx="1920960" cy="1098000"/>
            <a:chOff x="2596320" y="4246380"/>
            <a:chExt cx="192096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ACB0D7-76BB-4606-832C-82BB0ECC6A0E}"/>
                    </a:ext>
                  </a:extLst>
                </p14:cNvPr>
                <p14:cNvContentPartPr/>
                <p14:nvPr/>
              </p14:nvContentPartPr>
              <p14:xfrm>
                <a:off x="2596320" y="4246380"/>
                <a:ext cx="311040" cy="70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ACB0D7-76BB-4606-832C-82BB0ECC6A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7320" y="4237740"/>
                  <a:ext cx="3286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692A03-C457-40D2-B44F-2395BB036564}"/>
                    </a:ext>
                  </a:extLst>
                </p14:cNvPr>
                <p14:cNvContentPartPr/>
                <p14:nvPr/>
              </p14:nvContentPartPr>
              <p14:xfrm>
                <a:off x="2926080" y="4805100"/>
                <a:ext cx="138960" cy="29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692A03-C457-40D2-B44F-2395BB0365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7080" y="4796460"/>
                  <a:ext cx="156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F5DB1D-F775-4405-BD41-7D5C01E9587B}"/>
                    </a:ext>
                  </a:extLst>
                </p14:cNvPr>
                <p14:cNvContentPartPr/>
                <p14:nvPr/>
              </p14:nvContentPartPr>
              <p14:xfrm>
                <a:off x="3132000" y="4704660"/>
                <a:ext cx="92520" cy="34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F5DB1D-F775-4405-BD41-7D5C01E95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3000" y="4695660"/>
                  <a:ext cx="110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8312AB-E08F-48F6-8EA7-786181FB4208}"/>
                    </a:ext>
                  </a:extLst>
                </p14:cNvPr>
                <p14:cNvContentPartPr/>
                <p14:nvPr/>
              </p14:nvContentPartPr>
              <p14:xfrm>
                <a:off x="3103560" y="4719060"/>
                <a:ext cx="277920" cy="29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8312AB-E08F-48F6-8EA7-786181FB42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94560" y="4710420"/>
                  <a:ext cx="295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76AB5C-254A-47F5-BA61-ECB7D365B898}"/>
                    </a:ext>
                  </a:extLst>
                </p14:cNvPr>
                <p14:cNvContentPartPr/>
                <p14:nvPr/>
              </p14:nvContentPartPr>
              <p14:xfrm>
                <a:off x="3395160" y="4808700"/>
                <a:ext cx="127080" cy="13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76AB5C-254A-47F5-BA61-ECB7D365B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6520" y="4800060"/>
                  <a:ext cx="14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E52B19-36D6-40E0-B8DD-CFA773FB0639}"/>
                    </a:ext>
                  </a:extLst>
                </p14:cNvPr>
                <p14:cNvContentPartPr/>
                <p14:nvPr/>
              </p14:nvContentPartPr>
              <p14:xfrm>
                <a:off x="3534120" y="4757220"/>
                <a:ext cx="152280" cy="13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E52B19-36D6-40E0-B8DD-CFA773FB06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5480" y="4748220"/>
                  <a:ext cx="169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CA2617-9A15-4716-9B05-D0324C495C34}"/>
                    </a:ext>
                  </a:extLst>
                </p14:cNvPr>
                <p14:cNvContentPartPr/>
                <p14:nvPr/>
              </p14:nvContentPartPr>
              <p14:xfrm>
                <a:off x="3709080" y="4647780"/>
                <a:ext cx="158400" cy="17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CA2617-9A15-4716-9B05-D0324C495C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0440" y="4639140"/>
                  <a:ext cx="176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5B12F1-5332-4B63-BD3A-80CB0A21A329}"/>
                    </a:ext>
                  </a:extLst>
                </p14:cNvPr>
                <p14:cNvContentPartPr/>
                <p14:nvPr/>
              </p14:nvContentPartPr>
              <p14:xfrm>
                <a:off x="3844800" y="4566420"/>
                <a:ext cx="177120" cy="19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5B12F1-5332-4B63-BD3A-80CB0A21A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5800" y="4557780"/>
                  <a:ext cx="19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D268A2-3814-44E9-B582-9855029A1F09}"/>
                    </a:ext>
                  </a:extLst>
                </p14:cNvPr>
                <p14:cNvContentPartPr/>
                <p14:nvPr/>
              </p14:nvContentPartPr>
              <p14:xfrm>
                <a:off x="4250520" y="4530780"/>
                <a:ext cx="19440" cy="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D268A2-3814-44E9-B582-9855029A1F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1520" y="4521780"/>
                  <a:ext cx="37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D508AB-2DF5-46E8-A9B4-EE8AD86F0177}"/>
                    </a:ext>
                  </a:extLst>
                </p14:cNvPr>
                <p14:cNvContentPartPr/>
                <p14:nvPr/>
              </p14:nvContentPartPr>
              <p14:xfrm>
                <a:off x="3187800" y="5179860"/>
                <a:ext cx="226080" cy="16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D508AB-2DF5-46E8-A9B4-EE8AD86F01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8800" y="5171220"/>
                  <a:ext cx="243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C125F4-0000-4B24-8FDF-FEF5BEB7F63D}"/>
                    </a:ext>
                  </a:extLst>
                </p14:cNvPr>
                <p14:cNvContentPartPr/>
                <p14:nvPr/>
              </p14:nvContentPartPr>
              <p14:xfrm>
                <a:off x="3401280" y="5166180"/>
                <a:ext cx="140760" cy="11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C125F4-0000-4B24-8FDF-FEF5BEB7F6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2640" y="5157540"/>
                  <a:ext cx="15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FB5111-A96D-4E33-89CE-15BD18EF5816}"/>
                    </a:ext>
                  </a:extLst>
                </p14:cNvPr>
                <p14:cNvContentPartPr/>
                <p14:nvPr/>
              </p14:nvContentPartPr>
              <p14:xfrm>
                <a:off x="3697920" y="4930020"/>
                <a:ext cx="200160" cy="18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FB5111-A96D-4E33-89CE-15BD18EF58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8920" y="4921020"/>
                  <a:ext cx="217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8BA518-6DAF-47DC-8501-6D3443828E06}"/>
                    </a:ext>
                  </a:extLst>
                </p14:cNvPr>
                <p14:cNvContentPartPr/>
                <p14:nvPr/>
              </p14:nvContentPartPr>
              <p14:xfrm>
                <a:off x="3871440" y="4902660"/>
                <a:ext cx="112680" cy="14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8BA518-6DAF-47DC-8501-6D3443828E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2440" y="4893660"/>
                  <a:ext cx="13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D87137-6A7A-40AD-A5D0-BD91CA1C0346}"/>
                    </a:ext>
                  </a:extLst>
                </p14:cNvPr>
                <p14:cNvContentPartPr/>
                <p14:nvPr/>
              </p14:nvContentPartPr>
              <p14:xfrm>
                <a:off x="3986640" y="4855500"/>
                <a:ext cx="162000" cy="156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D87137-6A7A-40AD-A5D0-BD91CA1C03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8000" y="4846500"/>
                  <a:ext cx="179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D05CE1-4012-4A5F-A93C-7311AC6B6B24}"/>
                    </a:ext>
                  </a:extLst>
                </p14:cNvPr>
                <p14:cNvContentPartPr/>
                <p14:nvPr/>
              </p14:nvContentPartPr>
              <p14:xfrm>
                <a:off x="4158000" y="4739940"/>
                <a:ext cx="142920" cy="20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D05CE1-4012-4A5F-A93C-7311AC6B6B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9000" y="4731300"/>
                  <a:ext cx="160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FE847D-6311-40B5-ACE7-810C3E191AC4}"/>
                    </a:ext>
                  </a:extLst>
                </p14:cNvPr>
                <p14:cNvContentPartPr/>
                <p14:nvPr/>
              </p14:nvContentPartPr>
              <p14:xfrm>
                <a:off x="4327560" y="4667220"/>
                <a:ext cx="189720" cy="26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FE847D-6311-40B5-ACE7-810C3E191A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8560" y="4658220"/>
                  <a:ext cx="207360" cy="28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EE831BD-3EF2-4A72-A800-E228E1DFBC4E}"/>
              </a:ext>
            </a:extLst>
          </p:cNvPr>
          <p:cNvSpPr/>
          <p:nvPr/>
        </p:nvSpPr>
        <p:spPr>
          <a:xfrm>
            <a:off x="108060" y="3752160"/>
            <a:ext cx="2298867" cy="1905000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Quando o DEV domina tanto o </a:t>
            </a:r>
            <a:r>
              <a:rPr lang="pt-BR" dirty="0" err="1"/>
              <a:t>frontend</a:t>
            </a:r>
            <a:r>
              <a:rPr lang="pt-BR" dirty="0"/>
              <a:t> quanto o </a:t>
            </a:r>
            <a:r>
              <a:rPr lang="pt-BR" dirty="0" err="1"/>
              <a:t>backend</a:t>
            </a:r>
            <a:r>
              <a:rPr lang="pt-BR" dirty="0"/>
              <a:t> ele se torna um DEV full </a:t>
            </a:r>
            <a:r>
              <a:rPr lang="pt-BR" dirty="0" err="1"/>
              <a:t>stack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38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104</Words>
  <Application>Microsoft Office PowerPoint</Application>
  <PresentationFormat>A4 Paper (210x297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Neves</dc:creator>
  <cp:lastModifiedBy>Marco Neves</cp:lastModifiedBy>
  <cp:revision>9</cp:revision>
  <dcterms:created xsi:type="dcterms:W3CDTF">2024-11-08T16:47:51Z</dcterms:created>
  <dcterms:modified xsi:type="dcterms:W3CDTF">2024-11-08T22:03:09Z</dcterms:modified>
</cp:coreProperties>
</file>