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33" r:id="rId2"/>
    <p:sldId id="257" r:id="rId3"/>
    <p:sldId id="380" r:id="rId4"/>
    <p:sldId id="347" r:id="rId5"/>
    <p:sldId id="352" r:id="rId6"/>
    <p:sldId id="356" r:id="rId7"/>
    <p:sldId id="359" r:id="rId8"/>
    <p:sldId id="360" r:id="rId9"/>
    <p:sldId id="351" r:id="rId10"/>
    <p:sldId id="362" r:id="rId11"/>
    <p:sldId id="366" r:id="rId12"/>
    <p:sldId id="363" r:id="rId13"/>
    <p:sldId id="365" r:id="rId14"/>
    <p:sldId id="364" r:id="rId15"/>
    <p:sldId id="367" r:id="rId16"/>
    <p:sldId id="370" r:id="rId17"/>
    <p:sldId id="371" r:id="rId18"/>
    <p:sldId id="372" r:id="rId19"/>
    <p:sldId id="373" r:id="rId20"/>
    <p:sldId id="374" r:id="rId21"/>
    <p:sldId id="381" r:id="rId22"/>
    <p:sldId id="375" r:id="rId23"/>
    <p:sldId id="376" r:id="rId24"/>
    <p:sldId id="377" r:id="rId25"/>
    <p:sldId id="378" r:id="rId26"/>
    <p:sldId id="379" r:id="rId27"/>
    <p:sldId id="310" r:id="rId28"/>
    <p:sldId id="262" r:id="rId2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snapToObjects="1">
      <p:cViewPr varScale="1">
        <p:scale>
          <a:sx n="90" d="100"/>
          <a:sy n="90"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5/04/2023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05/04/2023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05/04/2023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05/04/2023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05/04/2023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05/04/2023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github.com/marcooolfoxygamer/Proyecto-GymSenApp.git"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EC9B7C2-429D-45C9-93DD-9C759944E55B}"/>
              </a:ext>
            </a:extLst>
          </p:cNvPr>
          <p:cNvPicPr>
            <a:picLocks noChangeAspect="1"/>
          </p:cNvPicPr>
          <p:nvPr/>
        </p:nvPicPr>
        <p:blipFill>
          <a:blip r:embed="rId2"/>
          <a:srcRect/>
          <a:stretch/>
        </p:blipFill>
        <p:spPr>
          <a:xfrm>
            <a:off x="1187448" y="1267003"/>
            <a:ext cx="6769104" cy="3203302"/>
          </a:xfrm>
          <a:prstGeom prst="rect">
            <a:avLst/>
          </a:prstGeom>
        </p:spPr>
      </p:pic>
    </p:spTree>
    <p:extLst>
      <p:ext uri="{BB962C8B-B14F-4D97-AF65-F5344CB8AC3E}">
        <p14:creationId xmlns:p14="http://schemas.microsoft.com/office/powerpoint/2010/main" val="129852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EC9B7C2-429D-45C9-93DD-9C759944E55B}"/>
              </a:ext>
            </a:extLst>
          </p:cNvPr>
          <p:cNvPicPr>
            <a:picLocks noChangeAspect="1"/>
          </p:cNvPicPr>
          <p:nvPr/>
        </p:nvPicPr>
        <p:blipFill>
          <a:blip r:embed="rId2"/>
          <a:srcRect/>
          <a:stretch/>
        </p:blipFill>
        <p:spPr>
          <a:xfrm>
            <a:off x="1178863" y="1225688"/>
            <a:ext cx="6786274" cy="3493482"/>
          </a:xfrm>
          <a:prstGeom prst="rect">
            <a:avLst/>
          </a:prstGeom>
        </p:spPr>
      </p:pic>
    </p:spTree>
    <p:extLst>
      <p:ext uri="{BB962C8B-B14F-4D97-AF65-F5344CB8AC3E}">
        <p14:creationId xmlns:p14="http://schemas.microsoft.com/office/powerpoint/2010/main" val="156136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E6C640FB-BE57-4925-AECF-E9CF2BB0C4E0}"/>
              </a:ext>
            </a:extLst>
          </p:cNvPr>
          <p:cNvPicPr>
            <a:picLocks noChangeAspect="1"/>
          </p:cNvPicPr>
          <p:nvPr/>
        </p:nvPicPr>
        <p:blipFill>
          <a:blip r:embed="rId2"/>
          <a:srcRect/>
          <a:stretch/>
        </p:blipFill>
        <p:spPr>
          <a:xfrm>
            <a:off x="1170948" y="1116751"/>
            <a:ext cx="6802103" cy="1960431"/>
          </a:xfrm>
          <a:prstGeom prst="rect">
            <a:avLst/>
          </a:prstGeom>
        </p:spPr>
      </p:pic>
      <p:pic>
        <p:nvPicPr>
          <p:cNvPr id="10" name="Imagen 9">
            <a:extLst>
              <a:ext uri="{FF2B5EF4-FFF2-40B4-BE49-F238E27FC236}">
                <a16:creationId xmlns:a16="http://schemas.microsoft.com/office/drawing/2014/main" id="{605C8195-0840-4528-81FB-894D0AF37A87}"/>
              </a:ext>
            </a:extLst>
          </p:cNvPr>
          <p:cNvPicPr>
            <a:picLocks noChangeAspect="1"/>
          </p:cNvPicPr>
          <p:nvPr/>
        </p:nvPicPr>
        <p:blipFill>
          <a:blip r:embed="rId3"/>
          <a:srcRect/>
          <a:stretch/>
        </p:blipFill>
        <p:spPr>
          <a:xfrm>
            <a:off x="1170948" y="3333983"/>
            <a:ext cx="6802103" cy="1225271"/>
          </a:xfrm>
          <a:prstGeom prst="rect">
            <a:avLst/>
          </a:prstGeom>
        </p:spPr>
      </p:pic>
    </p:spTree>
    <p:extLst>
      <p:ext uri="{BB962C8B-B14F-4D97-AF65-F5344CB8AC3E}">
        <p14:creationId xmlns:p14="http://schemas.microsoft.com/office/powerpoint/2010/main" val="27432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F8E5FBB-F07D-4996-8D54-B17021A85C82}"/>
              </a:ext>
            </a:extLst>
          </p:cNvPr>
          <p:cNvPicPr>
            <a:picLocks noChangeAspect="1"/>
          </p:cNvPicPr>
          <p:nvPr/>
        </p:nvPicPr>
        <p:blipFill>
          <a:blip r:embed="rId2"/>
          <a:srcRect/>
          <a:stretch/>
        </p:blipFill>
        <p:spPr>
          <a:xfrm>
            <a:off x="1184498" y="1125314"/>
            <a:ext cx="6775003" cy="2130131"/>
          </a:xfrm>
          <a:prstGeom prst="rect">
            <a:avLst/>
          </a:prstGeom>
        </p:spPr>
      </p:pic>
      <p:pic>
        <p:nvPicPr>
          <p:cNvPr id="7" name="Imagen 6">
            <a:extLst>
              <a:ext uri="{FF2B5EF4-FFF2-40B4-BE49-F238E27FC236}">
                <a16:creationId xmlns:a16="http://schemas.microsoft.com/office/drawing/2014/main" id="{91166A07-2493-4E46-A417-6409B4954AFF}"/>
              </a:ext>
            </a:extLst>
          </p:cNvPr>
          <p:cNvPicPr>
            <a:picLocks noChangeAspect="1"/>
          </p:cNvPicPr>
          <p:nvPr/>
        </p:nvPicPr>
        <p:blipFill>
          <a:blip r:embed="rId3"/>
          <a:srcRect/>
          <a:stretch/>
        </p:blipFill>
        <p:spPr>
          <a:xfrm>
            <a:off x="1184499" y="3520809"/>
            <a:ext cx="6775002" cy="1214318"/>
          </a:xfrm>
          <a:prstGeom prst="rect">
            <a:avLst/>
          </a:prstGeom>
        </p:spPr>
      </p:pic>
    </p:spTree>
    <p:extLst>
      <p:ext uri="{BB962C8B-B14F-4D97-AF65-F5344CB8AC3E}">
        <p14:creationId xmlns:p14="http://schemas.microsoft.com/office/powerpoint/2010/main" val="365793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Diagrama de clases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977945E-D3C7-4CCC-B953-8A0DDF86F799}"/>
              </a:ext>
            </a:extLst>
          </p:cNvPr>
          <p:cNvPicPr>
            <a:picLocks noChangeAspect="1"/>
          </p:cNvPicPr>
          <p:nvPr/>
        </p:nvPicPr>
        <p:blipFill>
          <a:blip r:embed="rId2"/>
          <a:stretch>
            <a:fillRect/>
          </a:stretch>
        </p:blipFill>
        <p:spPr>
          <a:xfrm>
            <a:off x="2604977" y="1012767"/>
            <a:ext cx="3478613" cy="3984489"/>
          </a:xfrm>
          <a:prstGeom prst="rect">
            <a:avLst/>
          </a:prstGeom>
        </p:spPr>
      </p:pic>
    </p:spTree>
    <p:extLst>
      <p:ext uri="{BB962C8B-B14F-4D97-AF65-F5344CB8AC3E}">
        <p14:creationId xmlns:p14="http://schemas.microsoft.com/office/powerpoint/2010/main" val="171105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Diagrama de Distribución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07B87F20-3D63-4B0F-9755-45B9B5B330A3}"/>
              </a:ext>
            </a:extLst>
          </p:cNvPr>
          <p:cNvPicPr>
            <a:picLocks noChangeAspect="1"/>
          </p:cNvPicPr>
          <p:nvPr/>
        </p:nvPicPr>
        <p:blipFill rotWithShape="1">
          <a:blip r:embed="rId2"/>
          <a:srcRect l="-308" r="133"/>
          <a:stretch/>
        </p:blipFill>
        <p:spPr>
          <a:xfrm>
            <a:off x="1717158" y="1117388"/>
            <a:ext cx="5709684" cy="2908724"/>
          </a:xfrm>
          <a:prstGeom prst="rect">
            <a:avLst/>
          </a:prstGeom>
        </p:spPr>
      </p:pic>
    </p:spTree>
    <p:extLst>
      <p:ext uri="{BB962C8B-B14F-4D97-AF65-F5344CB8AC3E}">
        <p14:creationId xmlns:p14="http://schemas.microsoft.com/office/powerpoint/2010/main" val="270081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3"/>
          </a:xfrm>
          <a:prstGeom prst="rect">
            <a:avLst/>
          </a:prstGeom>
        </p:spPr>
      </p:pic>
    </p:spTree>
    <p:extLst>
      <p:ext uri="{BB962C8B-B14F-4D97-AF65-F5344CB8AC3E}">
        <p14:creationId xmlns:p14="http://schemas.microsoft.com/office/powerpoint/2010/main" val="301213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32203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344791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290969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843994"/>
            <a:ext cx="3001535" cy="1940531"/>
          </a:xfrm>
          <a:prstGeom prst="rect">
            <a:avLst/>
          </a:prstGeom>
          <a:noFill/>
        </p:spPr>
        <p:txBody>
          <a:bodyPr wrap="square" rtlCol="0">
            <a:spAutoFit/>
          </a:bodyPr>
          <a:lstStyle/>
          <a:p>
            <a:pPr>
              <a:lnSpc>
                <a:spcPct val="15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150000"/>
              </a:lnSpc>
              <a:spcAft>
                <a:spcPts val="600"/>
              </a:spcAft>
            </a:pPr>
            <a:r>
              <a:rPr lang="es-ES" dirty="0">
                <a:solidFill>
                  <a:schemeClr val="tx1">
                    <a:lumMod val="75000"/>
                    <a:lumOff val="25000"/>
                  </a:schemeClr>
                </a:solidFill>
                <a:latin typeface="Tw Cen MT" panose="020B0602020104020603" pitchFamily="34" charset="0"/>
              </a:rPr>
              <a:t>Valentina Acosta Montes</a:t>
            </a:r>
          </a:p>
          <a:p>
            <a:pPr>
              <a:lnSpc>
                <a:spcPct val="15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15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135947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2"/>
          </a:xfrm>
          <a:prstGeom prst="rect">
            <a:avLst/>
          </a:prstGeom>
        </p:spPr>
      </p:pic>
    </p:spTree>
    <p:extLst>
      <p:ext uri="{BB962C8B-B14F-4D97-AF65-F5344CB8AC3E}">
        <p14:creationId xmlns:p14="http://schemas.microsoft.com/office/powerpoint/2010/main" val="58330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2"/>
          </a:xfrm>
          <a:prstGeom prst="rect">
            <a:avLst/>
          </a:prstGeom>
        </p:spPr>
      </p:pic>
    </p:spTree>
    <p:extLst>
      <p:ext uri="{BB962C8B-B14F-4D97-AF65-F5344CB8AC3E}">
        <p14:creationId xmlns:p14="http://schemas.microsoft.com/office/powerpoint/2010/main" val="420969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1"/>
          </a:xfrm>
          <a:prstGeom prst="rect">
            <a:avLst/>
          </a:prstGeom>
        </p:spPr>
      </p:pic>
    </p:spTree>
    <p:extLst>
      <p:ext uri="{BB962C8B-B14F-4D97-AF65-F5344CB8AC3E}">
        <p14:creationId xmlns:p14="http://schemas.microsoft.com/office/powerpoint/2010/main" val="121360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4" cy="3954001"/>
          </a:xfrm>
          <a:prstGeom prst="rect">
            <a:avLst/>
          </a:prstGeom>
        </p:spPr>
      </p:pic>
    </p:spTree>
    <p:extLst>
      <p:ext uri="{BB962C8B-B14F-4D97-AF65-F5344CB8AC3E}">
        <p14:creationId xmlns:p14="http://schemas.microsoft.com/office/powerpoint/2010/main" val="79646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4" cy="3954000"/>
          </a:xfrm>
          <a:prstGeom prst="rect">
            <a:avLst/>
          </a:prstGeom>
        </p:spPr>
      </p:pic>
    </p:spTree>
    <p:extLst>
      <p:ext uri="{BB962C8B-B14F-4D97-AF65-F5344CB8AC3E}">
        <p14:creationId xmlns:p14="http://schemas.microsoft.com/office/powerpoint/2010/main" val="2120841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Navegable (HTML - CSS)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B14F13A-517D-4FF5-8108-49607BD03AAA}"/>
              </a:ext>
            </a:extLst>
          </p:cNvPr>
          <p:cNvPicPr>
            <a:picLocks noChangeAspect="1"/>
          </p:cNvPicPr>
          <p:nvPr/>
        </p:nvPicPr>
        <p:blipFill>
          <a:blip r:embed="rId2"/>
          <a:stretch>
            <a:fillRect/>
          </a:stretch>
        </p:blipFill>
        <p:spPr>
          <a:xfrm>
            <a:off x="1076546" y="1261508"/>
            <a:ext cx="6990907" cy="3396476"/>
          </a:xfrm>
          <a:prstGeom prst="rect">
            <a:avLst/>
          </a:prstGeom>
        </p:spPr>
      </p:pic>
    </p:spTree>
    <p:extLst>
      <p:ext uri="{BB962C8B-B14F-4D97-AF65-F5344CB8AC3E}">
        <p14:creationId xmlns:p14="http://schemas.microsoft.com/office/powerpoint/2010/main" val="79841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14A7C01-9CDC-4A13-8180-F93B8ECECB93}"/>
              </a:ext>
            </a:extLst>
          </p:cNvPr>
          <p:cNvSpPr txBox="1"/>
          <p:nvPr/>
        </p:nvSpPr>
        <p:spPr>
          <a:xfrm>
            <a:off x="1010649" y="1021179"/>
            <a:ext cx="7122701" cy="805990"/>
          </a:xfrm>
          <a:prstGeom prst="rect">
            <a:avLst/>
          </a:prstGeom>
          <a:noFill/>
        </p:spPr>
        <p:txBody>
          <a:bodyPr wrap="square" rtlCol="0">
            <a:spAutoFit/>
          </a:bodyPr>
          <a:lstStyle/>
          <a:p>
            <a:pPr algn="ctr">
              <a:spcAft>
                <a:spcPts val="300"/>
              </a:spcAft>
            </a:pPr>
            <a:r>
              <a:rPr lang="es-ES" dirty="0">
                <a:solidFill>
                  <a:schemeClr val="tx1">
                    <a:lumMod val="75000"/>
                    <a:lumOff val="25000"/>
                  </a:schemeClr>
                </a:solidFill>
              </a:rPr>
              <a:t>El repositorio con las correspondientes evidencias se encuentran en:</a:t>
            </a:r>
          </a:p>
          <a:p>
            <a:pPr algn="ctr">
              <a:lnSpc>
                <a:spcPct val="150000"/>
              </a:lnSpc>
              <a:spcAft>
                <a:spcPts val="1200"/>
              </a:spcAft>
            </a:pPr>
            <a:r>
              <a:rPr lang="es-ES" dirty="0">
                <a:solidFill>
                  <a:schemeClr val="tx1">
                    <a:lumMod val="75000"/>
                    <a:lumOff val="25000"/>
                  </a:schemeClr>
                </a:solidFill>
                <a:hlinkClick r:id="rId2"/>
              </a:rPr>
              <a:t>https://github.com/marcooolfoxygamer/Proyecto-GymSenApp.git</a:t>
            </a:r>
            <a:endParaRPr lang="es-ES" dirty="0">
              <a:solidFill>
                <a:schemeClr val="tx1">
                  <a:lumMod val="75000"/>
                  <a:lumOff val="25000"/>
                </a:schemeClr>
              </a:solidFill>
            </a:endParaRPr>
          </a:p>
        </p:txBody>
      </p:sp>
      <p:pic>
        <p:nvPicPr>
          <p:cNvPr id="6" name="Imagen 5">
            <a:extLst>
              <a:ext uri="{FF2B5EF4-FFF2-40B4-BE49-F238E27FC236}">
                <a16:creationId xmlns:a16="http://schemas.microsoft.com/office/drawing/2014/main" id="{A185F102-3251-48C3-817B-2543A763DF42}"/>
              </a:ext>
            </a:extLst>
          </p:cNvPr>
          <p:cNvPicPr>
            <a:picLocks noChangeAspect="1"/>
          </p:cNvPicPr>
          <p:nvPr/>
        </p:nvPicPr>
        <p:blipFill rotWithShape="1">
          <a:blip r:embed="rId3"/>
          <a:srcRect t="-527" b="-373"/>
          <a:stretch/>
        </p:blipFill>
        <p:spPr>
          <a:xfrm>
            <a:off x="1283141" y="1956392"/>
            <a:ext cx="6577717" cy="2849524"/>
          </a:xfrm>
          <a:prstGeom prst="rect">
            <a:avLst/>
          </a:prstGeom>
        </p:spPr>
      </p:pic>
    </p:spTree>
    <p:extLst>
      <p:ext uri="{BB962C8B-B14F-4D97-AF65-F5344CB8AC3E}">
        <p14:creationId xmlns:p14="http://schemas.microsoft.com/office/powerpoint/2010/main" val="2089237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139093"/>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15719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MER (Notación Crow’s Foot)</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7A1B3DF0-18B9-4511-85A2-468E2EF6959F}"/>
              </a:ext>
            </a:extLst>
          </p:cNvPr>
          <p:cNvPicPr>
            <a:picLocks noChangeAspect="1"/>
          </p:cNvPicPr>
          <p:nvPr/>
        </p:nvPicPr>
        <p:blipFill>
          <a:blip r:embed="rId2"/>
          <a:srcRect/>
          <a:stretch/>
        </p:blipFill>
        <p:spPr>
          <a:xfrm>
            <a:off x="345589" y="1411540"/>
            <a:ext cx="8452822" cy="3191627"/>
          </a:xfrm>
          <a:prstGeom prst="rect">
            <a:avLst/>
          </a:prstGeom>
        </p:spPr>
      </p:pic>
    </p:spTree>
    <p:extLst>
      <p:ext uri="{BB962C8B-B14F-4D97-AF65-F5344CB8AC3E}">
        <p14:creationId xmlns:p14="http://schemas.microsoft.com/office/powerpoint/2010/main" val="76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Normalización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A7AF6F59-0044-47C7-BC0D-FA4B11AE3381}"/>
              </a:ext>
            </a:extLst>
          </p:cNvPr>
          <p:cNvPicPr>
            <a:picLocks noChangeAspect="1"/>
          </p:cNvPicPr>
          <p:nvPr/>
        </p:nvPicPr>
        <p:blipFill>
          <a:blip r:embed="rId2"/>
          <a:srcRect/>
          <a:stretch/>
        </p:blipFill>
        <p:spPr>
          <a:xfrm>
            <a:off x="524584" y="1244219"/>
            <a:ext cx="7465140" cy="1400659"/>
          </a:xfrm>
          <a:prstGeom prst="rect">
            <a:avLst/>
          </a:prstGeom>
        </p:spPr>
      </p:pic>
      <p:pic>
        <p:nvPicPr>
          <p:cNvPr id="23" name="Imagen 22">
            <a:extLst>
              <a:ext uri="{FF2B5EF4-FFF2-40B4-BE49-F238E27FC236}">
                <a16:creationId xmlns:a16="http://schemas.microsoft.com/office/drawing/2014/main" id="{A2125BCE-94CD-4969-BE2C-CC92C500B203}"/>
              </a:ext>
            </a:extLst>
          </p:cNvPr>
          <p:cNvPicPr>
            <a:picLocks noChangeAspect="1"/>
          </p:cNvPicPr>
          <p:nvPr/>
        </p:nvPicPr>
        <p:blipFill>
          <a:blip r:embed="rId3"/>
          <a:srcRect/>
          <a:stretch/>
        </p:blipFill>
        <p:spPr>
          <a:xfrm>
            <a:off x="1441409" y="3015482"/>
            <a:ext cx="7251801" cy="1400660"/>
          </a:xfrm>
          <a:prstGeom prst="rect">
            <a:avLst/>
          </a:prstGeom>
        </p:spPr>
      </p:pic>
    </p:spTree>
    <p:extLst>
      <p:ext uri="{BB962C8B-B14F-4D97-AF65-F5344CB8AC3E}">
        <p14:creationId xmlns:p14="http://schemas.microsoft.com/office/powerpoint/2010/main" val="280240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Normalización (1FN)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C853250A-4E5F-4569-AF0E-EE120B82F66B}"/>
              </a:ext>
            </a:extLst>
          </p:cNvPr>
          <p:cNvPicPr>
            <a:picLocks noChangeAspect="1"/>
          </p:cNvPicPr>
          <p:nvPr/>
        </p:nvPicPr>
        <p:blipFill>
          <a:blip r:embed="rId2"/>
          <a:srcRect/>
          <a:stretch/>
        </p:blipFill>
        <p:spPr>
          <a:xfrm>
            <a:off x="1103541" y="1160001"/>
            <a:ext cx="5317243" cy="784617"/>
          </a:xfrm>
          <a:prstGeom prst="rect">
            <a:avLst/>
          </a:prstGeom>
        </p:spPr>
      </p:pic>
      <p:pic>
        <p:nvPicPr>
          <p:cNvPr id="11" name="Imagen 10">
            <a:extLst>
              <a:ext uri="{FF2B5EF4-FFF2-40B4-BE49-F238E27FC236}">
                <a16:creationId xmlns:a16="http://schemas.microsoft.com/office/drawing/2014/main" id="{47F296EA-CF4E-4B58-8F7C-BF575E1F3FD4}"/>
              </a:ext>
            </a:extLst>
          </p:cNvPr>
          <p:cNvPicPr>
            <a:picLocks noChangeAspect="1"/>
          </p:cNvPicPr>
          <p:nvPr/>
        </p:nvPicPr>
        <p:blipFill>
          <a:blip r:embed="rId3"/>
          <a:srcRect/>
          <a:stretch/>
        </p:blipFill>
        <p:spPr>
          <a:xfrm>
            <a:off x="7163682" y="1342111"/>
            <a:ext cx="1013718" cy="542554"/>
          </a:xfrm>
          <a:prstGeom prst="rect">
            <a:avLst/>
          </a:prstGeom>
        </p:spPr>
      </p:pic>
      <p:pic>
        <p:nvPicPr>
          <p:cNvPr id="15" name="Imagen 14">
            <a:extLst>
              <a:ext uri="{FF2B5EF4-FFF2-40B4-BE49-F238E27FC236}">
                <a16:creationId xmlns:a16="http://schemas.microsoft.com/office/drawing/2014/main" id="{0868DF5F-553C-4940-92DB-081CB1555B2A}"/>
              </a:ext>
            </a:extLst>
          </p:cNvPr>
          <p:cNvPicPr>
            <a:picLocks noChangeAspect="1"/>
          </p:cNvPicPr>
          <p:nvPr/>
        </p:nvPicPr>
        <p:blipFill>
          <a:blip r:embed="rId4"/>
          <a:srcRect/>
          <a:stretch/>
        </p:blipFill>
        <p:spPr>
          <a:xfrm>
            <a:off x="1314115" y="3851930"/>
            <a:ext cx="6515769" cy="763031"/>
          </a:xfrm>
          <a:prstGeom prst="rect">
            <a:avLst/>
          </a:prstGeom>
        </p:spPr>
      </p:pic>
      <p:pic>
        <p:nvPicPr>
          <p:cNvPr id="17" name="Imagen 16">
            <a:extLst>
              <a:ext uri="{FF2B5EF4-FFF2-40B4-BE49-F238E27FC236}">
                <a16:creationId xmlns:a16="http://schemas.microsoft.com/office/drawing/2014/main" id="{94E70D5B-63DD-463C-8068-659D67E51755}"/>
              </a:ext>
            </a:extLst>
          </p:cNvPr>
          <p:cNvPicPr>
            <a:picLocks noChangeAspect="1"/>
          </p:cNvPicPr>
          <p:nvPr/>
        </p:nvPicPr>
        <p:blipFill>
          <a:blip r:embed="rId5"/>
          <a:srcRect/>
          <a:stretch/>
        </p:blipFill>
        <p:spPr>
          <a:xfrm>
            <a:off x="2884391" y="2348323"/>
            <a:ext cx="3375218" cy="1077867"/>
          </a:xfrm>
          <a:prstGeom prst="rect">
            <a:avLst/>
          </a:prstGeom>
        </p:spPr>
      </p:pic>
    </p:spTree>
    <p:extLst>
      <p:ext uri="{BB962C8B-B14F-4D97-AF65-F5344CB8AC3E}">
        <p14:creationId xmlns:p14="http://schemas.microsoft.com/office/powerpoint/2010/main" val="237121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Normalización (2FN)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C853250A-4E5F-4569-AF0E-EE120B82F66B}"/>
              </a:ext>
            </a:extLst>
          </p:cNvPr>
          <p:cNvPicPr>
            <a:picLocks noChangeAspect="1"/>
          </p:cNvPicPr>
          <p:nvPr/>
        </p:nvPicPr>
        <p:blipFill>
          <a:blip r:embed="rId2"/>
          <a:srcRect/>
          <a:stretch/>
        </p:blipFill>
        <p:spPr>
          <a:xfrm>
            <a:off x="786809" y="1186273"/>
            <a:ext cx="4816549" cy="775076"/>
          </a:xfrm>
          <a:prstGeom prst="rect">
            <a:avLst/>
          </a:prstGeom>
        </p:spPr>
      </p:pic>
      <p:pic>
        <p:nvPicPr>
          <p:cNvPr id="11" name="Imagen 10">
            <a:extLst>
              <a:ext uri="{FF2B5EF4-FFF2-40B4-BE49-F238E27FC236}">
                <a16:creationId xmlns:a16="http://schemas.microsoft.com/office/drawing/2014/main" id="{47F296EA-CF4E-4B58-8F7C-BF575E1F3FD4}"/>
              </a:ext>
            </a:extLst>
          </p:cNvPr>
          <p:cNvPicPr>
            <a:picLocks noChangeAspect="1"/>
          </p:cNvPicPr>
          <p:nvPr/>
        </p:nvPicPr>
        <p:blipFill>
          <a:blip r:embed="rId3"/>
          <a:srcRect/>
          <a:stretch/>
        </p:blipFill>
        <p:spPr>
          <a:xfrm>
            <a:off x="6192846" y="1337390"/>
            <a:ext cx="1013718" cy="542554"/>
          </a:xfrm>
          <a:prstGeom prst="rect">
            <a:avLst/>
          </a:prstGeom>
        </p:spPr>
      </p:pic>
      <p:pic>
        <p:nvPicPr>
          <p:cNvPr id="13" name="Imagen 12">
            <a:extLst>
              <a:ext uri="{FF2B5EF4-FFF2-40B4-BE49-F238E27FC236}">
                <a16:creationId xmlns:a16="http://schemas.microsoft.com/office/drawing/2014/main" id="{48128A1E-BE7B-436F-BB6E-8131FB03795B}"/>
              </a:ext>
            </a:extLst>
          </p:cNvPr>
          <p:cNvPicPr>
            <a:picLocks noChangeAspect="1"/>
          </p:cNvPicPr>
          <p:nvPr/>
        </p:nvPicPr>
        <p:blipFill>
          <a:blip r:embed="rId4"/>
          <a:srcRect/>
          <a:stretch/>
        </p:blipFill>
        <p:spPr>
          <a:xfrm>
            <a:off x="7418074" y="1343290"/>
            <a:ext cx="1115676" cy="536654"/>
          </a:xfrm>
          <a:prstGeom prst="rect">
            <a:avLst/>
          </a:prstGeom>
        </p:spPr>
      </p:pic>
      <p:pic>
        <p:nvPicPr>
          <p:cNvPr id="15" name="Imagen 14">
            <a:extLst>
              <a:ext uri="{FF2B5EF4-FFF2-40B4-BE49-F238E27FC236}">
                <a16:creationId xmlns:a16="http://schemas.microsoft.com/office/drawing/2014/main" id="{0868DF5F-553C-4940-92DB-081CB1555B2A}"/>
              </a:ext>
            </a:extLst>
          </p:cNvPr>
          <p:cNvPicPr>
            <a:picLocks noChangeAspect="1"/>
          </p:cNvPicPr>
          <p:nvPr/>
        </p:nvPicPr>
        <p:blipFill>
          <a:blip r:embed="rId5"/>
          <a:srcRect/>
          <a:stretch/>
        </p:blipFill>
        <p:spPr>
          <a:xfrm>
            <a:off x="1314115" y="3851930"/>
            <a:ext cx="6515769" cy="763031"/>
          </a:xfrm>
          <a:prstGeom prst="rect">
            <a:avLst/>
          </a:prstGeom>
        </p:spPr>
      </p:pic>
      <p:pic>
        <p:nvPicPr>
          <p:cNvPr id="10" name="Imagen 9">
            <a:extLst>
              <a:ext uri="{FF2B5EF4-FFF2-40B4-BE49-F238E27FC236}">
                <a16:creationId xmlns:a16="http://schemas.microsoft.com/office/drawing/2014/main" id="{2AF97E05-08CC-4986-96E3-223C8C6FBE29}"/>
              </a:ext>
            </a:extLst>
          </p:cNvPr>
          <p:cNvPicPr>
            <a:picLocks noChangeAspect="1"/>
          </p:cNvPicPr>
          <p:nvPr/>
        </p:nvPicPr>
        <p:blipFill>
          <a:blip r:embed="rId6"/>
          <a:srcRect/>
          <a:stretch/>
        </p:blipFill>
        <p:spPr>
          <a:xfrm>
            <a:off x="1903229" y="2340528"/>
            <a:ext cx="1925990" cy="1114616"/>
          </a:xfrm>
          <a:prstGeom prst="rect">
            <a:avLst/>
          </a:prstGeom>
        </p:spPr>
      </p:pic>
      <p:pic>
        <p:nvPicPr>
          <p:cNvPr id="12" name="Imagen 11">
            <a:extLst>
              <a:ext uri="{FF2B5EF4-FFF2-40B4-BE49-F238E27FC236}">
                <a16:creationId xmlns:a16="http://schemas.microsoft.com/office/drawing/2014/main" id="{BE7387EE-E959-4FAF-8C1E-4DEE51F11147}"/>
              </a:ext>
            </a:extLst>
          </p:cNvPr>
          <p:cNvPicPr>
            <a:picLocks noChangeAspect="1"/>
          </p:cNvPicPr>
          <p:nvPr/>
        </p:nvPicPr>
        <p:blipFill>
          <a:blip r:embed="rId7"/>
          <a:srcRect/>
          <a:stretch/>
        </p:blipFill>
        <p:spPr>
          <a:xfrm>
            <a:off x="4399078" y="2366183"/>
            <a:ext cx="3263379" cy="1040060"/>
          </a:xfrm>
          <a:prstGeom prst="rect">
            <a:avLst/>
          </a:prstGeom>
        </p:spPr>
      </p:pic>
    </p:spTree>
    <p:extLst>
      <p:ext uri="{BB962C8B-B14F-4D97-AF65-F5344CB8AC3E}">
        <p14:creationId xmlns:p14="http://schemas.microsoft.com/office/powerpoint/2010/main" val="323797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Normalización (3FN)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C853250A-4E5F-4569-AF0E-EE120B82F66B}"/>
              </a:ext>
            </a:extLst>
          </p:cNvPr>
          <p:cNvPicPr>
            <a:picLocks noChangeAspect="1"/>
          </p:cNvPicPr>
          <p:nvPr/>
        </p:nvPicPr>
        <p:blipFill>
          <a:blip r:embed="rId2"/>
          <a:srcRect/>
          <a:stretch/>
        </p:blipFill>
        <p:spPr>
          <a:xfrm>
            <a:off x="786809" y="1186273"/>
            <a:ext cx="4816549" cy="775076"/>
          </a:xfrm>
          <a:prstGeom prst="rect">
            <a:avLst/>
          </a:prstGeom>
        </p:spPr>
      </p:pic>
      <p:pic>
        <p:nvPicPr>
          <p:cNvPr id="11" name="Imagen 10">
            <a:extLst>
              <a:ext uri="{FF2B5EF4-FFF2-40B4-BE49-F238E27FC236}">
                <a16:creationId xmlns:a16="http://schemas.microsoft.com/office/drawing/2014/main" id="{47F296EA-CF4E-4B58-8F7C-BF575E1F3FD4}"/>
              </a:ext>
            </a:extLst>
          </p:cNvPr>
          <p:cNvPicPr>
            <a:picLocks noChangeAspect="1"/>
          </p:cNvPicPr>
          <p:nvPr/>
        </p:nvPicPr>
        <p:blipFill>
          <a:blip r:embed="rId3"/>
          <a:srcRect/>
          <a:stretch/>
        </p:blipFill>
        <p:spPr>
          <a:xfrm>
            <a:off x="6192846" y="1337390"/>
            <a:ext cx="1013718" cy="542554"/>
          </a:xfrm>
          <a:prstGeom prst="rect">
            <a:avLst/>
          </a:prstGeom>
        </p:spPr>
      </p:pic>
      <p:pic>
        <p:nvPicPr>
          <p:cNvPr id="13" name="Imagen 12">
            <a:extLst>
              <a:ext uri="{FF2B5EF4-FFF2-40B4-BE49-F238E27FC236}">
                <a16:creationId xmlns:a16="http://schemas.microsoft.com/office/drawing/2014/main" id="{48128A1E-BE7B-436F-BB6E-8131FB03795B}"/>
              </a:ext>
            </a:extLst>
          </p:cNvPr>
          <p:cNvPicPr>
            <a:picLocks noChangeAspect="1"/>
          </p:cNvPicPr>
          <p:nvPr/>
        </p:nvPicPr>
        <p:blipFill>
          <a:blip r:embed="rId4"/>
          <a:srcRect/>
          <a:stretch/>
        </p:blipFill>
        <p:spPr>
          <a:xfrm>
            <a:off x="7418074" y="1343290"/>
            <a:ext cx="1115676" cy="536654"/>
          </a:xfrm>
          <a:prstGeom prst="rect">
            <a:avLst/>
          </a:prstGeom>
        </p:spPr>
      </p:pic>
      <p:pic>
        <p:nvPicPr>
          <p:cNvPr id="15" name="Imagen 14">
            <a:extLst>
              <a:ext uri="{FF2B5EF4-FFF2-40B4-BE49-F238E27FC236}">
                <a16:creationId xmlns:a16="http://schemas.microsoft.com/office/drawing/2014/main" id="{0868DF5F-553C-4940-92DB-081CB1555B2A}"/>
              </a:ext>
            </a:extLst>
          </p:cNvPr>
          <p:cNvPicPr>
            <a:picLocks noChangeAspect="1"/>
          </p:cNvPicPr>
          <p:nvPr/>
        </p:nvPicPr>
        <p:blipFill>
          <a:blip r:embed="rId5"/>
          <a:srcRect/>
          <a:stretch/>
        </p:blipFill>
        <p:spPr>
          <a:xfrm>
            <a:off x="1314115" y="3851930"/>
            <a:ext cx="6515769" cy="763031"/>
          </a:xfrm>
          <a:prstGeom prst="rect">
            <a:avLst/>
          </a:prstGeom>
        </p:spPr>
      </p:pic>
      <p:pic>
        <p:nvPicPr>
          <p:cNvPr id="14" name="Imagen 13">
            <a:extLst>
              <a:ext uri="{FF2B5EF4-FFF2-40B4-BE49-F238E27FC236}">
                <a16:creationId xmlns:a16="http://schemas.microsoft.com/office/drawing/2014/main" id="{DAE139AF-BE42-4369-A068-AF3F0CDFD47C}"/>
              </a:ext>
            </a:extLst>
          </p:cNvPr>
          <p:cNvPicPr>
            <a:picLocks noChangeAspect="1"/>
          </p:cNvPicPr>
          <p:nvPr/>
        </p:nvPicPr>
        <p:blipFill>
          <a:blip r:embed="rId6"/>
          <a:srcRect/>
          <a:stretch/>
        </p:blipFill>
        <p:spPr>
          <a:xfrm>
            <a:off x="1513635" y="2336118"/>
            <a:ext cx="1875652" cy="1161492"/>
          </a:xfrm>
          <a:prstGeom prst="rect">
            <a:avLst/>
          </a:prstGeom>
        </p:spPr>
      </p:pic>
      <p:pic>
        <p:nvPicPr>
          <p:cNvPr id="16" name="Imagen 15">
            <a:extLst>
              <a:ext uri="{FF2B5EF4-FFF2-40B4-BE49-F238E27FC236}">
                <a16:creationId xmlns:a16="http://schemas.microsoft.com/office/drawing/2014/main" id="{D41ABDB0-9FF0-430A-900B-24184D06E507}"/>
              </a:ext>
            </a:extLst>
          </p:cNvPr>
          <p:cNvPicPr>
            <a:picLocks noChangeAspect="1"/>
          </p:cNvPicPr>
          <p:nvPr/>
        </p:nvPicPr>
        <p:blipFill>
          <a:blip r:embed="rId7"/>
          <a:srcRect/>
          <a:stretch/>
        </p:blipFill>
        <p:spPr>
          <a:xfrm>
            <a:off x="5112103" y="2610800"/>
            <a:ext cx="919058" cy="717313"/>
          </a:xfrm>
          <a:prstGeom prst="rect">
            <a:avLst/>
          </a:prstGeom>
        </p:spPr>
      </p:pic>
      <p:pic>
        <p:nvPicPr>
          <p:cNvPr id="17" name="Imagen 16">
            <a:extLst>
              <a:ext uri="{FF2B5EF4-FFF2-40B4-BE49-F238E27FC236}">
                <a16:creationId xmlns:a16="http://schemas.microsoft.com/office/drawing/2014/main" id="{C5643AD5-A8BB-40B2-8549-5114E9A8689B}"/>
              </a:ext>
            </a:extLst>
          </p:cNvPr>
          <p:cNvPicPr>
            <a:picLocks noChangeAspect="1"/>
          </p:cNvPicPr>
          <p:nvPr/>
        </p:nvPicPr>
        <p:blipFill>
          <a:blip r:embed="rId8"/>
          <a:srcRect/>
          <a:stretch/>
        </p:blipFill>
        <p:spPr>
          <a:xfrm>
            <a:off x="6435197" y="2440351"/>
            <a:ext cx="1101627" cy="945367"/>
          </a:xfrm>
          <a:prstGeom prst="rect">
            <a:avLst/>
          </a:prstGeom>
        </p:spPr>
      </p:pic>
      <p:pic>
        <p:nvPicPr>
          <p:cNvPr id="4" name="Imagen 3">
            <a:extLst>
              <a:ext uri="{FF2B5EF4-FFF2-40B4-BE49-F238E27FC236}">
                <a16:creationId xmlns:a16="http://schemas.microsoft.com/office/drawing/2014/main" id="{D34E80CC-F66A-433C-B031-F8429FBCBC55}"/>
              </a:ext>
            </a:extLst>
          </p:cNvPr>
          <p:cNvPicPr>
            <a:picLocks noChangeAspect="1"/>
          </p:cNvPicPr>
          <p:nvPr/>
        </p:nvPicPr>
        <p:blipFill>
          <a:blip r:embed="rId9"/>
          <a:stretch>
            <a:fillRect/>
          </a:stretch>
        </p:blipFill>
        <p:spPr>
          <a:xfrm>
            <a:off x="3789042" y="2608956"/>
            <a:ext cx="921180" cy="717313"/>
          </a:xfrm>
          <a:prstGeom prst="rect">
            <a:avLst/>
          </a:prstGeom>
        </p:spPr>
      </p:pic>
    </p:spTree>
    <p:extLst>
      <p:ext uri="{BB962C8B-B14F-4D97-AF65-F5344CB8AC3E}">
        <p14:creationId xmlns:p14="http://schemas.microsoft.com/office/powerpoint/2010/main" val="9796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ED13537C-7BA8-4485-98A8-3E105C9CF5A3}"/>
              </a:ext>
            </a:extLst>
          </p:cNvPr>
          <p:cNvPicPr>
            <a:picLocks noChangeAspect="1"/>
          </p:cNvPicPr>
          <p:nvPr/>
        </p:nvPicPr>
        <p:blipFill>
          <a:blip r:embed="rId2"/>
          <a:srcRect/>
          <a:stretch/>
        </p:blipFill>
        <p:spPr>
          <a:xfrm>
            <a:off x="1144626" y="1300500"/>
            <a:ext cx="6854747" cy="1219785"/>
          </a:xfrm>
          <a:prstGeom prst="rect">
            <a:avLst/>
          </a:prstGeom>
        </p:spPr>
      </p:pic>
      <p:pic>
        <p:nvPicPr>
          <p:cNvPr id="8" name="Imagen 7">
            <a:extLst>
              <a:ext uri="{FF2B5EF4-FFF2-40B4-BE49-F238E27FC236}">
                <a16:creationId xmlns:a16="http://schemas.microsoft.com/office/drawing/2014/main" id="{09632F11-D247-4853-A710-24C644799BC3}"/>
              </a:ext>
            </a:extLst>
          </p:cNvPr>
          <p:cNvPicPr>
            <a:picLocks noChangeAspect="1"/>
          </p:cNvPicPr>
          <p:nvPr/>
        </p:nvPicPr>
        <p:blipFill>
          <a:blip r:embed="rId3"/>
          <a:srcRect/>
          <a:stretch/>
        </p:blipFill>
        <p:spPr>
          <a:xfrm>
            <a:off x="1144626" y="2960835"/>
            <a:ext cx="6854746" cy="1144952"/>
          </a:xfrm>
          <a:prstGeom prst="rect">
            <a:avLst/>
          </a:prstGeom>
        </p:spPr>
      </p:pic>
    </p:spTree>
    <p:extLst>
      <p:ext uri="{BB962C8B-B14F-4D97-AF65-F5344CB8AC3E}">
        <p14:creationId xmlns:p14="http://schemas.microsoft.com/office/powerpoint/2010/main" val="41359294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4425</TotalTime>
  <Words>219</Words>
  <Application>Microsoft Office PowerPoint</Application>
  <PresentationFormat>Presentación en pantalla (16:9)</PresentationFormat>
  <Paragraphs>34</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233</cp:revision>
  <dcterms:created xsi:type="dcterms:W3CDTF">2019-11-27T03:16:21Z</dcterms:created>
  <dcterms:modified xsi:type="dcterms:W3CDTF">2023-04-05T21:17:16Z</dcterms:modified>
</cp:coreProperties>
</file>