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33" r:id="rId2"/>
    <p:sldId id="257" r:id="rId3"/>
    <p:sldId id="380" r:id="rId4"/>
    <p:sldId id="398" r:id="rId5"/>
    <p:sldId id="347" r:id="rId6"/>
    <p:sldId id="411" r:id="rId7"/>
    <p:sldId id="415" r:id="rId8"/>
    <p:sldId id="416" r:id="rId9"/>
    <p:sldId id="412" r:id="rId10"/>
    <p:sldId id="413" r:id="rId11"/>
    <p:sldId id="399" r:id="rId12"/>
    <p:sldId id="386" r:id="rId13"/>
    <p:sldId id="393" r:id="rId14"/>
    <p:sldId id="394" r:id="rId15"/>
    <p:sldId id="395" r:id="rId16"/>
    <p:sldId id="406" r:id="rId17"/>
    <p:sldId id="397" r:id="rId18"/>
    <p:sldId id="417" r:id="rId19"/>
    <p:sldId id="402" r:id="rId20"/>
    <p:sldId id="408" r:id="rId21"/>
    <p:sldId id="403" r:id="rId22"/>
    <p:sldId id="409" r:id="rId23"/>
    <p:sldId id="410" r:id="rId24"/>
    <p:sldId id="370" r:id="rId25"/>
    <p:sldId id="371" r:id="rId26"/>
    <p:sldId id="372" r:id="rId27"/>
    <p:sldId id="373" r:id="rId28"/>
    <p:sldId id="374" r:id="rId29"/>
    <p:sldId id="381" r:id="rId30"/>
    <p:sldId id="375" r:id="rId31"/>
    <p:sldId id="376" r:id="rId32"/>
    <p:sldId id="377" r:id="rId33"/>
    <p:sldId id="378" r:id="rId34"/>
    <p:sldId id="379" r:id="rId35"/>
    <p:sldId id="404" r:id="rId36"/>
    <p:sldId id="310" r:id="rId37"/>
    <p:sldId id="262" r:id="rId38"/>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623"/>
    <a:srgbClr val="A78F2B"/>
    <a:srgbClr val="9744CA"/>
    <a:srgbClr val="783808"/>
    <a:srgbClr val="73390D"/>
    <a:srgbClr val="22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snapToObjects="1">
      <p:cViewPr varScale="1">
        <p:scale>
          <a:sx n="90" d="100"/>
          <a:sy n="90"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26/06/2023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a:t>
            </a:fld>
            <a:endParaRPr lang="es-CO"/>
          </a:p>
        </p:txBody>
      </p:sp>
    </p:spTree>
    <p:extLst>
      <p:ext uri="{BB962C8B-B14F-4D97-AF65-F5344CB8AC3E}">
        <p14:creationId xmlns:p14="http://schemas.microsoft.com/office/powerpoint/2010/main" val="229650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9</a:t>
            </a:fld>
            <a:endParaRPr lang="es-CO"/>
          </a:p>
        </p:txBody>
      </p:sp>
    </p:spTree>
    <p:extLst>
      <p:ext uri="{BB962C8B-B14F-4D97-AF65-F5344CB8AC3E}">
        <p14:creationId xmlns:p14="http://schemas.microsoft.com/office/powerpoint/2010/main" val="3984852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13</a:t>
            </a:fld>
            <a:endParaRPr lang="es-CO"/>
          </a:p>
        </p:txBody>
      </p:sp>
    </p:spTree>
    <p:extLst>
      <p:ext uri="{BB962C8B-B14F-4D97-AF65-F5344CB8AC3E}">
        <p14:creationId xmlns:p14="http://schemas.microsoft.com/office/powerpoint/2010/main" val="1534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21</a:t>
            </a:fld>
            <a:endParaRPr lang="es-CO"/>
          </a:p>
        </p:txBody>
      </p:sp>
    </p:spTree>
    <p:extLst>
      <p:ext uri="{BB962C8B-B14F-4D97-AF65-F5344CB8AC3E}">
        <p14:creationId xmlns:p14="http://schemas.microsoft.com/office/powerpoint/2010/main" val="289984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22</a:t>
            </a:fld>
            <a:endParaRPr lang="es-CO"/>
          </a:p>
        </p:txBody>
      </p:sp>
    </p:spTree>
    <p:extLst>
      <p:ext uri="{BB962C8B-B14F-4D97-AF65-F5344CB8AC3E}">
        <p14:creationId xmlns:p14="http://schemas.microsoft.com/office/powerpoint/2010/main" val="168742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35</a:t>
            </a:fld>
            <a:endParaRPr lang="es-CO"/>
          </a:p>
        </p:txBody>
      </p:sp>
    </p:spTree>
    <p:extLst>
      <p:ext uri="{BB962C8B-B14F-4D97-AF65-F5344CB8AC3E}">
        <p14:creationId xmlns:p14="http://schemas.microsoft.com/office/powerpoint/2010/main" val="2511743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26/06/2023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26/06/2023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26/06/2023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github.com/marcooolfoxygamer/Proyecto-GymSenApp.git"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265112"/>
            <a:ext cx="7122700" cy="523220"/>
          </a:xfrm>
          <a:prstGeom prst="rect">
            <a:avLst/>
          </a:prstGeom>
          <a:noFill/>
        </p:spPr>
        <p:txBody>
          <a:bodyPr wrap="square" rtlCol="0">
            <a:spAutoFit/>
          </a:bodyPr>
          <a:lstStyle/>
          <a:p>
            <a:r>
              <a:rPr lang="es-ES" sz="2800" b="1" dirty="0">
                <a:solidFill>
                  <a:schemeClr val="tx1">
                    <a:lumMod val="75000"/>
                    <a:lumOff val="25000"/>
                  </a:schemeClr>
                </a:solidFill>
              </a:rPr>
              <a:t>Construcción base de datos – DDL – Relaciones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C4100F40-E7CA-2167-84D6-CFFAA4BB182C}"/>
              </a:ext>
            </a:extLst>
          </p:cNvPr>
          <p:cNvPicPr>
            <a:picLocks noChangeAspect="1"/>
          </p:cNvPicPr>
          <p:nvPr/>
        </p:nvPicPr>
        <p:blipFill>
          <a:blip r:embed="rId2"/>
          <a:srcRect/>
          <a:stretch/>
        </p:blipFill>
        <p:spPr>
          <a:xfrm>
            <a:off x="4737480" y="2033221"/>
            <a:ext cx="2991952" cy="1605094"/>
          </a:xfrm>
          <a:prstGeom prst="rect">
            <a:avLst/>
          </a:prstGeom>
        </p:spPr>
      </p:pic>
      <p:pic>
        <p:nvPicPr>
          <p:cNvPr id="6" name="Imagen 5">
            <a:extLst>
              <a:ext uri="{FF2B5EF4-FFF2-40B4-BE49-F238E27FC236}">
                <a16:creationId xmlns:a16="http://schemas.microsoft.com/office/drawing/2014/main" id="{C2E0BC37-184A-1767-445B-E33F95BB971F}"/>
              </a:ext>
            </a:extLst>
          </p:cNvPr>
          <p:cNvPicPr>
            <a:picLocks noChangeAspect="1"/>
          </p:cNvPicPr>
          <p:nvPr/>
        </p:nvPicPr>
        <p:blipFill rotWithShape="1">
          <a:blip r:embed="rId3"/>
          <a:srcRect b="49602"/>
          <a:stretch/>
        </p:blipFill>
        <p:spPr>
          <a:xfrm>
            <a:off x="1722009" y="1711392"/>
            <a:ext cx="2029033" cy="1060846"/>
          </a:xfrm>
          <a:prstGeom prst="rect">
            <a:avLst/>
          </a:prstGeom>
        </p:spPr>
      </p:pic>
      <p:pic>
        <p:nvPicPr>
          <p:cNvPr id="9" name="Imagen 8">
            <a:extLst>
              <a:ext uri="{FF2B5EF4-FFF2-40B4-BE49-F238E27FC236}">
                <a16:creationId xmlns:a16="http://schemas.microsoft.com/office/drawing/2014/main" id="{B325B1E4-4D94-8679-5B2B-57CFA52EE3EB}"/>
              </a:ext>
            </a:extLst>
          </p:cNvPr>
          <p:cNvPicPr>
            <a:picLocks noChangeAspect="1"/>
          </p:cNvPicPr>
          <p:nvPr/>
        </p:nvPicPr>
        <p:blipFill rotWithShape="1">
          <a:blip r:embed="rId3"/>
          <a:srcRect t="50000"/>
          <a:stretch/>
        </p:blipFill>
        <p:spPr>
          <a:xfrm>
            <a:off x="1722009" y="3131721"/>
            <a:ext cx="2029033" cy="1052474"/>
          </a:xfrm>
          <a:prstGeom prst="rect">
            <a:avLst/>
          </a:prstGeom>
        </p:spPr>
      </p:pic>
      <p:grpSp>
        <p:nvGrpSpPr>
          <p:cNvPr id="29" name="Grupo 28">
            <a:extLst>
              <a:ext uri="{FF2B5EF4-FFF2-40B4-BE49-F238E27FC236}">
                <a16:creationId xmlns:a16="http://schemas.microsoft.com/office/drawing/2014/main" id="{B600E867-43DE-27E3-BBB5-EE3C8E78EBD6}"/>
              </a:ext>
            </a:extLst>
          </p:cNvPr>
          <p:cNvGrpSpPr/>
          <p:nvPr/>
        </p:nvGrpSpPr>
        <p:grpSpPr>
          <a:xfrm>
            <a:off x="3751042" y="1744762"/>
            <a:ext cx="2610222" cy="693855"/>
            <a:chOff x="3751042" y="1680965"/>
            <a:chExt cx="2610222" cy="693855"/>
          </a:xfrm>
        </p:grpSpPr>
        <p:cxnSp>
          <p:nvCxnSpPr>
            <p:cNvPr id="24" name="Conector recto de flecha 23">
              <a:extLst>
                <a:ext uri="{FF2B5EF4-FFF2-40B4-BE49-F238E27FC236}">
                  <a16:creationId xmlns:a16="http://schemas.microsoft.com/office/drawing/2014/main" id="{31367A09-C928-2D54-FF67-91B60936340A}"/>
                </a:ext>
              </a:extLst>
            </p:cNvPr>
            <p:cNvCxnSpPr>
              <a:cxnSpLocks/>
            </p:cNvCxnSpPr>
            <p:nvPr/>
          </p:nvCxnSpPr>
          <p:spPr>
            <a:xfrm flipH="1">
              <a:off x="6201536" y="2284040"/>
              <a:ext cx="31920" cy="907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Forma libre: forma 19">
              <a:extLst>
                <a:ext uri="{FF2B5EF4-FFF2-40B4-BE49-F238E27FC236}">
                  <a16:creationId xmlns:a16="http://schemas.microsoft.com/office/drawing/2014/main" id="{DC9F7D73-823D-D001-89B3-1D93592EE3EB}"/>
                </a:ext>
              </a:extLst>
            </p:cNvPr>
            <p:cNvSpPr/>
            <p:nvPr/>
          </p:nvSpPr>
          <p:spPr>
            <a:xfrm>
              <a:off x="3751042" y="1680965"/>
              <a:ext cx="2610222" cy="601698"/>
            </a:xfrm>
            <a:custGeom>
              <a:avLst/>
              <a:gdLst>
                <a:gd name="connsiteX0" fmla="*/ 0 w 2610222"/>
                <a:gd name="connsiteY0" fmla="*/ 488232 h 601698"/>
                <a:gd name="connsiteX1" fmla="*/ 2329384 w 2610222"/>
                <a:gd name="connsiteY1" fmla="*/ 997 h 601698"/>
                <a:gd name="connsiteX2" fmla="*/ 2482897 w 2610222"/>
                <a:gd name="connsiteY2" fmla="*/ 601698 h 601698"/>
              </a:gdLst>
              <a:ahLst/>
              <a:cxnLst>
                <a:cxn ang="0">
                  <a:pos x="connsiteX0" y="connsiteY0"/>
                </a:cxn>
                <a:cxn ang="0">
                  <a:pos x="connsiteX1" y="connsiteY1"/>
                </a:cxn>
                <a:cxn ang="0">
                  <a:pos x="connsiteX2" y="connsiteY2"/>
                </a:cxn>
              </a:cxnLst>
              <a:rect l="l" t="t" r="r" b="b"/>
              <a:pathLst>
                <a:path w="2610222" h="601698">
                  <a:moveTo>
                    <a:pt x="0" y="488232"/>
                  </a:moveTo>
                  <a:cubicBezTo>
                    <a:pt x="957784" y="235159"/>
                    <a:pt x="1915568" y="-17914"/>
                    <a:pt x="2329384" y="997"/>
                  </a:cubicBezTo>
                  <a:cubicBezTo>
                    <a:pt x="2743200" y="19908"/>
                    <a:pt x="2613048" y="310803"/>
                    <a:pt x="2482897" y="601698"/>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grpSp>
      <p:grpSp>
        <p:nvGrpSpPr>
          <p:cNvPr id="28" name="Grupo 27">
            <a:extLst>
              <a:ext uri="{FF2B5EF4-FFF2-40B4-BE49-F238E27FC236}">
                <a16:creationId xmlns:a16="http://schemas.microsoft.com/office/drawing/2014/main" id="{FBBD6524-2224-CE71-9F1F-5FC6850C910A}"/>
              </a:ext>
            </a:extLst>
          </p:cNvPr>
          <p:cNvGrpSpPr/>
          <p:nvPr/>
        </p:nvGrpSpPr>
        <p:grpSpPr>
          <a:xfrm>
            <a:off x="3751042" y="3167475"/>
            <a:ext cx="2515111" cy="684871"/>
            <a:chOff x="3751042" y="3103678"/>
            <a:chExt cx="2515111" cy="684871"/>
          </a:xfrm>
        </p:grpSpPr>
        <p:sp>
          <p:nvSpPr>
            <p:cNvPr id="21" name="Forma libre: forma 20">
              <a:extLst>
                <a:ext uri="{FF2B5EF4-FFF2-40B4-BE49-F238E27FC236}">
                  <a16:creationId xmlns:a16="http://schemas.microsoft.com/office/drawing/2014/main" id="{4C342248-0939-DD42-D43C-9C53BA01A73D}"/>
                </a:ext>
              </a:extLst>
            </p:cNvPr>
            <p:cNvSpPr/>
            <p:nvPr/>
          </p:nvSpPr>
          <p:spPr>
            <a:xfrm>
              <a:off x="3751042" y="3197063"/>
              <a:ext cx="2515111" cy="591486"/>
            </a:xfrm>
            <a:custGeom>
              <a:avLst/>
              <a:gdLst>
                <a:gd name="connsiteX0" fmla="*/ 0 w 2515111"/>
                <a:gd name="connsiteY0" fmla="*/ 387118 h 591486"/>
                <a:gd name="connsiteX1" fmla="*/ 2175872 w 2515111"/>
                <a:gd name="connsiteY1" fmla="*/ 574003 h 591486"/>
                <a:gd name="connsiteX2" fmla="*/ 2476222 w 2515111"/>
                <a:gd name="connsiteY2" fmla="*/ 0 h 591486"/>
              </a:gdLst>
              <a:ahLst/>
              <a:cxnLst>
                <a:cxn ang="0">
                  <a:pos x="connsiteX0" y="connsiteY0"/>
                </a:cxn>
                <a:cxn ang="0">
                  <a:pos x="connsiteX1" y="connsiteY1"/>
                </a:cxn>
                <a:cxn ang="0">
                  <a:pos x="connsiteX2" y="connsiteY2"/>
                </a:cxn>
              </a:cxnLst>
              <a:rect l="l" t="t" r="r" b="b"/>
              <a:pathLst>
                <a:path w="2515111" h="591486">
                  <a:moveTo>
                    <a:pt x="0" y="387118"/>
                  </a:moveTo>
                  <a:cubicBezTo>
                    <a:pt x="881584" y="512820"/>
                    <a:pt x="1763168" y="638523"/>
                    <a:pt x="2175872" y="574003"/>
                  </a:cubicBezTo>
                  <a:cubicBezTo>
                    <a:pt x="2588576" y="509483"/>
                    <a:pt x="2532399" y="254741"/>
                    <a:pt x="2476222" y="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cxnSp>
          <p:nvCxnSpPr>
            <p:cNvPr id="23" name="Conector recto de flecha 22">
              <a:extLst>
                <a:ext uri="{FF2B5EF4-FFF2-40B4-BE49-F238E27FC236}">
                  <a16:creationId xmlns:a16="http://schemas.microsoft.com/office/drawing/2014/main" id="{5BFF7360-F23D-C68A-176A-C56230563A28}"/>
                </a:ext>
              </a:extLst>
            </p:cNvPr>
            <p:cNvCxnSpPr>
              <a:cxnSpLocks/>
              <a:stCxn id="21" idx="2"/>
            </p:cNvCxnSpPr>
            <p:nvPr/>
          </p:nvCxnSpPr>
          <p:spPr>
            <a:xfrm flipH="1" flipV="1">
              <a:off x="6201536" y="3103678"/>
              <a:ext cx="25728" cy="933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14" name="CuadroTexto 13">
            <a:extLst>
              <a:ext uri="{FF2B5EF4-FFF2-40B4-BE49-F238E27FC236}">
                <a16:creationId xmlns:a16="http://schemas.microsoft.com/office/drawing/2014/main" id="{638E9D7B-41B5-4CB5-AEEA-183A2F4F5DA7}"/>
              </a:ext>
            </a:extLst>
          </p:cNvPr>
          <p:cNvSpPr txBox="1"/>
          <p:nvPr/>
        </p:nvSpPr>
        <p:spPr>
          <a:xfrm>
            <a:off x="2342192" y="1011113"/>
            <a:ext cx="4459616" cy="307777"/>
          </a:xfrm>
          <a:prstGeom prst="rect">
            <a:avLst/>
          </a:prstGeom>
          <a:noFill/>
        </p:spPr>
        <p:txBody>
          <a:bodyPr wrap="square" rtlCol="0">
            <a:spAutoFit/>
          </a:bodyPr>
          <a:lstStyle/>
          <a:p>
            <a:pPr algn="ctr"/>
            <a:r>
              <a:rPr lang="es-ES" sz="1400" b="1" dirty="0">
                <a:solidFill>
                  <a:schemeClr val="tx1">
                    <a:lumMod val="75000"/>
                    <a:lumOff val="25000"/>
                  </a:schemeClr>
                </a:solidFill>
              </a:rPr>
              <a:t>Tabla musculos_ejercicios recibe foráneas primarias</a:t>
            </a:r>
          </a:p>
        </p:txBody>
      </p:sp>
    </p:spTree>
    <p:extLst>
      <p:ext uri="{BB962C8B-B14F-4D97-AF65-F5344CB8AC3E}">
        <p14:creationId xmlns:p14="http://schemas.microsoft.com/office/powerpoint/2010/main" val="38629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750"/>
                                        <p:tgtEl>
                                          <p:spTgt spid="29"/>
                                        </p:tgtEl>
                                      </p:cBhvr>
                                    </p:animEffect>
                                  </p:childTnLst>
                                </p:cTn>
                              </p:par>
                            </p:childTnLst>
                          </p:cTn>
                        </p:par>
                        <p:par>
                          <p:cTn id="14" fill="hold">
                            <p:stCondLst>
                              <p:cond delay="2000"/>
                            </p:stCondLst>
                            <p:childTnLst>
                              <p:par>
                                <p:cTn id="15" presetID="22" presetClass="entr" presetSubtype="8" fill="hold" nodeType="afterEffect">
                                  <p:stCondLst>
                                    <p:cond delay="25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Inserts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195354" y="1173829"/>
            <a:ext cx="3084696" cy="307777"/>
          </a:xfrm>
          <a:prstGeom prst="rect">
            <a:avLst/>
          </a:prstGeom>
          <a:noFill/>
        </p:spPr>
        <p:txBody>
          <a:bodyPr wrap="square" rtlCol="0">
            <a:spAutoFit/>
          </a:bodyPr>
          <a:lstStyle/>
          <a:p>
            <a:pPr algn="ctr"/>
            <a:r>
              <a:rPr lang="es-ES" sz="1400" b="1" dirty="0">
                <a:solidFill>
                  <a:schemeClr val="tx2"/>
                </a:solidFill>
              </a:rPr>
              <a:t>Inserción</a:t>
            </a:r>
            <a:r>
              <a:rPr lang="es-ES" sz="1400" b="1" dirty="0">
                <a:solidFill>
                  <a:schemeClr val="tx1">
                    <a:lumMod val="75000"/>
                    <a:lumOff val="25000"/>
                  </a:schemeClr>
                </a:solidFill>
              </a:rPr>
              <a:t> tabla tipos_usuarios</a:t>
            </a:r>
          </a:p>
        </p:txBody>
      </p:sp>
      <p:pic>
        <p:nvPicPr>
          <p:cNvPr id="6" name="Imagen 5">
            <a:extLst>
              <a:ext uri="{FF2B5EF4-FFF2-40B4-BE49-F238E27FC236}">
                <a16:creationId xmlns:a16="http://schemas.microsoft.com/office/drawing/2014/main" id="{07927F61-23BF-228E-F37F-EBC4528ADA92}"/>
              </a:ext>
            </a:extLst>
          </p:cNvPr>
          <p:cNvPicPr>
            <a:picLocks noChangeAspect="1"/>
          </p:cNvPicPr>
          <p:nvPr/>
        </p:nvPicPr>
        <p:blipFill rotWithShape="1">
          <a:blip r:embed="rId2">
            <a:extLst>
              <a:ext uri="{28A0092B-C50C-407E-A947-70E740481C1C}">
                <a14:useLocalDpi xmlns:a14="http://schemas.microsoft.com/office/drawing/2010/main" val="0"/>
              </a:ext>
            </a:extLst>
          </a:blip>
          <a:srcRect t="40029" r="21066"/>
          <a:stretch/>
        </p:blipFill>
        <p:spPr>
          <a:xfrm>
            <a:off x="1195354" y="2512376"/>
            <a:ext cx="3084696" cy="962234"/>
          </a:xfrm>
          <a:prstGeom prst="rect">
            <a:avLst/>
          </a:prstGeom>
        </p:spPr>
      </p:pic>
      <p:sp>
        <p:nvSpPr>
          <p:cNvPr id="8" name="CuadroTexto 7">
            <a:extLst>
              <a:ext uri="{FF2B5EF4-FFF2-40B4-BE49-F238E27FC236}">
                <a16:creationId xmlns:a16="http://schemas.microsoft.com/office/drawing/2014/main" id="{BA2915B2-E859-4096-98DC-8A3FAF673265}"/>
              </a:ext>
            </a:extLst>
          </p:cNvPr>
          <p:cNvSpPr txBox="1"/>
          <p:nvPr/>
        </p:nvSpPr>
        <p:spPr>
          <a:xfrm>
            <a:off x="5024587" y="1173829"/>
            <a:ext cx="3084696" cy="307777"/>
          </a:xfrm>
          <a:prstGeom prst="rect">
            <a:avLst/>
          </a:prstGeom>
          <a:noFill/>
        </p:spPr>
        <p:txBody>
          <a:bodyPr wrap="square" rtlCol="0">
            <a:spAutoFit/>
          </a:bodyPr>
          <a:lstStyle/>
          <a:p>
            <a:pPr algn="ctr"/>
            <a:r>
              <a:rPr lang="es-ES" sz="1400" b="1" dirty="0">
                <a:solidFill>
                  <a:schemeClr val="tx2"/>
                </a:solidFill>
              </a:rPr>
              <a:t>Inserción</a:t>
            </a:r>
            <a:r>
              <a:rPr lang="es-ES" sz="1400" b="1" dirty="0">
                <a:solidFill>
                  <a:schemeClr val="tx1">
                    <a:lumMod val="75000"/>
                    <a:lumOff val="25000"/>
                  </a:schemeClr>
                </a:solidFill>
              </a:rPr>
              <a:t> tabla </a:t>
            </a:r>
            <a:r>
              <a:rPr lang="es-ES" sz="1400" b="1" dirty="0" err="1">
                <a:solidFill>
                  <a:schemeClr val="tx1">
                    <a:lumMod val="75000"/>
                    <a:lumOff val="25000"/>
                  </a:schemeClr>
                </a:solidFill>
              </a:rPr>
              <a:t>anteced_salud</a:t>
            </a:r>
            <a:endParaRPr lang="es-ES" sz="1400" b="1" dirty="0">
              <a:solidFill>
                <a:schemeClr val="tx1">
                  <a:lumMod val="75000"/>
                  <a:lumOff val="25000"/>
                </a:schemeClr>
              </a:solidFill>
            </a:endParaRPr>
          </a:p>
        </p:txBody>
      </p:sp>
      <p:pic>
        <p:nvPicPr>
          <p:cNvPr id="7" name="Imagen 6">
            <a:extLst>
              <a:ext uri="{FF2B5EF4-FFF2-40B4-BE49-F238E27FC236}">
                <a16:creationId xmlns:a16="http://schemas.microsoft.com/office/drawing/2014/main" id="{6F9144AE-AE68-4F8B-A415-AFF015E35295}"/>
              </a:ext>
            </a:extLst>
          </p:cNvPr>
          <p:cNvPicPr>
            <a:picLocks noChangeAspect="1"/>
          </p:cNvPicPr>
          <p:nvPr/>
        </p:nvPicPr>
        <p:blipFill>
          <a:blip r:embed="rId3"/>
          <a:stretch>
            <a:fillRect/>
          </a:stretch>
        </p:blipFill>
        <p:spPr>
          <a:xfrm>
            <a:off x="1195354" y="1718440"/>
            <a:ext cx="3084696" cy="557102"/>
          </a:xfrm>
          <a:prstGeom prst="rect">
            <a:avLst/>
          </a:prstGeom>
        </p:spPr>
      </p:pic>
      <p:pic>
        <p:nvPicPr>
          <p:cNvPr id="10" name="Imagen 9">
            <a:extLst>
              <a:ext uri="{FF2B5EF4-FFF2-40B4-BE49-F238E27FC236}">
                <a16:creationId xmlns:a16="http://schemas.microsoft.com/office/drawing/2014/main" id="{6EC81237-6F7A-4EEF-9245-DDCAC1BCC88E}"/>
              </a:ext>
            </a:extLst>
          </p:cNvPr>
          <p:cNvPicPr>
            <a:picLocks noChangeAspect="1"/>
          </p:cNvPicPr>
          <p:nvPr/>
        </p:nvPicPr>
        <p:blipFill>
          <a:blip r:embed="rId4"/>
          <a:stretch>
            <a:fillRect/>
          </a:stretch>
        </p:blipFill>
        <p:spPr>
          <a:xfrm>
            <a:off x="5509512" y="1718440"/>
            <a:ext cx="2114845" cy="1276528"/>
          </a:xfrm>
          <a:prstGeom prst="rect">
            <a:avLst/>
          </a:prstGeom>
        </p:spPr>
      </p:pic>
      <p:pic>
        <p:nvPicPr>
          <p:cNvPr id="12" name="Imagen 11">
            <a:extLst>
              <a:ext uri="{FF2B5EF4-FFF2-40B4-BE49-F238E27FC236}">
                <a16:creationId xmlns:a16="http://schemas.microsoft.com/office/drawing/2014/main" id="{23ED1946-D1D5-4A54-9E5D-F807AB64C17C}"/>
              </a:ext>
            </a:extLst>
          </p:cNvPr>
          <p:cNvPicPr/>
          <p:nvPr/>
        </p:nvPicPr>
        <p:blipFill rotWithShape="1">
          <a:blip r:embed="rId5"/>
          <a:srcRect t="44065" r="5208"/>
          <a:stretch/>
        </p:blipFill>
        <p:spPr>
          <a:xfrm>
            <a:off x="5104904" y="3104706"/>
            <a:ext cx="2924059" cy="1552353"/>
          </a:xfrm>
          <a:prstGeom prst="rect">
            <a:avLst/>
          </a:prstGeom>
        </p:spPr>
      </p:pic>
      <p:pic>
        <p:nvPicPr>
          <p:cNvPr id="15" name="Imagen 14">
            <a:extLst>
              <a:ext uri="{FF2B5EF4-FFF2-40B4-BE49-F238E27FC236}">
                <a16:creationId xmlns:a16="http://schemas.microsoft.com/office/drawing/2014/main" id="{1C9FF7FA-BAF5-443E-BAFF-55E4AAA32C28}"/>
              </a:ext>
            </a:extLst>
          </p:cNvPr>
          <p:cNvPicPr>
            <a:picLocks noChangeAspect="1"/>
          </p:cNvPicPr>
          <p:nvPr/>
        </p:nvPicPr>
        <p:blipFill>
          <a:blip r:embed="rId6"/>
          <a:stretch>
            <a:fillRect/>
          </a:stretch>
        </p:blipFill>
        <p:spPr>
          <a:xfrm>
            <a:off x="5046638" y="3104706"/>
            <a:ext cx="63621" cy="1552352"/>
          </a:xfrm>
          <a:prstGeom prst="rect">
            <a:avLst/>
          </a:prstGeom>
        </p:spPr>
      </p:pic>
    </p:spTree>
    <p:extLst>
      <p:ext uri="{BB962C8B-B14F-4D97-AF65-F5344CB8AC3E}">
        <p14:creationId xmlns:p14="http://schemas.microsoft.com/office/powerpoint/2010/main" val="130283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750"/>
                                        <p:tgtEl>
                                          <p:spTgt spid="6"/>
                                        </p:tgtEl>
                                      </p:cBhvr>
                                    </p:animEffect>
                                    <p:anim calcmode="lin" valueType="num">
                                      <p:cBhvr>
                                        <p:cTn id="13" dur="750" fill="hold"/>
                                        <p:tgtEl>
                                          <p:spTgt spid="6"/>
                                        </p:tgtEl>
                                        <p:attrNameLst>
                                          <p:attrName>ppt_x</p:attrName>
                                        </p:attrNameLst>
                                      </p:cBhvr>
                                      <p:tavLst>
                                        <p:tav tm="0">
                                          <p:val>
                                            <p:strVal val="#ppt_x"/>
                                          </p:val>
                                        </p:tav>
                                        <p:tav tm="100000">
                                          <p:val>
                                            <p:strVal val="#ppt_x"/>
                                          </p:val>
                                        </p:tav>
                                      </p:tavLst>
                                    </p:anim>
                                    <p:anim calcmode="lin" valueType="num">
                                      <p:cBhvr>
                                        <p:cTn id="14" dur="75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750"/>
                                        <p:tgtEl>
                                          <p:spTgt spid="8"/>
                                        </p:tgtEl>
                                      </p:cBhvr>
                                    </p:animEffect>
                                    <p:anim calcmode="lin" valueType="num">
                                      <p:cBhvr>
                                        <p:cTn id="25" dur="750" fill="hold"/>
                                        <p:tgtEl>
                                          <p:spTgt spid="8"/>
                                        </p:tgtEl>
                                        <p:attrNameLst>
                                          <p:attrName>ppt_x</p:attrName>
                                        </p:attrNameLst>
                                      </p:cBhvr>
                                      <p:tavLst>
                                        <p:tav tm="0">
                                          <p:val>
                                            <p:strVal val="#ppt_x"/>
                                          </p:val>
                                        </p:tav>
                                        <p:tav tm="100000">
                                          <p:val>
                                            <p:strVal val="#ppt_x"/>
                                          </p:val>
                                        </p:tav>
                                      </p:tavLst>
                                    </p:anim>
                                    <p:anim calcmode="lin" valueType="num">
                                      <p:cBhvr>
                                        <p:cTn id="26" dur="75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750"/>
                                        <p:tgtEl>
                                          <p:spTgt spid="10"/>
                                        </p:tgtEl>
                                      </p:cBhvr>
                                    </p:animEffect>
                                    <p:anim calcmode="lin" valueType="num">
                                      <p:cBhvr>
                                        <p:cTn id="30" dur="750" fill="hold"/>
                                        <p:tgtEl>
                                          <p:spTgt spid="10"/>
                                        </p:tgtEl>
                                        <p:attrNameLst>
                                          <p:attrName>ppt_x</p:attrName>
                                        </p:attrNameLst>
                                      </p:cBhvr>
                                      <p:tavLst>
                                        <p:tav tm="0">
                                          <p:val>
                                            <p:strVal val="#ppt_x"/>
                                          </p:val>
                                        </p:tav>
                                        <p:tav tm="100000">
                                          <p:val>
                                            <p:strVal val="#ppt_x"/>
                                          </p:val>
                                        </p:tav>
                                      </p:tavLst>
                                    </p:anim>
                                    <p:anim calcmode="lin" valueType="num">
                                      <p:cBhvr>
                                        <p:cTn id="31" dur="75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anim calcmode="lin" valueType="num">
                                      <p:cBhvr>
                                        <p:cTn id="35" dur="750" fill="hold"/>
                                        <p:tgtEl>
                                          <p:spTgt spid="12"/>
                                        </p:tgtEl>
                                        <p:attrNameLst>
                                          <p:attrName>ppt_x</p:attrName>
                                        </p:attrNameLst>
                                      </p:cBhvr>
                                      <p:tavLst>
                                        <p:tav tm="0">
                                          <p:val>
                                            <p:strVal val="#ppt_x"/>
                                          </p:val>
                                        </p:tav>
                                        <p:tav tm="100000">
                                          <p:val>
                                            <p:strVal val="#ppt_x"/>
                                          </p:val>
                                        </p:tav>
                                      </p:tavLst>
                                    </p:anim>
                                    <p:anim calcmode="lin" valueType="num">
                                      <p:cBhvr>
                                        <p:cTn id="36" dur="75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750"/>
                                        <p:tgtEl>
                                          <p:spTgt spid="15"/>
                                        </p:tgtEl>
                                      </p:cBhvr>
                                    </p:animEffect>
                                    <p:anim calcmode="lin" valueType="num">
                                      <p:cBhvr>
                                        <p:cTn id="40" dur="750" fill="hold"/>
                                        <p:tgtEl>
                                          <p:spTgt spid="15"/>
                                        </p:tgtEl>
                                        <p:attrNameLst>
                                          <p:attrName>ppt_x</p:attrName>
                                        </p:attrNameLst>
                                      </p:cBhvr>
                                      <p:tavLst>
                                        <p:tav tm="0">
                                          <p:val>
                                            <p:strVal val="#ppt_x"/>
                                          </p:val>
                                        </p:tav>
                                        <p:tav tm="100000">
                                          <p:val>
                                            <p:strVal val="#ppt_x"/>
                                          </p:val>
                                        </p:tav>
                                      </p:tavLst>
                                    </p:anim>
                                    <p:anim calcmode="lin" valueType="num">
                                      <p:cBhvr>
                                        <p:cTn id="41"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Inserts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C9503B0F-F90C-A37A-A5AB-2777B93DC453}"/>
              </a:ext>
            </a:extLst>
          </p:cNvPr>
          <p:cNvSpPr txBox="1"/>
          <p:nvPr/>
        </p:nvSpPr>
        <p:spPr>
          <a:xfrm>
            <a:off x="2939478" y="1319856"/>
            <a:ext cx="3265043" cy="307777"/>
          </a:xfrm>
          <a:prstGeom prst="rect">
            <a:avLst/>
          </a:prstGeom>
          <a:noFill/>
        </p:spPr>
        <p:txBody>
          <a:bodyPr wrap="square" rtlCol="0">
            <a:spAutoFit/>
          </a:bodyPr>
          <a:lstStyle/>
          <a:p>
            <a:pPr algn="ctr"/>
            <a:r>
              <a:rPr lang="es-ES" sz="1400" b="1" dirty="0">
                <a:solidFill>
                  <a:schemeClr val="tx2"/>
                </a:solidFill>
              </a:rPr>
              <a:t>Inserción</a:t>
            </a:r>
            <a:r>
              <a:rPr lang="es-ES" sz="1400" b="1" dirty="0">
                <a:solidFill>
                  <a:schemeClr val="tx1">
                    <a:lumMod val="75000"/>
                    <a:lumOff val="25000"/>
                  </a:schemeClr>
                </a:solidFill>
              </a:rPr>
              <a:t> tabla usuarios</a:t>
            </a:r>
          </a:p>
        </p:txBody>
      </p:sp>
      <p:pic>
        <p:nvPicPr>
          <p:cNvPr id="13" name="Imagen 12">
            <a:extLst>
              <a:ext uri="{FF2B5EF4-FFF2-40B4-BE49-F238E27FC236}">
                <a16:creationId xmlns:a16="http://schemas.microsoft.com/office/drawing/2014/main" id="{B2F5686E-D9F9-457E-8AE5-119F6F07B945}"/>
              </a:ext>
            </a:extLst>
          </p:cNvPr>
          <p:cNvPicPr/>
          <p:nvPr/>
        </p:nvPicPr>
        <p:blipFill rotWithShape="1">
          <a:blip r:embed="rId2"/>
          <a:srcRect t="42968"/>
          <a:stretch/>
        </p:blipFill>
        <p:spPr>
          <a:xfrm>
            <a:off x="794922" y="2777683"/>
            <a:ext cx="7554154" cy="1189712"/>
          </a:xfrm>
          <a:prstGeom prst="rect">
            <a:avLst/>
          </a:prstGeom>
        </p:spPr>
      </p:pic>
      <p:pic>
        <p:nvPicPr>
          <p:cNvPr id="4" name="Imagen 3">
            <a:extLst>
              <a:ext uri="{FF2B5EF4-FFF2-40B4-BE49-F238E27FC236}">
                <a16:creationId xmlns:a16="http://schemas.microsoft.com/office/drawing/2014/main" id="{39279D55-3F3D-4489-9F85-CBD6A196D8D7}"/>
              </a:ext>
            </a:extLst>
          </p:cNvPr>
          <p:cNvPicPr>
            <a:picLocks noChangeAspect="1"/>
          </p:cNvPicPr>
          <p:nvPr/>
        </p:nvPicPr>
        <p:blipFill>
          <a:blip r:embed="rId3"/>
          <a:stretch>
            <a:fillRect/>
          </a:stretch>
        </p:blipFill>
        <p:spPr>
          <a:xfrm>
            <a:off x="1478398" y="1773384"/>
            <a:ext cx="6187204" cy="857263"/>
          </a:xfrm>
          <a:prstGeom prst="rect">
            <a:avLst/>
          </a:prstGeom>
        </p:spPr>
      </p:pic>
    </p:spTree>
    <p:extLst>
      <p:ext uri="{BB962C8B-B14F-4D97-AF65-F5344CB8AC3E}">
        <p14:creationId xmlns:p14="http://schemas.microsoft.com/office/powerpoint/2010/main" val="398850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750"/>
                            </p:stCondLst>
                            <p:childTnLst>
                              <p:par>
                                <p:cTn id="17" presetID="42" presetClass="entr" presetSubtype="0" fill="hold" nodeType="afterEffect">
                                  <p:stCondLst>
                                    <p:cond delay="2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874352" y="191963"/>
            <a:ext cx="7381945"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Consultas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4768536" y="1525138"/>
            <a:ext cx="3098321" cy="523220"/>
          </a:xfrm>
          <a:prstGeom prst="rect">
            <a:avLst/>
          </a:prstGeom>
          <a:noFill/>
        </p:spPr>
        <p:txBody>
          <a:bodyPr wrap="square" rtlCol="0">
            <a:spAutoFit/>
          </a:bodyPr>
          <a:lstStyle/>
          <a:p>
            <a:r>
              <a:rPr lang="es-ES" sz="1400" b="1" dirty="0">
                <a:solidFill>
                  <a:schemeClr val="accent2">
                    <a:lumMod val="75000"/>
                  </a:schemeClr>
                </a:solidFill>
              </a:rPr>
              <a:t>Consulta</a:t>
            </a:r>
            <a:r>
              <a:rPr lang="es-ES" sz="1400" b="1" dirty="0">
                <a:solidFill>
                  <a:schemeClr val="tx1">
                    <a:lumMod val="75000"/>
                    <a:lumOff val="25000"/>
                  </a:schemeClr>
                </a:solidFill>
              </a:rPr>
              <a:t> de la tabla de antecedentes de salud</a:t>
            </a:r>
            <a:endParaRPr lang="es-ES" sz="1400" b="1" u="sng" dirty="0">
              <a:solidFill>
                <a:schemeClr val="tx1">
                  <a:lumMod val="75000"/>
                  <a:lumOff val="25000"/>
                </a:schemeClr>
              </a:solidFill>
            </a:endParaRPr>
          </a:p>
        </p:txBody>
      </p:sp>
      <p:sp>
        <p:nvSpPr>
          <p:cNvPr id="9" name="CuadroTexto 8">
            <a:extLst>
              <a:ext uri="{FF2B5EF4-FFF2-40B4-BE49-F238E27FC236}">
                <a16:creationId xmlns:a16="http://schemas.microsoft.com/office/drawing/2014/main" id="{C9503B0F-F90C-A37A-A5AB-2777B93DC453}"/>
              </a:ext>
            </a:extLst>
          </p:cNvPr>
          <p:cNvSpPr txBox="1"/>
          <p:nvPr/>
        </p:nvSpPr>
        <p:spPr>
          <a:xfrm>
            <a:off x="1190846" y="3178572"/>
            <a:ext cx="3157869" cy="954107"/>
          </a:xfrm>
          <a:prstGeom prst="rect">
            <a:avLst/>
          </a:prstGeom>
          <a:noFill/>
        </p:spPr>
        <p:txBody>
          <a:bodyPr wrap="square" rtlCol="0">
            <a:spAutoFit/>
          </a:bodyPr>
          <a:lstStyle/>
          <a:p>
            <a:pPr algn="r"/>
            <a:r>
              <a:rPr lang="es-ES" sz="1400" b="1" dirty="0">
                <a:solidFill>
                  <a:schemeClr val="accent2">
                    <a:lumMod val="75000"/>
                  </a:schemeClr>
                </a:solidFill>
              </a:rPr>
              <a:t>Consulta</a:t>
            </a:r>
            <a:r>
              <a:rPr lang="es-ES" sz="1400" b="1" dirty="0">
                <a:solidFill>
                  <a:schemeClr val="tx1">
                    <a:lumMod val="75000"/>
                    <a:lumOff val="25000"/>
                  </a:schemeClr>
                </a:solidFill>
              </a:rPr>
              <a:t> en la </a:t>
            </a:r>
            <a:r>
              <a:rPr lang="es-ES" sz="1400" b="1" u="sng" dirty="0">
                <a:solidFill>
                  <a:schemeClr val="tx1">
                    <a:lumMod val="75000"/>
                    <a:lumOff val="25000"/>
                  </a:schemeClr>
                </a:solidFill>
              </a:rPr>
              <a:t>asistencia</a:t>
            </a:r>
            <a:r>
              <a:rPr lang="es-ES" sz="1400" b="1" dirty="0">
                <a:solidFill>
                  <a:schemeClr val="tx1">
                    <a:lumMod val="75000"/>
                    <a:lumOff val="25000"/>
                  </a:schemeClr>
                </a:solidFill>
              </a:rPr>
              <a:t> los registros mostrando los resultados </a:t>
            </a:r>
            <a:r>
              <a:rPr lang="es-ES" sz="1400" b="1" u="sng" dirty="0">
                <a:solidFill>
                  <a:schemeClr val="tx1">
                    <a:lumMod val="75000"/>
                    <a:lumOff val="25000"/>
                  </a:schemeClr>
                </a:solidFill>
              </a:rPr>
              <a:t>ordenados de forma descendente</a:t>
            </a:r>
            <a:r>
              <a:rPr lang="es-ES" sz="1400" b="1" dirty="0">
                <a:solidFill>
                  <a:schemeClr val="tx1">
                    <a:lumMod val="75000"/>
                    <a:lumOff val="25000"/>
                  </a:schemeClr>
                </a:solidFill>
              </a:rPr>
              <a:t> según la </a:t>
            </a:r>
            <a:r>
              <a:rPr lang="es-ES" sz="1400" b="1" u="sng" dirty="0">
                <a:solidFill>
                  <a:schemeClr val="tx1">
                    <a:lumMod val="75000"/>
                    <a:lumOff val="25000"/>
                  </a:schemeClr>
                </a:solidFill>
              </a:rPr>
              <a:t>fecha</a:t>
            </a:r>
            <a:r>
              <a:rPr lang="es-ES" sz="1400" b="1" dirty="0">
                <a:solidFill>
                  <a:schemeClr val="tx1">
                    <a:lumMod val="75000"/>
                    <a:lumOff val="25000"/>
                  </a:schemeClr>
                </a:solidFill>
              </a:rPr>
              <a:t> en la que se tomó la asistencia</a:t>
            </a:r>
          </a:p>
        </p:txBody>
      </p:sp>
      <p:pic>
        <p:nvPicPr>
          <p:cNvPr id="2" name="Imagen 1">
            <a:extLst>
              <a:ext uri="{FF2B5EF4-FFF2-40B4-BE49-F238E27FC236}">
                <a16:creationId xmlns:a16="http://schemas.microsoft.com/office/drawing/2014/main" id="{3A48BBBE-02C1-FD4D-1744-F63502E501ED}"/>
              </a:ext>
            </a:extLst>
          </p:cNvPr>
          <p:cNvPicPr>
            <a:picLocks noChangeAspect="1"/>
          </p:cNvPicPr>
          <p:nvPr/>
        </p:nvPicPr>
        <p:blipFill>
          <a:blip r:embed="rId3"/>
          <a:srcRect/>
          <a:stretch/>
        </p:blipFill>
        <p:spPr>
          <a:xfrm>
            <a:off x="1614604" y="1083938"/>
            <a:ext cx="2563991" cy="1487812"/>
          </a:xfrm>
          <a:prstGeom prst="rect">
            <a:avLst/>
          </a:prstGeom>
        </p:spPr>
      </p:pic>
      <p:pic>
        <p:nvPicPr>
          <p:cNvPr id="8" name="Imagen 7">
            <a:extLst>
              <a:ext uri="{FF2B5EF4-FFF2-40B4-BE49-F238E27FC236}">
                <a16:creationId xmlns:a16="http://schemas.microsoft.com/office/drawing/2014/main" id="{C01691E0-FDFF-48BF-B0B2-D424F3F426D7}"/>
              </a:ext>
            </a:extLst>
          </p:cNvPr>
          <p:cNvPicPr/>
          <p:nvPr/>
        </p:nvPicPr>
        <p:blipFill>
          <a:blip r:embed="rId4"/>
          <a:srcRect/>
          <a:stretch/>
        </p:blipFill>
        <p:spPr>
          <a:xfrm>
            <a:off x="4526112" y="2793454"/>
            <a:ext cx="3583171" cy="1788769"/>
          </a:xfrm>
          <a:prstGeom prst="rect">
            <a:avLst/>
          </a:prstGeom>
        </p:spPr>
      </p:pic>
    </p:spTree>
    <p:extLst>
      <p:ext uri="{BB962C8B-B14F-4D97-AF65-F5344CB8AC3E}">
        <p14:creationId xmlns:p14="http://schemas.microsoft.com/office/powerpoint/2010/main" val="26794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750"/>
                                        <p:tgtEl>
                                          <p:spTgt spid="2"/>
                                        </p:tgtEl>
                                      </p:cBhvr>
                                    </p:animEffect>
                                    <p:anim calcmode="lin" valueType="num">
                                      <p:cBhvr>
                                        <p:cTn id="14" dur="750" fill="hold"/>
                                        <p:tgtEl>
                                          <p:spTgt spid="2"/>
                                        </p:tgtEl>
                                        <p:attrNameLst>
                                          <p:attrName>ppt_x</p:attrName>
                                        </p:attrNameLst>
                                      </p:cBhvr>
                                      <p:tavLst>
                                        <p:tav tm="0">
                                          <p:val>
                                            <p:strVal val="#ppt_x"/>
                                          </p:val>
                                        </p:tav>
                                        <p:tav tm="100000">
                                          <p:val>
                                            <p:strVal val="#ppt_x"/>
                                          </p:val>
                                        </p:tav>
                                      </p:tavLst>
                                    </p:anim>
                                    <p:anim calcmode="lin" valueType="num">
                                      <p:cBhvr>
                                        <p:cTn id="15"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750"/>
                                        <p:tgtEl>
                                          <p:spTgt spid="9"/>
                                        </p:tgtEl>
                                      </p:cBhvr>
                                    </p:animEffect>
                                    <p:anim calcmode="lin" valueType="num">
                                      <p:cBhvr>
                                        <p:cTn id="21" dur="750" fill="hold"/>
                                        <p:tgtEl>
                                          <p:spTgt spid="9"/>
                                        </p:tgtEl>
                                        <p:attrNameLst>
                                          <p:attrName>ppt_x</p:attrName>
                                        </p:attrNameLst>
                                      </p:cBhvr>
                                      <p:tavLst>
                                        <p:tav tm="0">
                                          <p:val>
                                            <p:strVal val="#ppt_x"/>
                                          </p:val>
                                        </p:tav>
                                        <p:tav tm="100000">
                                          <p:val>
                                            <p:strVal val="#ppt_x"/>
                                          </p:val>
                                        </p:tav>
                                      </p:tavLst>
                                    </p:anim>
                                    <p:anim calcmode="lin" valueType="num">
                                      <p:cBhvr>
                                        <p:cTn id="22" dur="75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75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750"/>
                                        <p:tgtEl>
                                          <p:spTgt spid="8"/>
                                        </p:tgtEl>
                                      </p:cBhvr>
                                    </p:animEffect>
                                    <p:anim calcmode="lin" valueType="num">
                                      <p:cBhvr>
                                        <p:cTn id="27" dur="750" fill="hold"/>
                                        <p:tgtEl>
                                          <p:spTgt spid="8"/>
                                        </p:tgtEl>
                                        <p:attrNameLst>
                                          <p:attrName>ppt_x</p:attrName>
                                        </p:attrNameLst>
                                      </p:cBhvr>
                                      <p:tavLst>
                                        <p:tav tm="0">
                                          <p:val>
                                            <p:strVal val="#ppt_x"/>
                                          </p:val>
                                        </p:tav>
                                        <p:tav tm="100000">
                                          <p:val>
                                            <p:strVal val="#ppt_x"/>
                                          </p:val>
                                        </p:tav>
                                      </p:tavLst>
                                    </p:anim>
                                    <p:anim calcmode="lin" valueType="num">
                                      <p:cBhvr>
                                        <p:cTn id="28"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686904" y="1495334"/>
            <a:ext cx="7770192" cy="307777"/>
          </a:xfrm>
          <a:prstGeom prst="rect">
            <a:avLst/>
          </a:prstGeom>
          <a:noFill/>
        </p:spPr>
        <p:txBody>
          <a:bodyPr wrap="square" rtlCol="0">
            <a:spAutoFit/>
          </a:bodyPr>
          <a:lstStyle/>
          <a:p>
            <a:pPr algn="ctr"/>
            <a:r>
              <a:rPr lang="es-ES" sz="1400" b="1" dirty="0">
                <a:solidFill>
                  <a:schemeClr val="accent2">
                    <a:lumMod val="75000"/>
                  </a:schemeClr>
                </a:solidFill>
              </a:rPr>
              <a:t>Consulta</a:t>
            </a:r>
            <a:r>
              <a:rPr lang="es-ES" sz="1400" b="1" dirty="0">
                <a:solidFill>
                  <a:schemeClr val="tx1">
                    <a:lumMod val="75000"/>
                    <a:lumOff val="25000"/>
                  </a:schemeClr>
                </a:solidFill>
              </a:rPr>
              <a:t> en los usuarios las personas que en sus </a:t>
            </a:r>
            <a:r>
              <a:rPr lang="es-ES" sz="1400" b="1" u="sng" dirty="0">
                <a:solidFill>
                  <a:schemeClr val="tx1">
                    <a:lumMod val="75000"/>
                    <a:lumOff val="25000"/>
                  </a:schemeClr>
                </a:solidFill>
              </a:rPr>
              <a:t>apellidos</a:t>
            </a:r>
            <a:r>
              <a:rPr lang="es-ES" sz="1400" b="1" dirty="0">
                <a:solidFill>
                  <a:schemeClr val="tx1">
                    <a:lumMod val="75000"/>
                    <a:lumOff val="25000"/>
                  </a:schemeClr>
                </a:solidFill>
              </a:rPr>
              <a:t> (en el primero o el segundo) tengan una </a:t>
            </a:r>
            <a:r>
              <a:rPr lang="es-ES" sz="1400" b="1" u="sng" dirty="0">
                <a:solidFill>
                  <a:schemeClr val="tx1">
                    <a:lumMod val="75000"/>
                    <a:lumOff val="25000"/>
                  </a:schemeClr>
                </a:solidFill>
              </a:rPr>
              <a:t>“L” </a:t>
            </a:r>
          </a:p>
        </p:txBody>
      </p:sp>
      <p:pic>
        <p:nvPicPr>
          <p:cNvPr id="7" name="Imagen 6">
            <a:extLst>
              <a:ext uri="{FF2B5EF4-FFF2-40B4-BE49-F238E27FC236}">
                <a16:creationId xmlns:a16="http://schemas.microsoft.com/office/drawing/2014/main" id="{20E7A756-38F6-453A-8811-A1AC2810235E}"/>
              </a:ext>
            </a:extLst>
          </p:cNvPr>
          <p:cNvPicPr/>
          <p:nvPr/>
        </p:nvPicPr>
        <p:blipFill>
          <a:blip r:embed="rId2"/>
          <a:srcRect/>
          <a:stretch/>
        </p:blipFill>
        <p:spPr>
          <a:xfrm>
            <a:off x="925311" y="2055885"/>
            <a:ext cx="7293378" cy="931643"/>
          </a:xfrm>
          <a:prstGeom prst="rect">
            <a:avLst/>
          </a:prstGeom>
        </p:spPr>
      </p:pic>
      <p:sp>
        <p:nvSpPr>
          <p:cNvPr id="2" name="CuadroTexto 1">
            <a:extLst>
              <a:ext uri="{FF2B5EF4-FFF2-40B4-BE49-F238E27FC236}">
                <a16:creationId xmlns:a16="http://schemas.microsoft.com/office/drawing/2014/main" id="{AF444B2E-AA72-569D-7AD9-33EE32F5685F}"/>
              </a:ext>
            </a:extLst>
          </p:cNvPr>
          <p:cNvSpPr txBox="1"/>
          <p:nvPr/>
        </p:nvSpPr>
        <p:spPr>
          <a:xfrm>
            <a:off x="874352" y="191963"/>
            <a:ext cx="7381945"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Consultas</a:t>
            </a:r>
          </a:p>
        </p:txBody>
      </p:sp>
    </p:spTree>
    <p:extLst>
      <p:ext uri="{BB962C8B-B14F-4D97-AF65-F5344CB8AC3E}">
        <p14:creationId xmlns:p14="http://schemas.microsoft.com/office/powerpoint/2010/main" val="88649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Joins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909739" y="1470511"/>
            <a:ext cx="7324522" cy="307777"/>
          </a:xfrm>
          <a:prstGeom prst="rect">
            <a:avLst/>
          </a:prstGeom>
          <a:noFill/>
        </p:spPr>
        <p:txBody>
          <a:bodyPr wrap="square" rtlCol="0">
            <a:spAutoFit/>
          </a:bodyPr>
          <a:lstStyle/>
          <a:p>
            <a:pPr algn="ctr"/>
            <a:r>
              <a:rPr lang="es-ES" sz="1400" b="1" dirty="0">
                <a:solidFill>
                  <a:schemeClr val="tx1">
                    <a:lumMod val="75000"/>
                    <a:lumOff val="25000"/>
                  </a:schemeClr>
                </a:solidFill>
              </a:rPr>
              <a:t>Consulta de tipo </a:t>
            </a:r>
            <a:r>
              <a:rPr lang="es-ES" sz="1400" b="1" dirty="0" err="1">
                <a:solidFill>
                  <a:schemeClr val="accent3">
                    <a:lumMod val="50000"/>
                  </a:schemeClr>
                </a:solidFill>
              </a:rPr>
              <a:t>Join</a:t>
            </a:r>
            <a:r>
              <a:rPr lang="es-ES" sz="1400" b="1" dirty="0">
                <a:solidFill>
                  <a:schemeClr val="tx1">
                    <a:lumMod val="75000"/>
                    <a:lumOff val="25000"/>
                  </a:schemeClr>
                </a:solidFill>
              </a:rPr>
              <a:t> que muestre la </a:t>
            </a:r>
            <a:r>
              <a:rPr lang="es-ES" sz="1400" b="1" u="sng" dirty="0">
                <a:solidFill>
                  <a:schemeClr val="tx1">
                    <a:lumMod val="75000"/>
                    <a:lumOff val="25000"/>
                  </a:schemeClr>
                </a:solidFill>
              </a:rPr>
              <a:t>asistencia</a:t>
            </a:r>
            <a:r>
              <a:rPr lang="es-ES" sz="1400" b="1" dirty="0">
                <a:solidFill>
                  <a:schemeClr val="tx1">
                    <a:lumMod val="75000"/>
                    <a:lumOff val="25000"/>
                  </a:schemeClr>
                </a:solidFill>
              </a:rPr>
              <a:t> con los </a:t>
            </a:r>
            <a:r>
              <a:rPr lang="es-ES" sz="1400" b="1" u="sng" dirty="0">
                <a:solidFill>
                  <a:schemeClr val="tx1">
                    <a:lumMod val="75000"/>
                    <a:lumOff val="25000"/>
                  </a:schemeClr>
                </a:solidFill>
              </a:rPr>
              <a:t>usuarios</a:t>
            </a:r>
            <a:r>
              <a:rPr lang="es-ES" sz="1400" b="1" dirty="0">
                <a:solidFill>
                  <a:schemeClr val="tx1">
                    <a:lumMod val="75000"/>
                    <a:lumOff val="25000"/>
                  </a:schemeClr>
                </a:solidFill>
              </a:rPr>
              <a:t> a los que se les tomó y sus datos</a:t>
            </a:r>
          </a:p>
        </p:txBody>
      </p:sp>
      <p:pic>
        <p:nvPicPr>
          <p:cNvPr id="6" name="Imagen 5">
            <a:extLst>
              <a:ext uri="{FF2B5EF4-FFF2-40B4-BE49-F238E27FC236}">
                <a16:creationId xmlns:a16="http://schemas.microsoft.com/office/drawing/2014/main" id="{6307CCA8-2C79-3F64-B775-52895AB547CD}"/>
              </a:ext>
            </a:extLst>
          </p:cNvPr>
          <p:cNvPicPr>
            <a:picLocks noChangeAspect="1"/>
          </p:cNvPicPr>
          <p:nvPr/>
        </p:nvPicPr>
        <p:blipFill>
          <a:blip r:embed="rId2"/>
          <a:srcRect/>
          <a:stretch/>
        </p:blipFill>
        <p:spPr>
          <a:xfrm>
            <a:off x="1010650" y="2041357"/>
            <a:ext cx="7122700" cy="1493900"/>
          </a:xfrm>
          <a:prstGeom prst="rect">
            <a:avLst/>
          </a:prstGeom>
        </p:spPr>
      </p:pic>
    </p:spTree>
    <p:extLst>
      <p:ext uri="{BB962C8B-B14F-4D97-AF65-F5344CB8AC3E}">
        <p14:creationId xmlns:p14="http://schemas.microsoft.com/office/powerpoint/2010/main" val="20481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Joins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547036" y="1300686"/>
            <a:ext cx="6049926" cy="523220"/>
          </a:xfrm>
          <a:prstGeom prst="rect">
            <a:avLst/>
          </a:prstGeom>
          <a:noFill/>
        </p:spPr>
        <p:txBody>
          <a:bodyPr wrap="square" rtlCol="0">
            <a:spAutoFit/>
          </a:bodyPr>
          <a:lstStyle/>
          <a:p>
            <a:pPr algn="ctr"/>
            <a:r>
              <a:rPr lang="es-ES" sz="1400" b="1" dirty="0">
                <a:solidFill>
                  <a:schemeClr val="tx1">
                    <a:lumMod val="75000"/>
                    <a:lumOff val="25000"/>
                  </a:schemeClr>
                </a:solidFill>
              </a:rPr>
              <a:t>Consulta de tipo </a:t>
            </a:r>
            <a:r>
              <a:rPr lang="es-ES" sz="1400" b="1" dirty="0" err="1">
                <a:solidFill>
                  <a:schemeClr val="accent3">
                    <a:lumMod val="50000"/>
                  </a:schemeClr>
                </a:solidFill>
              </a:rPr>
              <a:t>Join</a:t>
            </a:r>
            <a:r>
              <a:rPr lang="es-ES" sz="1400" b="1" dirty="0">
                <a:solidFill>
                  <a:schemeClr val="tx1">
                    <a:lumMod val="75000"/>
                    <a:lumOff val="25000"/>
                  </a:schemeClr>
                </a:solidFill>
              </a:rPr>
              <a:t> que una la tabla de </a:t>
            </a:r>
            <a:r>
              <a:rPr lang="es-ES" sz="1400" b="1" u="sng" dirty="0">
                <a:solidFill>
                  <a:schemeClr val="tx1">
                    <a:lumMod val="75000"/>
                    <a:lumOff val="25000"/>
                  </a:schemeClr>
                </a:solidFill>
              </a:rPr>
              <a:t>musculos_ejercicios</a:t>
            </a:r>
            <a:r>
              <a:rPr lang="es-ES" sz="1400" b="1" dirty="0">
                <a:solidFill>
                  <a:schemeClr val="tx1">
                    <a:lumMod val="75000"/>
                    <a:lumOff val="25000"/>
                  </a:schemeClr>
                </a:solidFill>
              </a:rPr>
              <a:t> con los </a:t>
            </a:r>
            <a:r>
              <a:rPr lang="es-ES" sz="1400" b="1" u="sng" dirty="0">
                <a:solidFill>
                  <a:schemeClr val="tx1">
                    <a:lumMod val="75000"/>
                    <a:lumOff val="25000"/>
                  </a:schemeClr>
                </a:solidFill>
              </a:rPr>
              <a:t>ejercicios</a:t>
            </a:r>
            <a:r>
              <a:rPr lang="es-ES" sz="1400" b="1" dirty="0">
                <a:solidFill>
                  <a:schemeClr val="tx1">
                    <a:lumMod val="75000"/>
                    <a:lumOff val="25000"/>
                  </a:schemeClr>
                </a:solidFill>
              </a:rPr>
              <a:t> y sus imágenes según un </a:t>
            </a:r>
            <a:r>
              <a:rPr lang="es-ES" sz="1400" b="1" u="sng" dirty="0">
                <a:solidFill>
                  <a:schemeClr val="tx1">
                    <a:lumMod val="75000"/>
                    <a:lumOff val="25000"/>
                  </a:schemeClr>
                </a:solidFill>
              </a:rPr>
              <a:t>músculo</a:t>
            </a:r>
            <a:r>
              <a:rPr lang="es-ES" sz="1400" b="1" dirty="0">
                <a:solidFill>
                  <a:schemeClr val="tx1">
                    <a:lumMod val="75000"/>
                    <a:lumOff val="25000"/>
                  </a:schemeClr>
                </a:solidFill>
              </a:rPr>
              <a:t> elegido</a:t>
            </a:r>
          </a:p>
        </p:txBody>
      </p:sp>
      <p:pic>
        <p:nvPicPr>
          <p:cNvPr id="6" name="Imagen 5">
            <a:extLst>
              <a:ext uri="{FF2B5EF4-FFF2-40B4-BE49-F238E27FC236}">
                <a16:creationId xmlns:a16="http://schemas.microsoft.com/office/drawing/2014/main" id="{6307CCA8-2C79-3F64-B775-52895AB547CD}"/>
              </a:ext>
            </a:extLst>
          </p:cNvPr>
          <p:cNvPicPr>
            <a:picLocks noChangeAspect="1"/>
          </p:cNvPicPr>
          <p:nvPr/>
        </p:nvPicPr>
        <p:blipFill>
          <a:blip r:embed="rId2"/>
          <a:srcRect/>
          <a:stretch/>
        </p:blipFill>
        <p:spPr>
          <a:xfrm>
            <a:off x="2299275" y="2060057"/>
            <a:ext cx="4545450" cy="1680598"/>
          </a:xfrm>
          <a:prstGeom prst="rect">
            <a:avLst/>
          </a:prstGeom>
        </p:spPr>
      </p:pic>
    </p:spTree>
    <p:extLst>
      <p:ext uri="{BB962C8B-B14F-4D97-AF65-F5344CB8AC3E}">
        <p14:creationId xmlns:p14="http://schemas.microsoft.com/office/powerpoint/2010/main" val="39138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Joins</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032193" y="1089125"/>
            <a:ext cx="7031480" cy="738664"/>
          </a:xfrm>
          <a:prstGeom prst="rect">
            <a:avLst/>
          </a:prstGeom>
          <a:noFill/>
        </p:spPr>
        <p:txBody>
          <a:bodyPr wrap="square" rtlCol="0">
            <a:spAutoFit/>
          </a:bodyPr>
          <a:lstStyle/>
          <a:p>
            <a:pPr algn="ctr"/>
            <a:r>
              <a:rPr lang="es-ES" sz="1400" b="1" dirty="0">
                <a:solidFill>
                  <a:schemeClr val="tx1">
                    <a:lumMod val="75000"/>
                    <a:lumOff val="25000"/>
                  </a:schemeClr>
                </a:solidFill>
              </a:rPr>
              <a:t>Consulta de tipo </a:t>
            </a:r>
            <a:r>
              <a:rPr lang="es-ES" sz="1400" b="1" dirty="0" err="1">
                <a:solidFill>
                  <a:schemeClr val="accent3">
                    <a:lumMod val="50000"/>
                  </a:schemeClr>
                </a:solidFill>
              </a:rPr>
              <a:t>Join</a:t>
            </a:r>
            <a:r>
              <a:rPr lang="es-ES" sz="1400" b="1" dirty="0">
                <a:solidFill>
                  <a:schemeClr val="tx1">
                    <a:lumMod val="75000"/>
                    <a:lumOff val="25000"/>
                  </a:schemeClr>
                </a:solidFill>
              </a:rPr>
              <a:t> que relaciona los </a:t>
            </a:r>
            <a:r>
              <a:rPr lang="es-ES" sz="1400" b="1" u="sng" dirty="0">
                <a:solidFill>
                  <a:schemeClr val="tx1">
                    <a:lumMod val="75000"/>
                    <a:lumOff val="25000"/>
                  </a:schemeClr>
                </a:solidFill>
              </a:rPr>
              <a:t>usuarios</a:t>
            </a:r>
            <a:r>
              <a:rPr lang="es-ES" sz="1400" b="1" dirty="0">
                <a:solidFill>
                  <a:schemeClr val="tx1">
                    <a:lumMod val="75000"/>
                    <a:lumOff val="25000"/>
                  </a:schemeClr>
                </a:solidFill>
              </a:rPr>
              <a:t> con su </a:t>
            </a:r>
            <a:r>
              <a:rPr lang="es-ES" sz="1400" b="1" u="sng" dirty="0">
                <a:solidFill>
                  <a:schemeClr val="tx1">
                    <a:lumMod val="75000"/>
                    <a:lumOff val="25000"/>
                  </a:schemeClr>
                </a:solidFill>
              </a:rPr>
              <a:t>rol</a:t>
            </a:r>
            <a:r>
              <a:rPr lang="es-ES" sz="1400" b="1" dirty="0">
                <a:solidFill>
                  <a:schemeClr val="tx1">
                    <a:lumMod val="75000"/>
                    <a:lumOff val="25000"/>
                  </a:schemeClr>
                </a:solidFill>
              </a:rPr>
              <a:t> dentro del sistema, los registros guardados en el </a:t>
            </a:r>
            <a:r>
              <a:rPr lang="es-ES" sz="1400" b="1" u="sng" dirty="0">
                <a:solidFill>
                  <a:schemeClr val="tx1">
                    <a:lumMod val="75000"/>
                    <a:lumOff val="25000"/>
                  </a:schemeClr>
                </a:solidFill>
              </a:rPr>
              <a:t>planificador</a:t>
            </a:r>
            <a:r>
              <a:rPr lang="es-ES" sz="1400" b="1" dirty="0">
                <a:solidFill>
                  <a:schemeClr val="tx1">
                    <a:lumMod val="75000"/>
                    <a:lumOff val="25000"/>
                  </a:schemeClr>
                </a:solidFill>
              </a:rPr>
              <a:t>, los </a:t>
            </a:r>
            <a:r>
              <a:rPr lang="es-ES" sz="1400" b="1" u="sng" dirty="0">
                <a:solidFill>
                  <a:schemeClr val="tx1">
                    <a:lumMod val="75000"/>
                    <a:lumOff val="25000"/>
                  </a:schemeClr>
                </a:solidFill>
              </a:rPr>
              <a:t>músculos</a:t>
            </a:r>
            <a:r>
              <a:rPr lang="es-ES" sz="1400" b="1" dirty="0">
                <a:solidFill>
                  <a:schemeClr val="tx1">
                    <a:lumMod val="75000"/>
                    <a:lumOff val="25000"/>
                  </a:schemeClr>
                </a:solidFill>
              </a:rPr>
              <a:t> elegidos por la persona en el planificador, y los </a:t>
            </a:r>
            <a:r>
              <a:rPr lang="es-ES" sz="1400" b="1" u="sng" dirty="0">
                <a:solidFill>
                  <a:schemeClr val="tx1">
                    <a:lumMod val="75000"/>
                    <a:lumOff val="25000"/>
                  </a:schemeClr>
                </a:solidFill>
              </a:rPr>
              <a:t>ejercicios</a:t>
            </a:r>
            <a:r>
              <a:rPr lang="es-ES" sz="1400" b="1" dirty="0">
                <a:solidFill>
                  <a:schemeClr val="tx1">
                    <a:lumMod val="75000"/>
                    <a:lumOff val="25000"/>
                  </a:schemeClr>
                </a:solidFill>
              </a:rPr>
              <a:t> que se relacionan con los músculos elegidos</a:t>
            </a:r>
          </a:p>
        </p:txBody>
      </p:sp>
      <p:pic>
        <p:nvPicPr>
          <p:cNvPr id="6" name="Imagen 5">
            <a:extLst>
              <a:ext uri="{FF2B5EF4-FFF2-40B4-BE49-F238E27FC236}">
                <a16:creationId xmlns:a16="http://schemas.microsoft.com/office/drawing/2014/main" id="{36BE1119-19BA-E211-4F10-D4E229F90950}"/>
              </a:ext>
            </a:extLst>
          </p:cNvPr>
          <p:cNvPicPr>
            <a:picLocks noChangeAspect="1"/>
          </p:cNvPicPr>
          <p:nvPr/>
        </p:nvPicPr>
        <p:blipFill rotWithShape="1">
          <a:blip r:embed="rId2"/>
          <a:srcRect t="575" b="63"/>
          <a:stretch/>
        </p:blipFill>
        <p:spPr bwMode="auto">
          <a:xfrm>
            <a:off x="1462624" y="1994398"/>
            <a:ext cx="6218752" cy="26426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140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anim calcmode="lin" valueType="num">
                                      <p:cBhvr>
                                        <p:cTn id="14" dur="750" fill="hold"/>
                                        <p:tgtEl>
                                          <p:spTgt spid="6"/>
                                        </p:tgtEl>
                                        <p:attrNameLst>
                                          <p:attrName>ppt_x</p:attrName>
                                        </p:attrNameLst>
                                      </p:cBhvr>
                                      <p:tavLst>
                                        <p:tav tm="0">
                                          <p:val>
                                            <p:strVal val="#ppt_x"/>
                                          </p:val>
                                        </p:tav>
                                        <p:tav tm="100000">
                                          <p:val>
                                            <p:strVal val="#ppt_x"/>
                                          </p:val>
                                        </p:tav>
                                      </p:tavLst>
                                    </p:anim>
                                    <p:anim calcmode="lin" valueType="num">
                                      <p:cBhvr>
                                        <p:cTn id="1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263270"/>
            <a:ext cx="7903789" cy="523220"/>
          </a:xfrm>
          <a:prstGeom prst="rect">
            <a:avLst/>
          </a:prstGeom>
          <a:noFill/>
        </p:spPr>
        <p:txBody>
          <a:bodyPr wrap="square" rtlCol="0">
            <a:spAutoFit/>
          </a:bodyPr>
          <a:lstStyle/>
          <a:p>
            <a:r>
              <a:rPr lang="es-ES" sz="2800" b="1" dirty="0">
                <a:solidFill>
                  <a:schemeClr val="tx1">
                    <a:lumMod val="75000"/>
                    <a:lumOff val="25000"/>
                  </a:schemeClr>
                </a:solidFill>
              </a:rPr>
              <a:t>Uso de la base de datos – DML – Subconsulta</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032193" y="1569426"/>
            <a:ext cx="7031480" cy="523220"/>
          </a:xfrm>
          <a:prstGeom prst="rect">
            <a:avLst/>
          </a:prstGeom>
          <a:noFill/>
        </p:spPr>
        <p:txBody>
          <a:bodyPr wrap="square" rtlCol="0">
            <a:spAutoFit/>
          </a:bodyPr>
          <a:lstStyle/>
          <a:p>
            <a:pPr algn="ctr"/>
            <a:r>
              <a:rPr lang="es-ES" sz="1400" b="1" dirty="0">
                <a:solidFill>
                  <a:srgbClr val="897623"/>
                </a:solidFill>
              </a:rPr>
              <a:t>Subconsulta</a:t>
            </a:r>
            <a:r>
              <a:rPr lang="es-ES" sz="1400" b="1" dirty="0">
                <a:solidFill>
                  <a:schemeClr val="tx1">
                    <a:lumMod val="75000"/>
                    <a:lumOff val="25000"/>
                  </a:schemeClr>
                </a:solidFill>
              </a:rPr>
              <a:t> que busca a los </a:t>
            </a:r>
            <a:r>
              <a:rPr lang="es-ES" sz="1400" b="1" u="sng" dirty="0">
                <a:solidFill>
                  <a:schemeClr val="tx1">
                    <a:lumMod val="75000"/>
                    <a:lumOff val="25000"/>
                  </a:schemeClr>
                </a:solidFill>
              </a:rPr>
              <a:t>instructores</a:t>
            </a:r>
            <a:r>
              <a:rPr lang="es-ES" sz="1400" b="1" dirty="0">
                <a:solidFill>
                  <a:schemeClr val="tx1">
                    <a:lumMod val="75000"/>
                    <a:lumOff val="25000"/>
                  </a:schemeClr>
                </a:solidFill>
              </a:rPr>
              <a:t> (tabla usuarios) que no tengan su </a:t>
            </a:r>
            <a:r>
              <a:rPr lang="es-ES" sz="1400" b="1" u="sng" dirty="0">
                <a:solidFill>
                  <a:schemeClr val="tx1">
                    <a:lumMod val="75000"/>
                    <a:lumOff val="25000"/>
                  </a:schemeClr>
                </a:solidFill>
              </a:rPr>
              <a:t>documento</a:t>
            </a:r>
            <a:r>
              <a:rPr lang="es-ES" sz="1400" b="1" dirty="0">
                <a:solidFill>
                  <a:schemeClr val="tx1">
                    <a:lumMod val="75000"/>
                    <a:lumOff val="25000"/>
                  </a:schemeClr>
                </a:solidFill>
              </a:rPr>
              <a:t> dentro de la tabla de </a:t>
            </a:r>
            <a:r>
              <a:rPr lang="es-ES" sz="1400" b="1" u="sng" dirty="0">
                <a:solidFill>
                  <a:schemeClr val="tx1">
                    <a:lumMod val="75000"/>
                    <a:lumOff val="25000"/>
                  </a:schemeClr>
                </a:solidFill>
              </a:rPr>
              <a:t>planificador</a:t>
            </a:r>
          </a:p>
        </p:txBody>
      </p:sp>
      <p:pic>
        <p:nvPicPr>
          <p:cNvPr id="7" name="Imagen 6">
            <a:extLst>
              <a:ext uri="{FF2B5EF4-FFF2-40B4-BE49-F238E27FC236}">
                <a16:creationId xmlns:a16="http://schemas.microsoft.com/office/drawing/2014/main" id="{64AC5AE3-8D05-513C-AA0E-E8B248685F0D}"/>
              </a:ext>
            </a:extLst>
          </p:cNvPr>
          <p:cNvPicPr>
            <a:picLocks noChangeAspect="1"/>
          </p:cNvPicPr>
          <p:nvPr/>
        </p:nvPicPr>
        <p:blipFill>
          <a:blip r:embed="rId2"/>
          <a:srcRect/>
          <a:stretch/>
        </p:blipFill>
        <p:spPr>
          <a:xfrm>
            <a:off x="918184" y="2309256"/>
            <a:ext cx="7307631" cy="985732"/>
          </a:xfrm>
          <a:prstGeom prst="rect">
            <a:avLst/>
          </a:prstGeom>
        </p:spPr>
      </p:pic>
    </p:spTree>
    <p:extLst>
      <p:ext uri="{BB962C8B-B14F-4D97-AF65-F5344CB8AC3E}">
        <p14:creationId xmlns:p14="http://schemas.microsoft.com/office/powerpoint/2010/main" val="167428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Update</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799523" y="1197031"/>
            <a:ext cx="7544953" cy="307777"/>
          </a:xfrm>
          <a:prstGeom prst="rect">
            <a:avLst/>
          </a:prstGeom>
          <a:noFill/>
        </p:spPr>
        <p:txBody>
          <a:bodyPr wrap="square" rtlCol="0">
            <a:spAutoFit/>
          </a:bodyPr>
          <a:lstStyle/>
          <a:p>
            <a:pPr algn="ctr"/>
            <a:r>
              <a:rPr lang="es-ES" sz="1400" b="1" dirty="0">
                <a:solidFill>
                  <a:srgbClr val="7030A0"/>
                </a:solidFill>
              </a:rPr>
              <a:t>Edición</a:t>
            </a:r>
            <a:r>
              <a:rPr lang="es-ES" sz="1400" b="1" dirty="0">
                <a:solidFill>
                  <a:schemeClr val="tx1">
                    <a:lumMod val="75000"/>
                    <a:lumOff val="25000"/>
                  </a:schemeClr>
                </a:solidFill>
              </a:rPr>
              <a:t> (cambio) de </a:t>
            </a:r>
            <a:r>
              <a:rPr lang="es-ES" sz="1400" b="1" u="sng" dirty="0">
                <a:solidFill>
                  <a:schemeClr val="tx1">
                    <a:lumMod val="75000"/>
                    <a:lumOff val="25000"/>
                  </a:schemeClr>
                </a:solidFill>
              </a:rPr>
              <a:t>rol</a:t>
            </a:r>
            <a:r>
              <a:rPr lang="es-ES" sz="1400" b="1" dirty="0">
                <a:solidFill>
                  <a:schemeClr val="tx1">
                    <a:lumMod val="75000"/>
                    <a:lumOff val="25000"/>
                  </a:schemeClr>
                </a:solidFill>
              </a:rPr>
              <a:t> en el registro donde la identificación del usuario sea </a:t>
            </a:r>
            <a:r>
              <a:rPr lang="es-ES" sz="1400" b="1" u="sng" dirty="0">
                <a:solidFill>
                  <a:schemeClr val="tx1">
                    <a:lumMod val="75000"/>
                    <a:lumOff val="25000"/>
                  </a:schemeClr>
                </a:solidFill>
              </a:rPr>
              <a:t>1203984002</a:t>
            </a:r>
            <a:r>
              <a:rPr lang="es-ES" sz="1400" b="1" dirty="0">
                <a:solidFill>
                  <a:schemeClr val="tx1">
                    <a:lumMod val="75000"/>
                    <a:lumOff val="25000"/>
                  </a:schemeClr>
                </a:solidFill>
              </a:rPr>
              <a:t>:</a:t>
            </a:r>
          </a:p>
        </p:txBody>
      </p:sp>
      <p:pic>
        <p:nvPicPr>
          <p:cNvPr id="7" name="Imagen 6">
            <a:extLst>
              <a:ext uri="{FF2B5EF4-FFF2-40B4-BE49-F238E27FC236}">
                <a16:creationId xmlns:a16="http://schemas.microsoft.com/office/drawing/2014/main" id="{D0E9A195-6FA9-44D9-B9CC-950875D22191}"/>
              </a:ext>
            </a:extLst>
          </p:cNvPr>
          <p:cNvPicPr/>
          <p:nvPr/>
        </p:nvPicPr>
        <p:blipFill rotWithShape="1">
          <a:blip r:embed="rId2"/>
          <a:srcRect b="68072"/>
          <a:stretch/>
        </p:blipFill>
        <p:spPr>
          <a:xfrm>
            <a:off x="1177556" y="1865447"/>
            <a:ext cx="6788887" cy="563526"/>
          </a:xfrm>
          <a:prstGeom prst="rect">
            <a:avLst/>
          </a:prstGeom>
        </p:spPr>
      </p:pic>
      <p:pic>
        <p:nvPicPr>
          <p:cNvPr id="6" name="Imagen 5">
            <a:extLst>
              <a:ext uri="{FF2B5EF4-FFF2-40B4-BE49-F238E27FC236}">
                <a16:creationId xmlns:a16="http://schemas.microsoft.com/office/drawing/2014/main" id="{F3461B0A-330C-4E1A-A8AD-4E324E53F0FF}"/>
              </a:ext>
            </a:extLst>
          </p:cNvPr>
          <p:cNvPicPr>
            <a:picLocks noChangeAspect="1"/>
          </p:cNvPicPr>
          <p:nvPr/>
        </p:nvPicPr>
        <p:blipFill>
          <a:blip r:embed="rId3"/>
          <a:stretch>
            <a:fillRect/>
          </a:stretch>
        </p:blipFill>
        <p:spPr>
          <a:xfrm>
            <a:off x="1177556" y="2795048"/>
            <a:ext cx="4001058" cy="161948"/>
          </a:xfrm>
          <a:prstGeom prst="rect">
            <a:avLst/>
          </a:prstGeom>
        </p:spPr>
      </p:pic>
      <p:pic>
        <p:nvPicPr>
          <p:cNvPr id="8" name="Imagen 7">
            <a:extLst>
              <a:ext uri="{FF2B5EF4-FFF2-40B4-BE49-F238E27FC236}">
                <a16:creationId xmlns:a16="http://schemas.microsoft.com/office/drawing/2014/main" id="{42498EDE-B11C-4280-85B6-8B5A0ADB7C97}"/>
              </a:ext>
            </a:extLst>
          </p:cNvPr>
          <p:cNvPicPr/>
          <p:nvPr/>
        </p:nvPicPr>
        <p:blipFill rotWithShape="1">
          <a:blip r:embed="rId2"/>
          <a:srcRect t="59671" b="8401"/>
          <a:stretch/>
        </p:blipFill>
        <p:spPr>
          <a:xfrm>
            <a:off x="1177556" y="3323071"/>
            <a:ext cx="6788887" cy="563526"/>
          </a:xfrm>
          <a:prstGeom prst="rect">
            <a:avLst/>
          </a:prstGeom>
        </p:spPr>
      </p:pic>
    </p:spTree>
    <p:extLst>
      <p:ext uri="{BB962C8B-B14F-4D97-AF65-F5344CB8AC3E}">
        <p14:creationId xmlns:p14="http://schemas.microsoft.com/office/powerpoint/2010/main" val="393709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anim calcmode="lin" valueType="num">
                                      <p:cBhvr>
                                        <p:cTn id="19" dur="750" fill="hold"/>
                                        <p:tgtEl>
                                          <p:spTgt spid="8"/>
                                        </p:tgtEl>
                                        <p:attrNameLst>
                                          <p:attrName>ppt_x</p:attrName>
                                        </p:attrNameLst>
                                      </p:cBhvr>
                                      <p:tavLst>
                                        <p:tav tm="0">
                                          <p:val>
                                            <p:strVal val="#ppt_x"/>
                                          </p:val>
                                        </p:tav>
                                        <p:tav tm="100000">
                                          <p:val>
                                            <p:strVal val="#ppt_x"/>
                                          </p:val>
                                        </p:tav>
                                      </p:tavLst>
                                    </p:anim>
                                    <p:anim calcmode="lin" valueType="num">
                                      <p:cBhvr>
                                        <p:cTn id="20" dur="75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750"/>
                                        <p:tgtEl>
                                          <p:spTgt spid="6"/>
                                        </p:tgtEl>
                                      </p:cBhvr>
                                    </p:animEffect>
                                    <p:anim calcmode="lin" valueType="num">
                                      <p:cBhvr>
                                        <p:cTn id="24" dur="750" fill="hold"/>
                                        <p:tgtEl>
                                          <p:spTgt spid="6"/>
                                        </p:tgtEl>
                                        <p:attrNameLst>
                                          <p:attrName>ppt_x</p:attrName>
                                        </p:attrNameLst>
                                      </p:cBhvr>
                                      <p:tavLst>
                                        <p:tav tm="0">
                                          <p:val>
                                            <p:strVal val="#ppt_x"/>
                                          </p:val>
                                        </p:tav>
                                        <p:tav tm="100000">
                                          <p:val>
                                            <p:strVal val="#ppt_x"/>
                                          </p:val>
                                        </p:tav>
                                      </p:tavLst>
                                    </p:anim>
                                    <p:anim calcmode="lin" valueType="num">
                                      <p:cBhvr>
                                        <p:cTn id="2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843994"/>
            <a:ext cx="3001535" cy="1940531"/>
          </a:xfrm>
          <a:prstGeom prst="rect">
            <a:avLst/>
          </a:prstGeom>
          <a:noFill/>
        </p:spPr>
        <p:txBody>
          <a:bodyPr wrap="square" rtlCol="0">
            <a:spAutoFit/>
          </a:bodyPr>
          <a:lstStyle/>
          <a:p>
            <a:pPr>
              <a:lnSpc>
                <a:spcPct val="15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150000"/>
              </a:lnSpc>
              <a:spcAft>
                <a:spcPts val="600"/>
              </a:spcAft>
            </a:pPr>
            <a:r>
              <a:rPr lang="es-ES" dirty="0">
                <a:solidFill>
                  <a:schemeClr val="tx1">
                    <a:lumMod val="75000"/>
                    <a:lumOff val="25000"/>
                  </a:schemeClr>
                </a:solidFill>
                <a:latin typeface="Tw Cen MT" panose="020B0602020104020603" pitchFamily="34" charset="0"/>
              </a:rPr>
              <a:t>Valentina Acosta Montes</a:t>
            </a:r>
          </a:p>
          <a:p>
            <a:pPr>
              <a:lnSpc>
                <a:spcPct val="15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15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Update</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1266314" y="1253253"/>
            <a:ext cx="6484360" cy="523220"/>
          </a:xfrm>
          <a:prstGeom prst="rect">
            <a:avLst/>
          </a:prstGeom>
          <a:noFill/>
        </p:spPr>
        <p:txBody>
          <a:bodyPr wrap="square" rtlCol="0">
            <a:spAutoFit/>
          </a:bodyPr>
          <a:lstStyle/>
          <a:p>
            <a:pPr algn="ctr"/>
            <a:r>
              <a:rPr lang="es-ES" sz="1400" b="1" dirty="0">
                <a:solidFill>
                  <a:srgbClr val="7030A0"/>
                </a:solidFill>
              </a:rPr>
              <a:t>Edición</a:t>
            </a:r>
            <a:r>
              <a:rPr lang="es-ES" sz="1400" b="1" dirty="0">
                <a:solidFill>
                  <a:schemeClr val="tx1">
                    <a:lumMod val="75000"/>
                    <a:lumOff val="25000"/>
                  </a:schemeClr>
                </a:solidFill>
              </a:rPr>
              <a:t> (cambio) de datos en la </a:t>
            </a:r>
            <a:r>
              <a:rPr lang="es-ES" sz="1400" b="1" u="sng" dirty="0">
                <a:solidFill>
                  <a:schemeClr val="tx1">
                    <a:lumMod val="75000"/>
                    <a:lumOff val="25000"/>
                  </a:schemeClr>
                </a:solidFill>
              </a:rPr>
              <a:t>asistencia</a:t>
            </a:r>
            <a:r>
              <a:rPr lang="es-ES" sz="1400" b="1" dirty="0">
                <a:solidFill>
                  <a:schemeClr val="tx1">
                    <a:lumMod val="75000"/>
                    <a:lumOff val="25000"/>
                  </a:schemeClr>
                </a:solidFill>
              </a:rPr>
              <a:t> </a:t>
            </a:r>
            <a:r>
              <a:rPr lang="es-ES" sz="1400" b="1" u="sng" dirty="0">
                <a:solidFill>
                  <a:schemeClr val="tx1">
                    <a:lumMod val="75000"/>
                    <a:lumOff val="25000"/>
                  </a:schemeClr>
                </a:solidFill>
              </a:rPr>
              <a:t>(campo de fecha)</a:t>
            </a:r>
            <a:r>
              <a:rPr lang="es-ES" sz="1400" b="1" dirty="0">
                <a:solidFill>
                  <a:schemeClr val="tx1">
                    <a:lumMod val="75000"/>
                    <a:lumOff val="25000"/>
                  </a:schemeClr>
                </a:solidFill>
              </a:rPr>
              <a:t> donde el identificador del registro de la asistencia sea </a:t>
            </a:r>
            <a:r>
              <a:rPr lang="es-ES" sz="1400" b="1" u="sng" dirty="0">
                <a:solidFill>
                  <a:schemeClr val="tx1">
                    <a:lumMod val="75000"/>
                    <a:lumOff val="25000"/>
                  </a:schemeClr>
                </a:solidFill>
              </a:rPr>
              <a:t>8</a:t>
            </a:r>
            <a:r>
              <a:rPr lang="es-ES" sz="1400" b="1" dirty="0">
                <a:solidFill>
                  <a:schemeClr val="tx1">
                    <a:lumMod val="75000"/>
                    <a:lumOff val="25000"/>
                  </a:schemeClr>
                </a:solidFill>
              </a:rPr>
              <a:t>:</a:t>
            </a:r>
          </a:p>
        </p:txBody>
      </p:sp>
      <p:pic>
        <p:nvPicPr>
          <p:cNvPr id="7" name="Imagen 6">
            <a:extLst>
              <a:ext uri="{FF2B5EF4-FFF2-40B4-BE49-F238E27FC236}">
                <a16:creationId xmlns:a16="http://schemas.microsoft.com/office/drawing/2014/main" id="{D0E9A195-6FA9-44D9-B9CC-950875D22191}"/>
              </a:ext>
            </a:extLst>
          </p:cNvPr>
          <p:cNvPicPr/>
          <p:nvPr/>
        </p:nvPicPr>
        <p:blipFill rotWithShape="1">
          <a:blip r:embed="rId2"/>
          <a:srcRect t="1" b="68752"/>
          <a:stretch/>
        </p:blipFill>
        <p:spPr>
          <a:xfrm>
            <a:off x="1233752" y="2136741"/>
            <a:ext cx="6676496" cy="615152"/>
          </a:xfrm>
          <a:prstGeom prst="rect">
            <a:avLst/>
          </a:prstGeom>
        </p:spPr>
      </p:pic>
      <p:pic>
        <p:nvPicPr>
          <p:cNvPr id="6" name="Imagen 5">
            <a:extLst>
              <a:ext uri="{FF2B5EF4-FFF2-40B4-BE49-F238E27FC236}">
                <a16:creationId xmlns:a16="http://schemas.microsoft.com/office/drawing/2014/main" id="{A5F00D44-63F6-4171-80EC-C68D0AB2BCD3}"/>
              </a:ext>
            </a:extLst>
          </p:cNvPr>
          <p:cNvPicPr>
            <a:picLocks noChangeAspect="1"/>
          </p:cNvPicPr>
          <p:nvPr/>
        </p:nvPicPr>
        <p:blipFill>
          <a:blip r:embed="rId3"/>
          <a:stretch>
            <a:fillRect/>
          </a:stretch>
        </p:blipFill>
        <p:spPr>
          <a:xfrm>
            <a:off x="1249547" y="2979229"/>
            <a:ext cx="6676496" cy="143581"/>
          </a:xfrm>
          <a:prstGeom prst="rect">
            <a:avLst/>
          </a:prstGeom>
        </p:spPr>
      </p:pic>
      <p:pic>
        <p:nvPicPr>
          <p:cNvPr id="8" name="Imagen 7">
            <a:extLst>
              <a:ext uri="{FF2B5EF4-FFF2-40B4-BE49-F238E27FC236}">
                <a16:creationId xmlns:a16="http://schemas.microsoft.com/office/drawing/2014/main" id="{A355C6AB-4C62-465B-8E3D-3854F086A16D}"/>
              </a:ext>
            </a:extLst>
          </p:cNvPr>
          <p:cNvPicPr/>
          <p:nvPr/>
        </p:nvPicPr>
        <p:blipFill rotWithShape="1">
          <a:blip r:embed="rId2"/>
          <a:srcRect t="60379" b="8433"/>
          <a:stretch/>
        </p:blipFill>
        <p:spPr>
          <a:xfrm>
            <a:off x="1233751" y="3382640"/>
            <a:ext cx="6692291" cy="615152"/>
          </a:xfrm>
          <a:prstGeom prst="rect">
            <a:avLst/>
          </a:prstGeom>
        </p:spPr>
      </p:pic>
    </p:spTree>
    <p:extLst>
      <p:ext uri="{BB962C8B-B14F-4D97-AF65-F5344CB8AC3E}">
        <p14:creationId xmlns:p14="http://schemas.microsoft.com/office/powerpoint/2010/main" val="333560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anim calcmode="lin" valueType="num">
                                      <p:cBhvr>
                                        <p:cTn id="19" dur="750" fill="hold"/>
                                        <p:tgtEl>
                                          <p:spTgt spid="8"/>
                                        </p:tgtEl>
                                        <p:attrNameLst>
                                          <p:attrName>ppt_x</p:attrName>
                                        </p:attrNameLst>
                                      </p:cBhvr>
                                      <p:tavLst>
                                        <p:tav tm="0">
                                          <p:val>
                                            <p:strVal val="#ppt_x"/>
                                          </p:val>
                                        </p:tav>
                                        <p:tav tm="100000">
                                          <p:val>
                                            <p:strVal val="#ppt_x"/>
                                          </p:val>
                                        </p:tav>
                                      </p:tavLst>
                                    </p:anim>
                                    <p:anim calcmode="lin" valueType="num">
                                      <p:cBhvr>
                                        <p:cTn id="20" dur="750" fill="hold"/>
                                        <p:tgtEl>
                                          <p:spTgt spid="8"/>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750"/>
                                        <p:tgtEl>
                                          <p:spTgt spid="6"/>
                                        </p:tgtEl>
                                      </p:cBhvr>
                                    </p:animEffect>
                                    <p:anim calcmode="lin" valueType="num">
                                      <p:cBhvr>
                                        <p:cTn id="24" dur="750" fill="hold"/>
                                        <p:tgtEl>
                                          <p:spTgt spid="6"/>
                                        </p:tgtEl>
                                        <p:attrNameLst>
                                          <p:attrName>ppt_x</p:attrName>
                                        </p:attrNameLst>
                                      </p:cBhvr>
                                      <p:tavLst>
                                        <p:tav tm="0">
                                          <p:val>
                                            <p:strVal val="#ppt_x"/>
                                          </p:val>
                                        </p:tav>
                                        <p:tav tm="100000">
                                          <p:val>
                                            <p:strVal val="#ppt_x"/>
                                          </p:val>
                                        </p:tav>
                                      </p:tavLst>
                                    </p:anim>
                                    <p:anim calcmode="lin" valueType="num">
                                      <p:cBhvr>
                                        <p:cTn id="25"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Uso de la base de datos – DML – </a:t>
            </a:r>
            <a:r>
              <a:rPr lang="es-ES" sz="3200" b="1" dirty="0" err="1">
                <a:solidFill>
                  <a:schemeClr val="tx1">
                    <a:lumMod val="75000"/>
                    <a:lumOff val="25000"/>
                  </a:schemeClr>
                </a:solidFill>
              </a:rPr>
              <a:t>Delete</a:t>
            </a:r>
            <a:endParaRPr lang="es-ES" sz="3200" b="1" dirty="0">
              <a:solidFill>
                <a:schemeClr val="tx1">
                  <a:lumMod val="75000"/>
                  <a:lumOff val="25000"/>
                </a:schemeClr>
              </a:solidFill>
            </a:endParaRP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DAC817A6-512B-499A-8515-7D9CDBA1647A}"/>
              </a:ext>
            </a:extLst>
          </p:cNvPr>
          <p:cNvSpPr txBox="1"/>
          <p:nvPr/>
        </p:nvSpPr>
        <p:spPr>
          <a:xfrm>
            <a:off x="1056786" y="1380800"/>
            <a:ext cx="7030426" cy="307777"/>
          </a:xfrm>
          <a:prstGeom prst="rect">
            <a:avLst/>
          </a:prstGeom>
          <a:noFill/>
        </p:spPr>
        <p:txBody>
          <a:bodyPr wrap="square" rtlCol="0">
            <a:spAutoFit/>
          </a:bodyPr>
          <a:lstStyle/>
          <a:p>
            <a:pPr algn="ctr"/>
            <a:r>
              <a:rPr lang="es-ES" sz="1400" b="1" dirty="0">
                <a:solidFill>
                  <a:srgbClr val="783808"/>
                </a:solidFill>
              </a:rPr>
              <a:t>Eliminación</a:t>
            </a:r>
            <a:r>
              <a:rPr lang="es-ES" sz="1400" b="1" dirty="0">
                <a:solidFill>
                  <a:schemeClr val="tx1">
                    <a:lumMod val="75000"/>
                    <a:lumOff val="25000"/>
                  </a:schemeClr>
                </a:solidFill>
              </a:rPr>
              <a:t> del registro en la asistencia en donde el identificador del registro sea </a:t>
            </a:r>
            <a:r>
              <a:rPr lang="es-ES" sz="1400" b="1" u="sng" dirty="0">
                <a:solidFill>
                  <a:schemeClr val="tx1">
                    <a:lumMod val="75000"/>
                    <a:lumOff val="25000"/>
                  </a:schemeClr>
                </a:solidFill>
              </a:rPr>
              <a:t>8</a:t>
            </a:r>
            <a:r>
              <a:rPr lang="es-ES" sz="1400" b="1" dirty="0">
                <a:solidFill>
                  <a:schemeClr val="tx1">
                    <a:lumMod val="75000"/>
                    <a:lumOff val="25000"/>
                  </a:schemeClr>
                </a:solidFill>
              </a:rPr>
              <a:t>:</a:t>
            </a:r>
          </a:p>
        </p:txBody>
      </p:sp>
      <p:pic>
        <p:nvPicPr>
          <p:cNvPr id="10" name="Imagen 9">
            <a:extLst>
              <a:ext uri="{FF2B5EF4-FFF2-40B4-BE49-F238E27FC236}">
                <a16:creationId xmlns:a16="http://schemas.microsoft.com/office/drawing/2014/main" id="{0638E6CC-045D-4E11-ADB8-B9C3040D32A1}"/>
              </a:ext>
            </a:extLst>
          </p:cNvPr>
          <p:cNvPicPr/>
          <p:nvPr/>
        </p:nvPicPr>
        <p:blipFill rotWithShape="1">
          <a:blip r:embed="rId3"/>
          <a:srcRect b="53785"/>
          <a:stretch/>
        </p:blipFill>
        <p:spPr>
          <a:xfrm>
            <a:off x="2211184" y="1920254"/>
            <a:ext cx="4721632" cy="812313"/>
          </a:xfrm>
          <a:prstGeom prst="rect">
            <a:avLst/>
          </a:prstGeom>
        </p:spPr>
      </p:pic>
      <p:pic>
        <p:nvPicPr>
          <p:cNvPr id="6" name="Imagen 5">
            <a:extLst>
              <a:ext uri="{FF2B5EF4-FFF2-40B4-BE49-F238E27FC236}">
                <a16:creationId xmlns:a16="http://schemas.microsoft.com/office/drawing/2014/main" id="{F6C06DDC-47A6-4C43-BB45-515C093348FE}"/>
              </a:ext>
            </a:extLst>
          </p:cNvPr>
          <p:cNvPicPr/>
          <p:nvPr/>
        </p:nvPicPr>
        <p:blipFill rotWithShape="1">
          <a:blip r:embed="rId3"/>
          <a:srcRect t="78800"/>
          <a:stretch/>
        </p:blipFill>
        <p:spPr>
          <a:xfrm>
            <a:off x="2211184" y="3455581"/>
            <a:ext cx="4721632" cy="414669"/>
          </a:xfrm>
          <a:prstGeom prst="rect">
            <a:avLst/>
          </a:prstGeom>
        </p:spPr>
      </p:pic>
      <p:pic>
        <p:nvPicPr>
          <p:cNvPr id="4" name="Imagen 3">
            <a:extLst>
              <a:ext uri="{FF2B5EF4-FFF2-40B4-BE49-F238E27FC236}">
                <a16:creationId xmlns:a16="http://schemas.microsoft.com/office/drawing/2014/main" id="{9921F1B3-4DEF-45EA-9B02-ED6CDBF93842}"/>
              </a:ext>
            </a:extLst>
          </p:cNvPr>
          <p:cNvPicPr>
            <a:picLocks noChangeAspect="1"/>
          </p:cNvPicPr>
          <p:nvPr/>
        </p:nvPicPr>
        <p:blipFill>
          <a:blip r:embed="rId4"/>
          <a:stretch>
            <a:fillRect/>
          </a:stretch>
        </p:blipFill>
        <p:spPr>
          <a:xfrm>
            <a:off x="3052550" y="2956309"/>
            <a:ext cx="3038899" cy="171474"/>
          </a:xfrm>
          <a:prstGeom prst="rect">
            <a:avLst/>
          </a:prstGeom>
        </p:spPr>
      </p:pic>
    </p:spTree>
    <p:extLst>
      <p:ext uri="{BB962C8B-B14F-4D97-AF65-F5344CB8AC3E}">
        <p14:creationId xmlns:p14="http://schemas.microsoft.com/office/powerpoint/2010/main" val="9962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50"/>
                                        <p:tgtEl>
                                          <p:spTgt spid="10"/>
                                        </p:tgtEl>
                                      </p:cBhvr>
                                    </p:animEffect>
                                    <p:anim calcmode="lin" valueType="num">
                                      <p:cBhvr>
                                        <p:cTn id="14" dur="750" fill="hold"/>
                                        <p:tgtEl>
                                          <p:spTgt spid="10"/>
                                        </p:tgtEl>
                                        <p:attrNameLst>
                                          <p:attrName>ppt_x</p:attrName>
                                        </p:attrNameLst>
                                      </p:cBhvr>
                                      <p:tavLst>
                                        <p:tav tm="0">
                                          <p:val>
                                            <p:strVal val="#ppt_x"/>
                                          </p:val>
                                        </p:tav>
                                        <p:tav tm="100000">
                                          <p:val>
                                            <p:strVal val="#ppt_x"/>
                                          </p:val>
                                        </p:tav>
                                      </p:tavLst>
                                    </p:anim>
                                    <p:anim calcmode="lin" valueType="num">
                                      <p:cBhvr>
                                        <p:cTn id="15" dur="75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750"/>
                                        <p:tgtEl>
                                          <p:spTgt spid="6"/>
                                        </p:tgtEl>
                                      </p:cBhvr>
                                    </p:animEffect>
                                    <p:anim calcmode="lin" valueType="num">
                                      <p:cBhvr>
                                        <p:cTn id="19" dur="750" fill="hold"/>
                                        <p:tgtEl>
                                          <p:spTgt spid="6"/>
                                        </p:tgtEl>
                                        <p:attrNameLst>
                                          <p:attrName>ppt_x</p:attrName>
                                        </p:attrNameLst>
                                      </p:cBhvr>
                                      <p:tavLst>
                                        <p:tav tm="0">
                                          <p:val>
                                            <p:strVal val="#ppt_x"/>
                                          </p:val>
                                        </p:tav>
                                        <p:tav tm="100000">
                                          <p:val>
                                            <p:strVal val="#ppt_x"/>
                                          </p:val>
                                        </p:tav>
                                      </p:tavLst>
                                    </p:anim>
                                    <p:anim calcmode="lin" valueType="num">
                                      <p:cBhvr>
                                        <p:cTn id="20" dur="75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750"/>
                                        <p:tgtEl>
                                          <p:spTgt spid="4"/>
                                        </p:tgtEl>
                                      </p:cBhvr>
                                    </p:animEffect>
                                    <p:anim calcmode="lin" valueType="num">
                                      <p:cBhvr>
                                        <p:cTn id="24" dur="750" fill="hold"/>
                                        <p:tgtEl>
                                          <p:spTgt spid="4"/>
                                        </p:tgtEl>
                                        <p:attrNameLst>
                                          <p:attrName>ppt_x</p:attrName>
                                        </p:attrNameLst>
                                      </p:cBhvr>
                                      <p:tavLst>
                                        <p:tav tm="0">
                                          <p:val>
                                            <p:strVal val="#ppt_x"/>
                                          </p:val>
                                        </p:tav>
                                        <p:tav tm="100000">
                                          <p:val>
                                            <p:strVal val="#ppt_x"/>
                                          </p:val>
                                        </p:tav>
                                      </p:tavLst>
                                    </p:anim>
                                    <p:anim calcmode="lin" valueType="num">
                                      <p:cBhvr>
                                        <p:cTn id="25"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Esquema de seguridad</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DAC817A6-512B-499A-8515-7D9CDBA1647A}"/>
              </a:ext>
            </a:extLst>
          </p:cNvPr>
          <p:cNvSpPr txBox="1"/>
          <p:nvPr/>
        </p:nvSpPr>
        <p:spPr>
          <a:xfrm>
            <a:off x="1056786" y="1231793"/>
            <a:ext cx="7030426" cy="369332"/>
          </a:xfrm>
          <a:prstGeom prst="rect">
            <a:avLst/>
          </a:prstGeom>
          <a:noFill/>
        </p:spPr>
        <p:txBody>
          <a:bodyPr wrap="square" rtlCol="0">
            <a:spAutoFit/>
          </a:bodyPr>
          <a:lstStyle/>
          <a:p>
            <a:pPr algn="ctr"/>
            <a:r>
              <a:rPr lang="es-ES" b="1" dirty="0">
                <a:solidFill>
                  <a:schemeClr val="tx1">
                    <a:lumMod val="75000"/>
                    <a:lumOff val="25000"/>
                  </a:schemeClr>
                </a:solidFill>
              </a:rPr>
              <a:t>Implementación de MD5</a:t>
            </a:r>
          </a:p>
        </p:txBody>
      </p:sp>
      <p:pic>
        <p:nvPicPr>
          <p:cNvPr id="4" name="Imagen 3">
            <a:extLst>
              <a:ext uri="{FF2B5EF4-FFF2-40B4-BE49-F238E27FC236}">
                <a16:creationId xmlns:a16="http://schemas.microsoft.com/office/drawing/2014/main" id="{C91EC63B-0C78-44D9-96C3-05A2BA72C99D}"/>
              </a:ext>
            </a:extLst>
          </p:cNvPr>
          <p:cNvPicPr>
            <a:picLocks noChangeAspect="1"/>
          </p:cNvPicPr>
          <p:nvPr/>
        </p:nvPicPr>
        <p:blipFill>
          <a:blip r:embed="rId3"/>
          <a:stretch>
            <a:fillRect/>
          </a:stretch>
        </p:blipFill>
        <p:spPr>
          <a:xfrm>
            <a:off x="851305" y="1803870"/>
            <a:ext cx="7441390" cy="1148131"/>
          </a:xfrm>
          <a:prstGeom prst="rect">
            <a:avLst/>
          </a:prstGeom>
        </p:spPr>
      </p:pic>
      <p:pic>
        <p:nvPicPr>
          <p:cNvPr id="7" name="Imagen 6">
            <a:extLst>
              <a:ext uri="{FF2B5EF4-FFF2-40B4-BE49-F238E27FC236}">
                <a16:creationId xmlns:a16="http://schemas.microsoft.com/office/drawing/2014/main" id="{4E639AA5-4839-4BBC-BD7A-133B189728D0}"/>
              </a:ext>
            </a:extLst>
          </p:cNvPr>
          <p:cNvPicPr>
            <a:picLocks noChangeAspect="1"/>
          </p:cNvPicPr>
          <p:nvPr/>
        </p:nvPicPr>
        <p:blipFill>
          <a:blip r:embed="rId4"/>
          <a:stretch>
            <a:fillRect/>
          </a:stretch>
        </p:blipFill>
        <p:spPr>
          <a:xfrm>
            <a:off x="2479882" y="3454353"/>
            <a:ext cx="1996427" cy="204181"/>
          </a:xfrm>
          <a:prstGeom prst="rect">
            <a:avLst/>
          </a:prstGeom>
        </p:spPr>
      </p:pic>
      <p:pic>
        <p:nvPicPr>
          <p:cNvPr id="11" name="Imagen 10">
            <a:extLst>
              <a:ext uri="{FF2B5EF4-FFF2-40B4-BE49-F238E27FC236}">
                <a16:creationId xmlns:a16="http://schemas.microsoft.com/office/drawing/2014/main" id="{E3CD46A2-124E-4C87-BC42-EF80A3329956}"/>
              </a:ext>
            </a:extLst>
          </p:cNvPr>
          <p:cNvPicPr>
            <a:picLocks noChangeAspect="1"/>
          </p:cNvPicPr>
          <p:nvPr/>
        </p:nvPicPr>
        <p:blipFill rotWithShape="1">
          <a:blip r:embed="rId5"/>
          <a:srcRect t="15696" b="10223"/>
          <a:stretch/>
        </p:blipFill>
        <p:spPr>
          <a:xfrm>
            <a:off x="4667691" y="3454353"/>
            <a:ext cx="2213669" cy="204181"/>
          </a:xfrm>
          <a:prstGeom prst="rect">
            <a:avLst/>
          </a:prstGeom>
          <a:ln>
            <a:solidFill>
              <a:schemeClr val="tx1"/>
            </a:solidFill>
          </a:ln>
        </p:spPr>
      </p:pic>
      <p:sp>
        <p:nvSpPr>
          <p:cNvPr id="2" name="Elipse 1">
            <a:extLst>
              <a:ext uri="{FF2B5EF4-FFF2-40B4-BE49-F238E27FC236}">
                <a16:creationId xmlns:a16="http://schemas.microsoft.com/office/drawing/2014/main" id="{DCCB6A33-B767-4D21-B70F-24E7E617D2E1}"/>
              </a:ext>
            </a:extLst>
          </p:cNvPr>
          <p:cNvSpPr/>
          <p:nvPr/>
        </p:nvSpPr>
        <p:spPr>
          <a:xfrm>
            <a:off x="4178598" y="1892594"/>
            <a:ext cx="489094" cy="210883"/>
          </a:xfrm>
          <a:prstGeom prst="ellipse">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6469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anim calcmode="lin" valueType="num">
                                      <p:cBhvr>
                                        <p:cTn id="14" dur="750" fill="hold"/>
                                        <p:tgtEl>
                                          <p:spTgt spid="4"/>
                                        </p:tgtEl>
                                        <p:attrNameLst>
                                          <p:attrName>ppt_x</p:attrName>
                                        </p:attrNameLst>
                                      </p:cBhvr>
                                      <p:tavLst>
                                        <p:tav tm="0">
                                          <p:val>
                                            <p:strVal val="#ppt_x"/>
                                          </p:val>
                                        </p:tav>
                                        <p:tav tm="100000">
                                          <p:val>
                                            <p:strVal val="#ppt_x"/>
                                          </p:val>
                                        </p:tav>
                                      </p:tavLst>
                                    </p:anim>
                                    <p:anim calcmode="lin" valueType="num">
                                      <p:cBhvr>
                                        <p:cTn id="15" dur="75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750"/>
                                        <p:tgtEl>
                                          <p:spTgt spid="2"/>
                                        </p:tgtEl>
                                      </p:cBhvr>
                                    </p:animEffect>
                                    <p:anim calcmode="lin" valueType="num">
                                      <p:cBhvr>
                                        <p:cTn id="19" dur="750" fill="hold"/>
                                        <p:tgtEl>
                                          <p:spTgt spid="2"/>
                                        </p:tgtEl>
                                        <p:attrNameLst>
                                          <p:attrName>ppt_x</p:attrName>
                                        </p:attrNameLst>
                                      </p:cBhvr>
                                      <p:tavLst>
                                        <p:tav tm="0">
                                          <p:val>
                                            <p:strVal val="#ppt_x"/>
                                          </p:val>
                                        </p:tav>
                                        <p:tav tm="100000">
                                          <p:val>
                                            <p:strVal val="#ppt_x"/>
                                          </p:val>
                                        </p:tav>
                                      </p:tavLst>
                                    </p:anim>
                                    <p:anim calcmode="lin" valueType="num">
                                      <p:cBhvr>
                                        <p:cTn id="20" dur="75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ppt_x</p:attrName>
                                        </p:attrNameLst>
                                      </p:cBhvr>
                                      <p:tavLst>
                                        <p:tav tm="0">
                                          <p:val>
                                            <p:strVal val="#ppt_x"/>
                                          </p:val>
                                        </p:tav>
                                        <p:tav tm="100000">
                                          <p:val>
                                            <p:strVal val="#ppt_x"/>
                                          </p:val>
                                        </p:tav>
                                      </p:tavLst>
                                    </p:anim>
                                    <p:anim calcmode="lin" valueType="num">
                                      <p:cBhvr>
                                        <p:cTn id="26" dur="75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750"/>
                                        <p:tgtEl>
                                          <p:spTgt spid="11"/>
                                        </p:tgtEl>
                                      </p:cBhvr>
                                    </p:animEffect>
                                    <p:anim calcmode="lin" valueType="num">
                                      <p:cBhvr>
                                        <p:cTn id="30" dur="750" fill="hold"/>
                                        <p:tgtEl>
                                          <p:spTgt spid="11"/>
                                        </p:tgtEl>
                                        <p:attrNameLst>
                                          <p:attrName>ppt_x</p:attrName>
                                        </p:attrNameLst>
                                      </p:cBhvr>
                                      <p:tavLst>
                                        <p:tav tm="0">
                                          <p:val>
                                            <p:strVal val="#ppt_x"/>
                                          </p:val>
                                        </p:tav>
                                        <p:tav tm="100000">
                                          <p:val>
                                            <p:strVal val="#ppt_x"/>
                                          </p:val>
                                        </p:tav>
                                      </p:tavLst>
                                    </p:anim>
                                    <p:anim calcmode="lin" valueType="num">
                                      <p:cBhvr>
                                        <p:cTn id="31"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err="1">
                <a:solidFill>
                  <a:schemeClr val="tx1">
                    <a:lumMod val="75000"/>
                    <a:lumOff val="25000"/>
                  </a:schemeClr>
                </a:solidFill>
              </a:rPr>
              <a:t>FrontEnd</a:t>
            </a:r>
            <a:r>
              <a:rPr lang="es-ES" sz="3200" b="1" dirty="0">
                <a:solidFill>
                  <a:schemeClr val="tx1">
                    <a:lumMod val="75000"/>
                    <a:lumOff val="25000"/>
                  </a:schemeClr>
                </a:solidFill>
              </a:rPr>
              <a:t> Funcional - Bootstrap</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3" name="Imagen 22">
            <a:extLst>
              <a:ext uri="{FF2B5EF4-FFF2-40B4-BE49-F238E27FC236}">
                <a16:creationId xmlns:a16="http://schemas.microsoft.com/office/drawing/2014/main" id="{DC43C5F0-F900-4B42-9507-75480363EC2C}"/>
              </a:ext>
            </a:extLst>
          </p:cNvPr>
          <p:cNvPicPr>
            <a:picLocks noChangeAspect="1"/>
          </p:cNvPicPr>
          <p:nvPr/>
        </p:nvPicPr>
        <p:blipFill>
          <a:blip r:embed="rId2"/>
          <a:stretch>
            <a:fillRect/>
          </a:stretch>
        </p:blipFill>
        <p:spPr>
          <a:xfrm>
            <a:off x="1182730" y="1402102"/>
            <a:ext cx="4497575" cy="2710361"/>
          </a:xfrm>
          <a:prstGeom prst="rect">
            <a:avLst/>
          </a:prstGeom>
        </p:spPr>
      </p:pic>
      <p:pic>
        <p:nvPicPr>
          <p:cNvPr id="25" name="Imagen 24">
            <a:extLst>
              <a:ext uri="{FF2B5EF4-FFF2-40B4-BE49-F238E27FC236}">
                <a16:creationId xmlns:a16="http://schemas.microsoft.com/office/drawing/2014/main" id="{CD0818D5-84A2-4F86-A77A-0A3A1A307247}"/>
              </a:ext>
            </a:extLst>
          </p:cNvPr>
          <p:cNvPicPr>
            <a:picLocks noChangeAspect="1"/>
          </p:cNvPicPr>
          <p:nvPr/>
        </p:nvPicPr>
        <p:blipFill>
          <a:blip r:embed="rId3"/>
          <a:stretch>
            <a:fillRect/>
          </a:stretch>
        </p:blipFill>
        <p:spPr>
          <a:xfrm>
            <a:off x="6168115" y="1312014"/>
            <a:ext cx="1459176" cy="2208698"/>
          </a:xfrm>
          <a:prstGeom prst="rect">
            <a:avLst/>
          </a:prstGeom>
        </p:spPr>
      </p:pic>
      <p:pic>
        <p:nvPicPr>
          <p:cNvPr id="31" name="Imagen 30">
            <a:extLst>
              <a:ext uri="{FF2B5EF4-FFF2-40B4-BE49-F238E27FC236}">
                <a16:creationId xmlns:a16="http://schemas.microsoft.com/office/drawing/2014/main" id="{42F9AF30-15E3-4AA4-9D61-C83A1BF7013A}"/>
              </a:ext>
            </a:extLst>
          </p:cNvPr>
          <p:cNvPicPr>
            <a:picLocks noChangeAspect="1"/>
          </p:cNvPicPr>
          <p:nvPr/>
        </p:nvPicPr>
        <p:blipFill>
          <a:blip r:embed="rId4"/>
          <a:stretch>
            <a:fillRect/>
          </a:stretch>
        </p:blipFill>
        <p:spPr>
          <a:xfrm>
            <a:off x="6168116" y="3520712"/>
            <a:ext cx="1459176" cy="722435"/>
          </a:xfrm>
          <a:prstGeom prst="rect">
            <a:avLst/>
          </a:prstGeom>
        </p:spPr>
      </p:pic>
    </p:spTree>
    <p:extLst>
      <p:ext uri="{BB962C8B-B14F-4D97-AF65-F5344CB8AC3E}">
        <p14:creationId xmlns:p14="http://schemas.microsoft.com/office/powerpoint/2010/main" val="1933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par>
                                <p:cTn id="12" presetID="22" presetClass="entr" presetSubtype="8" fill="hold" nodeType="withEffect">
                                  <p:stCondLst>
                                    <p:cond delay="25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3"/>
          </a:xfrm>
          <a:prstGeom prst="rect">
            <a:avLst/>
          </a:prstGeom>
        </p:spPr>
      </p:pic>
    </p:spTree>
    <p:extLst>
      <p:ext uri="{BB962C8B-B14F-4D97-AF65-F5344CB8AC3E}">
        <p14:creationId xmlns:p14="http://schemas.microsoft.com/office/powerpoint/2010/main" val="3012130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22032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344791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2909692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6" cy="3954002"/>
          </a:xfrm>
          <a:prstGeom prst="rect">
            <a:avLst/>
          </a:prstGeom>
        </p:spPr>
      </p:pic>
    </p:spTree>
    <p:extLst>
      <p:ext uri="{BB962C8B-B14F-4D97-AF65-F5344CB8AC3E}">
        <p14:creationId xmlns:p14="http://schemas.microsoft.com/office/powerpoint/2010/main" val="1359475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58330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139093"/>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1571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2"/>
          </a:xfrm>
          <a:prstGeom prst="rect">
            <a:avLst/>
          </a:prstGeom>
        </p:spPr>
      </p:pic>
    </p:spTree>
    <p:extLst>
      <p:ext uri="{BB962C8B-B14F-4D97-AF65-F5344CB8AC3E}">
        <p14:creationId xmlns:p14="http://schemas.microsoft.com/office/powerpoint/2010/main" val="420969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5" cy="3954001"/>
          </a:xfrm>
          <a:prstGeom prst="rect">
            <a:avLst/>
          </a:prstGeom>
        </p:spPr>
      </p:pic>
    </p:spTree>
    <p:extLst>
      <p:ext uri="{BB962C8B-B14F-4D97-AF65-F5344CB8AC3E}">
        <p14:creationId xmlns:p14="http://schemas.microsoft.com/office/powerpoint/2010/main" val="121360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1"/>
          </a:xfrm>
          <a:prstGeom prst="rect">
            <a:avLst/>
          </a:prstGeom>
        </p:spPr>
      </p:pic>
    </p:spTree>
    <p:extLst>
      <p:ext uri="{BB962C8B-B14F-4D97-AF65-F5344CB8AC3E}">
        <p14:creationId xmlns:p14="http://schemas.microsoft.com/office/powerpoint/2010/main" val="79646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a:solidFill>
                  <a:schemeClr val="tx1">
                    <a:lumMod val="75000"/>
                    <a:lumOff val="25000"/>
                  </a:schemeClr>
                </a:solidFill>
              </a:rPr>
              <a:t>Prototipo Mockup (Contextualización)</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61C454DB-20D8-4DFF-9EAC-5BCF1F658544}"/>
              </a:ext>
            </a:extLst>
          </p:cNvPr>
          <p:cNvPicPr>
            <a:picLocks noChangeAspect="1"/>
          </p:cNvPicPr>
          <p:nvPr/>
        </p:nvPicPr>
        <p:blipFill>
          <a:blip r:embed="rId2"/>
          <a:srcRect/>
          <a:stretch/>
        </p:blipFill>
        <p:spPr>
          <a:xfrm>
            <a:off x="1941106" y="996132"/>
            <a:ext cx="5261784" cy="3954000"/>
          </a:xfrm>
          <a:prstGeom prst="rect">
            <a:avLst/>
          </a:prstGeom>
        </p:spPr>
      </p:pic>
    </p:spTree>
    <p:extLst>
      <p:ext uri="{BB962C8B-B14F-4D97-AF65-F5344CB8AC3E}">
        <p14:creationId xmlns:p14="http://schemas.microsoft.com/office/powerpoint/2010/main" val="2120841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r>
              <a:rPr lang="es-ES" sz="3200" b="1" dirty="0" err="1">
                <a:solidFill>
                  <a:schemeClr val="tx1">
                    <a:lumMod val="75000"/>
                    <a:lumOff val="25000"/>
                  </a:schemeClr>
                </a:solidFill>
              </a:rPr>
              <a:t>FrontEnd</a:t>
            </a:r>
            <a:r>
              <a:rPr lang="es-ES" sz="3200" b="1" dirty="0">
                <a:solidFill>
                  <a:schemeClr val="tx1">
                    <a:lumMod val="75000"/>
                    <a:lumOff val="25000"/>
                  </a:schemeClr>
                </a:solidFill>
              </a:rPr>
              <a:t> Funcional</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3B14F13A-517D-4FF5-8108-49607BD03AAA}"/>
              </a:ext>
            </a:extLst>
          </p:cNvPr>
          <p:cNvPicPr>
            <a:picLocks noChangeAspect="1"/>
          </p:cNvPicPr>
          <p:nvPr/>
        </p:nvPicPr>
        <p:blipFill>
          <a:blip r:embed="rId2"/>
          <a:stretch>
            <a:fillRect/>
          </a:stretch>
        </p:blipFill>
        <p:spPr>
          <a:xfrm>
            <a:off x="1076546" y="1261508"/>
            <a:ext cx="6990907" cy="3396476"/>
          </a:xfrm>
          <a:prstGeom prst="rect">
            <a:avLst/>
          </a:prstGeom>
        </p:spPr>
      </p:pic>
    </p:spTree>
    <p:extLst>
      <p:ext uri="{BB962C8B-B14F-4D97-AF65-F5344CB8AC3E}">
        <p14:creationId xmlns:p14="http://schemas.microsoft.com/office/powerpoint/2010/main" val="798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pic>
        <p:nvPicPr>
          <p:cNvPr id="6" name="Imagen 5">
            <a:extLst>
              <a:ext uri="{FF2B5EF4-FFF2-40B4-BE49-F238E27FC236}">
                <a16:creationId xmlns:a16="http://schemas.microsoft.com/office/drawing/2014/main" id="{A185F102-3251-48C3-817B-2543A763DF42}"/>
              </a:ext>
            </a:extLst>
          </p:cNvPr>
          <p:cNvPicPr>
            <a:picLocks noChangeAspect="1"/>
          </p:cNvPicPr>
          <p:nvPr/>
        </p:nvPicPr>
        <p:blipFill rotWithShape="1">
          <a:blip r:embed="rId3"/>
          <a:srcRect t="1701" r="37947" b="1701"/>
          <a:stretch/>
        </p:blipFill>
        <p:spPr>
          <a:xfrm>
            <a:off x="986582" y="946190"/>
            <a:ext cx="3085685" cy="2154183"/>
          </a:xfrm>
          <a:prstGeom prst="rect">
            <a:avLst/>
          </a:prstGeom>
        </p:spPr>
      </p:pic>
      <p:pic>
        <p:nvPicPr>
          <p:cNvPr id="7" name="Imagen 6">
            <a:extLst>
              <a:ext uri="{FF2B5EF4-FFF2-40B4-BE49-F238E27FC236}">
                <a16:creationId xmlns:a16="http://schemas.microsoft.com/office/drawing/2014/main" id="{2ABDF07C-29F7-4CF9-AB63-135506F054D8}"/>
              </a:ext>
            </a:extLst>
          </p:cNvPr>
          <p:cNvPicPr>
            <a:picLocks noChangeAspect="1"/>
          </p:cNvPicPr>
          <p:nvPr/>
        </p:nvPicPr>
        <p:blipFill>
          <a:blip r:embed="rId4"/>
          <a:stretch>
            <a:fillRect/>
          </a:stretch>
        </p:blipFill>
        <p:spPr>
          <a:xfrm>
            <a:off x="986583" y="3317874"/>
            <a:ext cx="4674964" cy="1436651"/>
          </a:xfrm>
          <a:prstGeom prst="rect">
            <a:avLst/>
          </a:prstGeom>
        </p:spPr>
      </p:pic>
      <p:pic>
        <p:nvPicPr>
          <p:cNvPr id="9" name="Imagen 8">
            <a:extLst>
              <a:ext uri="{FF2B5EF4-FFF2-40B4-BE49-F238E27FC236}">
                <a16:creationId xmlns:a16="http://schemas.microsoft.com/office/drawing/2014/main" id="{CBADFC34-7B88-4CE1-AA60-D96C891855D9}"/>
              </a:ext>
            </a:extLst>
          </p:cNvPr>
          <p:cNvPicPr>
            <a:picLocks noChangeAspect="1"/>
          </p:cNvPicPr>
          <p:nvPr/>
        </p:nvPicPr>
        <p:blipFill>
          <a:blip r:embed="rId5"/>
          <a:stretch>
            <a:fillRect/>
          </a:stretch>
        </p:blipFill>
        <p:spPr>
          <a:xfrm>
            <a:off x="4744467" y="957154"/>
            <a:ext cx="3364816" cy="1007845"/>
          </a:xfrm>
          <a:prstGeom prst="rect">
            <a:avLst/>
          </a:prstGeom>
        </p:spPr>
      </p:pic>
      <p:pic>
        <p:nvPicPr>
          <p:cNvPr id="4" name="Imagen 3">
            <a:extLst>
              <a:ext uri="{FF2B5EF4-FFF2-40B4-BE49-F238E27FC236}">
                <a16:creationId xmlns:a16="http://schemas.microsoft.com/office/drawing/2014/main" id="{A69F9B5B-B191-49EA-ACAD-3D1FBEABF26D}"/>
              </a:ext>
            </a:extLst>
          </p:cNvPr>
          <p:cNvPicPr>
            <a:picLocks noChangeAspect="1"/>
          </p:cNvPicPr>
          <p:nvPr/>
        </p:nvPicPr>
        <p:blipFill>
          <a:blip r:embed="rId6"/>
          <a:stretch>
            <a:fillRect/>
          </a:stretch>
        </p:blipFill>
        <p:spPr>
          <a:xfrm>
            <a:off x="4744467" y="1998960"/>
            <a:ext cx="3364816" cy="1101413"/>
          </a:xfrm>
          <a:prstGeom prst="rect">
            <a:avLst/>
          </a:prstGeom>
        </p:spPr>
      </p:pic>
    </p:spTree>
    <p:extLst>
      <p:ext uri="{BB962C8B-B14F-4D97-AF65-F5344CB8AC3E}">
        <p14:creationId xmlns:p14="http://schemas.microsoft.com/office/powerpoint/2010/main" val="66176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75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6581" y="193365"/>
            <a:ext cx="712270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75000"/>
                    <a:lumOff val="25000"/>
                  </a:prstClr>
                </a:solidFill>
                <a:effectLst/>
                <a:uLnTx/>
                <a:uFillTx/>
                <a:latin typeface="Calibri"/>
                <a:ea typeface="+mn-ea"/>
                <a:cs typeface="+mn-cs"/>
              </a:rPr>
              <a:t>Sistema de control de versiones</a:t>
            </a:r>
          </a:p>
        </p:txBody>
      </p:sp>
      <p:sp>
        <p:nvSpPr>
          <p:cNvPr id="5" name="Rectángulo 4"/>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14A7C01-9CDC-4A13-8180-F93B8ECECB93}"/>
              </a:ext>
            </a:extLst>
          </p:cNvPr>
          <p:cNvSpPr txBox="1"/>
          <p:nvPr/>
        </p:nvSpPr>
        <p:spPr>
          <a:xfrm>
            <a:off x="1010649" y="1021179"/>
            <a:ext cx="7122701" cy="738920"/>
          </a:xfrm>
          <a:prstGeom prst="rect">
            <a:avLst/>
          </a:prstGeom>
          <a:noFill/>
        </p:spPr>
        <p:txBody>
          <a:bodyPr wrap="square" rtlCol="0">
            <a:spAutoFit/>
          </a:bodyPr>
          <a:lstStyle/>
          <a:p>
            <a:pPr algn="ctr">
              <a:spcAft>
                <a:spcPts val="300"/>
              </a:spcAft>
            </a:pPr>
            <a:r>
              <a:rPr lang="es-ES" dirty="0">
                <a:solidFill>
                  <a:schemeClr val="tx1">
                    <a:lumMod val="75000"/>
                    <a:lumOff val="25000"/>
                  </a:schemeClr>
                </a:solidFill>
              </a:rPr>
              <a:t>El repositorio con las correspondientes evidencias se encuentra en:</a:t>
            </a:r>
          </a:p>
          <a:p>
            <a:pPr algn="ctr">
              <a:lnSpc>
                <a:spcPct val="150000"/>
              </a:lnSpc>
              <a:spcAft>
                <a:spcPts val="1200"/>
              </a:spcAft>
            </a:pPr>
            <a:r>
              <a:rPr lang="es-ES" sz="1600" dirty="0">
                <a:solidFill>
                  <a:schemeClr val="tx1">
                    <a:lumMod val="75000"/>
                    <a:lumOff val="25000"/>
                  </a:schemeClr>
                </a:solidFill>
                <a:hlinkClick r:id="rId2"/>
              </a:rPr>
              <a:t>https://github.com/marcooolfoxygamer/Proyecto-GymSenApp.git</a:t>
            </a:r>
            <a:endParaRPr lang="es-ES" sz="1600" dirty="0">
              <a:solidFill>
                <a:schemeClr val="tx1">
                  <a:lumMod val="75000"/>
                  <a:lumOff val="25000"/>
                </a:schemeClr>
              </a:solidFill>
            </a:endParaRPr>
          </a:p>
        </p:txBody>
      </p:sp>
      <p:pic>
        <p:nvPicPr>
          <p:cNvPr id="7" name="Imagen 6">
            <a:extLst>
              <a:ext uri="{FF2B5EF4-FFF2-40B4-BE49-F238E27FC236}">
                <a16:creationId xmlns:a16="http://schemas.microsoft.com/office/drawing/2014/main" id="{28F4023F-47C0-453F-A026-A2544281A02A}"/>
              </a:ext>
            </a:extLst>
          </p:cNvPr>
          <p:cNvPicPr>
            <a:picLocks noChangeAspect="1"/>
          </p:cNvPicPr>
          <p:nvPr/>
        </p:nvPicPr>
        <p:blipFill>
          <a:blip r:embed="rId3"/>
          <a:srcRect/>
          <a:stretch/>
        </p:blipFill>
        <p:spPr>
          <a:xfrm>
            <a:off x="1614088" y="2003488"/>
            <a:ext cx="5915823" cy="2759828"/>
          </a:xfrm>
          <a:prstGeom prst="rect">
            <a:avLst/>
          </a:prstGeom>
        </p:spPr>
      </p:pic>
    </p:spTree>
    <p:extLst>
      <p:ext uri="{BB962C8B-B14F-4D97-AF65-F5344CB8AC3E}">
        <p14:creationId xmlns:p14="http://schemas.microsoft.com/office/powerpoint/2010/main" val="208923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50"/>
                                        <p:tgtEl>
                                          <p:spTgt spid="7"/>
                                        </p:tgtEl>
                                      </p:cBhvr>
                                    </p:animEffect>
                                    <p:anim calcmode="lin" valueType="num">
                                      <p:cBhvr>
                                        <p:cTn id="14" dur="750" fill="hold"/>
                                        <p:tgtEl>
                                          <p:spTgt spid="7"/>
                                        </p:tgtEl>
                                        <p:attrNameLst>
                                          <p:attrName>ppt_x</p:attrName>
                                        </p:attrNameLst>
                                      </p:cBhvr>
                                      <p:tavLst>
                                        <p:tav tm="0">
                                          <p:val>
                                            <p:strVal val="#ppt_x"/>
                                          </p:val>
                                        </p:tav>
                                        <p:tav tm="100000">
                                          <p:val>
                                            <p:strVal val="#ppt_x"/>
                                          </p:val>
                                        </p:tav>
                                      </p:tavLst>
                                    </p:anim>
                                    <p:anim calcmode="lin" valueType="num">
                                      <p:cBhvr>
                                        <p:cTn id="15"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MER</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A2416C33-7692-F593-E6D7-A88637BEB24D}"/>
              </a:ext>
            </a:extLst>
          </p:cNvPr>
          <p:cNvPicPr>
            <a:picLocks noChangeAspect="1"/>
          </p:cNvPicPr>
          <p:nvPr/>
        </p:nvPicPr>
        <p:blipFill>
          <a:blip r:embed="rId3"/>
          <a:srcRect/>
          <a:stretch/>
        </p:blipFill>
        <p:spPr>
          <a:xfrm>
            <a:off x="1024759" y="1070816"/>
            <a:ext cx="7046347" cy="3397218"/>
          </a:xfrm>
          <a:prstGeom prst="rect">
            <a:avLst/>
          </a:prstGeom>
        </p:spPr>
      </p:pic>
    </p:spTree>
    <p:extLst>
      <p:ext uri="{BB962C8B-B14F-4D97-AF65-F5344CB8AC3E}">
        <p14:creationId xmlns:p14="http://schemas.microsoft.com/office/powerpoint/2010/main" val="3238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BD</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 name="Imagen 5">
            <a:extLst>
              <a:ext uri="{FF2B5EF4-FFF2-40B4-BE49-F238E27FC236}">
                <a16:creationId xmlns:a16="http://schemas.microsoft.com/office/drawing/2014/main" id="{E6FEED8B-D002-3A08-1A31-B8FAE74A4534}"/>
              </a:ext>
            </a:extLst>
          </p:cNvPr>
          <p:cNvPicPr>
            <a:picLocks noChangeAspect="1"/>
          </p:cNvPicPr>
          <p:nvPr/>
        </p:nvPicPr>
        <p:blipFill>
          <a:blip r:embed="rId2"/>
          <a:srcRect/>
          <a:stretch/>
        </p:blipFill>
        <p:spPr>
          <a:xfrm>
            <a:off x="1664134" y="1773199"/>
            <a:ext cx="2783247" cy="456078"/>
          </a:xfrm>
          <a:prstGeom prst="rect">
            <a:avLst/>
          </a:prstGeom>
        </p:spPr>
      </p:pic>
      <p:pic>
        <p:nvPicPr>
          <p:cNvPr id="7" name="Imagen 6">
            <a:extLst>
              <a:ext uri="{FF2B5EF4-FFF2-40B4-BE49-F238E27FC236}">
                <a16:creationId xmlns:a16="http://schemas.microsoft.com/office/drawing/2014/main" id="{FE96E7A0-C9B5-B26D-89D4-26D692D04144}"/>
              </a:ext>
            </a:extLst>
          </p:cNvPr>
          <p:cNvPicPr>
            <a:picLocks noChangeAspect="1"/>
          </p:cNvPicPr>
          <p:nvPr/>
        </p:nvPicPr>
        <p:blipFill>
          <a:blip r:embed="rId3"/>
          <a:srcRect/>
          <a:stretch/>
        </p:blipFill>
        <p:spPr>
          <a:xfrm>
            <a:off x="5283892" y="1519794"/>
            <a:ext cx="2325691" cy="2565101"/>
          </a:xfrm>
          <a:prstGeom prst="rect">
            <a:avLst/>
          </a:prstGeom>
        </p:spPr>
      </p:pic>
      <p:pic>
        <p:nvPicPr>
          <p:cNvPr id="8" name="Imagen 7">
            <a:extLst>
              <a:ext uri="{FF2B5EF4-FFF2-40B4-BE49-F238E27FC236}">
                <a16:creationId xmlns:a16="http://schemas.microsoft.com/office/drawing/2014/main" id="{308582B7-944C-15D1-58D8-E404B80765DF}"/>
              </a:ext>
            </a:extLst>
          </p:cNvPr>
          <p:cNvPicPr>
            <a:picLocks noChangeAspect="1"/>
          </p:cNvPicPr>
          <p:nvPr/>
        </p:nvPicPr>
        <p:blipFill rotWithShape="1">
          <a:blip r:embed="rId4"/>
          <a:srcRect b="7014"/>
          <a:stretch/>
        </p:blipFill>
        <p:spPr>
          <a:xfrm>
            <a:off x="1580402" y="3090268"/>
            <a:ext cx="2950712" cy="379454"/>
          </a:xfrm>
          <a:prstGeom prst="rect">
            <a:avLst/>
          </a:prstGeom>
        </p:spPr>
      </p:pic>
      <p:grpSp>
        <p:nvGrpSpPr>
          <p:cNvPr id="25" name="Grupo 24">
            <a:extLst>
              <a:ext uri="{FF2B5EF4-FFF2-40B4-BE49-F238E27FC236}">
                <a16:creationId xmlns:a16="http://schemas.microsoft.com/office/drawing/2014/main" id="{94F9251F-A985-E0A2-963F-0CA899C8E8EB}"/>
              </a:ext>
            </a:extLst>
          </p:cNvPr>
          <p:cNvGrpSpPr/>
          <p:nvPr/>
        </p:nvGrpSpPr>
        <p:grpSpPr>
          <a:xfrm>
            <a:off x="4447381" y="2001238"/>
            <a:ext cx="1836907" cy="386915"/>
            <a:chOff x="4447387" y="2001238"/>
            <a:chExt cx="2163008" cy="386915"/>
          </a:xfrm>
        </p:grpSpPr>
        <p:cxnSp>
          <p:nvCxnSpPr>
            <p:cNvPr id="14" name="Conector recto de flecha 13">
              <a:extLst>
                <a:ext uri="{FF2B5EF4-FFF2-40B4-BE49-F238E27FC236}">
                  <a16:creationId xmlns:a16="http://schemas.microsoft.com/office/drawing/2014/main" id="{61B61DA0-8204-55C5-2A35-8D15A690265B}"/>
                </a:ext>
              </a:extLst>
            </p:cNvPr>
            <p:cNvCxnSpPr>
              <a:cxnSpLocks/>
              <a:stCxn id="6" idx="3"/>
            </p:cNvCxnSpPr>
            <p:nvPr/>
          </p:nvCxnSpPr>
          <p:spPr>
            <a:xfrm>
              <a:off x="4447387" y="2001238"/>
              <a:ext cx="973074" cy="31183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16" name="Rectángulo 15">
              <a:extLst>
                <a:ext uri="{FF2B5EF4-FFF2-40B4-BE49-F238E27FC236}">
                  <a16:creationId xmlns:a16="http://schemas.microsoft.com/office/drawing/2014/main" id="{3BA44CCF-A290-3A33-D7D1-8545BDA64045}"/>
                </a:ext>
              </a:extLst>
            </p:cNvPr>
            <p:cNvSpPr/>
            <p:nvPr/>
          </p:nvSpPr>
          <p:spPr>
            <a:xfrm>
              <a:off x="5482482" y="2241315"/>
              <a:ext cx="1127913" cy="146838"/>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grpSp>
      <p:cxnSp>
        <p:nvCxnSpPr>
          <p:cNvPr id="21" name="Conector recto de flecha 20">
            <a:extLst>
              <a:ext uri="{FF2B5EF4-FFF2-40B4-BE49-F238E27FC236}">
                <a16:creationId xmlns:a16="http://schemas.microsoft.com/office/drawing/2014/main" id="{B42C37D9-0DED-5082-F6CA-C7C70317E85C}"/>
              </a:ext>
            </a:extLst>
          </p:cNvPr>
          <p:cNvCxnSpPr>
            <a:cxnSpLocks/>
            <a:stCxn id="6" idx="2"/>
            <a:endCxn id="8" idx="0"/>
          </p:cNvCxnSpPr>
          <p:nvPr/>
        </p:nvCxnSpPr>
        <p:spPr>
          <a:xfrm>
            <a:off x="3055758" y="2229277"/>
            <a:ext cx="0" cy="86099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6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01051" y="191963"/>
            <a:ext cx="73152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Tablas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C18DE67C-F01F-3740-1FE4-9CCE040C00C2}"/>
              </a:ext>
            </a:extLst>
          </p:cNvPr>
          <p:cNvPicPr>
            <a:picLocks noChangeAspect="1"/>
          </p:cNvPicPr>
          <p:nvPr/>
        </p:nvPicPr>
        <p:blipFill rotWithShape="1">
          <a:blip r:embed="rId2">
            <a:extLst>
              <a:ext uri="{28A0092B-C50C-407E-A947-70E740481C1C}">
                <a14:useLocalDpi xmlns:a14="http://schemas.microsoft.com/office/drawing/2010/main" val="0"/>
              </a:ext>
            </a:extLst>
          </a:blip>
          <a:srcRect t="47440"/>
          <a:stretch/>
        </p:blipFill>
        <p:spPr>
          <a:xfrm>
            <a:off x="4493253" y="3261547"/>
            <a:ext cx="3810771" cy="922883"/>
          </a:xfrm>
          <a:prstGeom prst="rect">
            <a:avLst/>
          </a:prstGeom>
        </p:spPr>
      </p:pic>
      <p:sp>
        <p:nvSpPr>
          <p:cNvPr id="4" name="CuadroTexto 3">
            <a:extLst>
              <a:ext uri="{FF2B5EF4-FFF2-40B4-BE49-F238E27FC236}">
                <a16:creationId xmlns:a16="http://schemas.microsoft.com/office/drawing/2014/main" id="{1C95F589-05EF-7879-AB05-4CFDBAAD01B8}"/>
              </a:ext>
            </a:extLst>
          </p:cNvPr>
          <p:cNvSpPr txBox="1"/>
          <p:nvPr/>
        </p:nvSpPr>
        <p:spPr>
          <a:xfrm>
            <a:off x="2939478" y="1024155"/>
            <a:ext cx="3265043" cy="307777"/>
          </a:xfrm>
          <a:prstGeom prst="rect">
            <a:avLst/>
          </a:prstGeom>
          <a:noFill/>
        </p:spPr>
        <p:txBody>
          <a:bodyPr wrap="square" rtlCol="0">
            <a:spAutoFit/>
          </a:bodyPr>
          <a:lstStyle/>
          <a:p>
            <a:pPr algn="ctr"/>
            <a:r>
              <a:rPr lang="es-ES" sz="1400" b="1" dirty="0">
                <a:solidFill>
                  <a:schemeClr val="tx1">
                    <a:lumMod val="75000"/>
                    <a:lumOff val="25000"/>
                  </a:schemeClr>
                </a:solidFill>
              </a:rPr>
              <a:t>Tabla tipos_usuarios</a:t>
            </a:r>
          </a:p>
        </p:txBody>
      </p:sp>
      <p:pic>
        <p:nvPicPr>
          <p:cNvPr id="7" name="Imagen 6">
            <a:extLst>
              <a:ext uri="{FF2B5EF4-FFF2-40B4-BE49-F238E27FC236}">
                <a16:creationId xmlns:a16="http://schemas.microsoft.com/office/drawing/2014/main" id="{705AC670-048A-F528-6514-91057C399AEE}"/>
              </a:ext>
            </a:extLst>
          </p:cNvPr>
          <p:cNvPicPr>
            <a:picLocks noChangeAspect="1"/>
          </p:cNvPicPr>
          <p:nvPr/>
        </p:nvPicPr>
        <p:blipFill>
          <a:blip r:embed="rId3"/>
          <a:stretch>
            <a:fillRect/>
          </a:stretch>
        </p:blipFill>
        <p:spPr>
          <a:xfrm>
            <a:off x="4941232" y="1607811"/>
            <a:ext cx="2781769" cy="911150"/>
          </a:xfrm>
          <a:prstGeom prst="rect">
            <a:avLst/>
          </a:prstGeom>
        </p:spPr>
      </p:pic>
      <p:pic>
        <p:nvPicPr>
          <p:cNvPr id="17" name="Imagen 16">
            <a:extLst>
              <a:ext uri="{FF2B5EF4-FFF2-40B4-BE49-F238E27FC236}">
                <a16:creationId xmlns:a16="http://schemas.microsoft.com/office/drawing/2014/main" id="{526FC130-302D-C639-5DEE-799AAB43EECE}"/>
              </a:ext>
            </a:extLst>
          </p:cNvPr>
          <p:cNvPicPr>
            <a:picLocks noChangeAspect="1"/>
          </p:cNvPicPr>
          <p:nvPr/>
        </p:nvPicPr>
        <p:blipFill rotWithShape="1">
          <a:blip r:embed="rId4"/>
          <a:srcRect/>
          <a:stretch/>
        </p:blipFill>
        <p:spPr>
          <a:xfrm>
            <a:off x="2216554" y="1635573"/>
            <a:ext cx="1190660" cy="855626"/>
          </a:xfrm>
          <a:prstGeom prst="rect">
            <a:avLst/>
          </a:prstGeom>
        </p:spPr>
      </p:pic>
      <p:cxnSp>
        <p:nvCxnSpPr>
          <p:cNvPr id="18" name="Conector recto de flecha 17">
            <a:extLst>
              <a:ext uri="{FF2B5EF4-FFF2-40B4-BE49-F238E27FC236}">
                <a16:creationId xmlns:a16="http://schemas.microsoft.com/office/drawing/2014/main" id="{8E77D8FD-A1DE-3566-BD17-185B20051622}"/>
              </a:ext>
            </a:extLst>
          </p:cNvPr>
          <p:cNvCxnSpPr>
            <a:cxnSpLocks/>
            <a:stCxn id="17" idx="3"/>
            <a:endCxn id="7" idx="1"/>
          </p:cNvCxnSpPr>
          <p:nvPr/>
        </p:nvCxnSpPr>
        <p:spPr>
          <a:xfrm>
            <a:off x="3407214" y="2063386"/>
            <a:ext cx="1534018"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pic>
        <p:nvPicPr>
          <p:cNvPr id="25" name="Imagen 24">
            <a:extLst>
              <a:ext uri="{FF2B5EF4-FFF2-40B4-BE49-F238E27FC236}">
                <a16:creationId xmlns:a16="http://schemas.microsoft.com/office/drawing/2014/main" id="{1F63C408-A819-3A5A-56A8-0185E540C095}"/>
              </a:ext>
            </a:extLst>
          </p:cNvPr>
          <p:cNvPicPr>
            <a:picLocks noChangeAspect="1"/>
          </p:cNvPicPr>
          <p:nvPr/>
        </p:nvPicPr>
        <p:blipFill>
          <a:blip r:embed="rId5"/>
          <a:srcRect/>
          <a:stretch/>
        </p:blipFill>
        <p:spPr>
          <a:xfrm>
            <a:off x="1907405" y="3061550"/>
            <a:ext cx="1808958" cy="1322878"/>
          </a:xfrm>
          <a:prstGeom prst="rect">
            <a:avLst/>
          </a:prstGeom>
        </p:spPr>
      </p:pic>
      <p:cxnSp>
        <p:nvCxnSpPr>
          <p:cNvPr id="32" name="Conector recto de flecha 31">
            <a:extLst>
              <a:ext uri="{FF2B5EF4-FFF2-40B4-BE49-F238E27FC236}">
                <a16:creationId xmlns:a16="http://schemas.microsoft.com/office/drawing/2014/main" id="{781514FE-61C9-DACF-2C2C-F9C28B65DE2C}"/>
              </a:ext>
            </a:extLst>
          </p:cNvPr>
          <p:cNvCxnSpPr>
            <a:cxnSpLocks/>
            <a:stCxn id="17" idx="2"/>
            <a:endCxn id="25" idx="0"/>
          </p:cNvCxnSpPr>
          <p:nvPr/>
        </p:nvCxnSpPr>
        <p:spPr>
          <a:xfrm>
            <a:off x="2811884" y="2491199"/>
            <a:ext cx="0" cy="57035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5" name="Conector recto de flecha 34">
            <a:extLst>
              <a:ext uri="{FF2B5EF4-FFF2-40B4-BE49-F238E27FC236}">
                <a16:creationId xmlns:a16="http://schemas.microsoft.com/office/drawing/2014/main" id="{6376CD50-C9D6-D750-36DA-C1BA1B955C81}"/>
              </a:ext>
            </a:extLst>
          </p:cNvPr>
          <p:cNvCxnSpPr>
            <a:cxnSpLocks/>
            <a:stCxn id="25" idx="3"/>
            <a:endCxn id="2" idx="1"/>
          </p:cNvCxnSpPr>
          <p:nvPr/>
        </p:nvCxnSpPr>
        <p:spPr>
          <a:xfrm>
            <a:off x="3716363" y="3722989"/>
            <a:ext cx="77689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19" name="Rectángulo 18">
            <a:extLst>
              <a:ext uri="{FF2B5EF4-FFF2-40B4-BE49-F238E27FC236}">
                <a16:creationId xmlns:a16="http://schemas.microsoft.com/office/drawing/2014/main" id="{8BB71C7D-9D1A-4716-88D2-74B2DBB5FDC8}"/>
              </a:ext>
            </a:extLst>
          </p:cNvPr>
          <p:cNvSpPr/>
          <p:nvPr/>
        </p:nvSpPr>
        <p:spPr>
          <a:xfrm>
            <a:off x="1972004" y="4056423"/>
            <a:ext cx="807981" cy="146838"/>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399648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500"/>
                                        <p:tgtEl>
                                          <p:spTgt spid="2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01051" y="191963"/>
            <a:ext cx="73152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Tablas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C18DE67C-F01F-3740-1FE4-9CCE040C00C2}"/>
              </a:ext>
            </a:extLst>
          </p:cNvPr>
          <p:cNvPicPr>
            <a:picLocks noChangeAspect="1"/>
          </p:cNvPicPr>
          <p:nvPr/>
        </p:nvPicPr>
        <p:blipFill rotWithShape="1">
          <a:blip r:embed="rId2"/>
          <a:srcRect t="963" b="17225"/>
          <a:stretch/>
        </p:blipFill>
        <p:spPr>
          <a:xfrm>
            <a:off x="4432274" y="3276013"/>
            <a:ext cx="3869037" cy="911150"/>
          </a:xfrm>
          <a:prstGeom prst="rect">
            <a:avLst/>
          </a:prstGeom>
        </p:spPr>
      </p:pic>
      <p:sp>
        <p:nvSpPr>
          <p:cNvPr id="4" name="CuadroTexto 3">
            <a:extLst>
              <a:ext uri="{FF2B5EF4-FFF2-40B4-BE49-F238E27FC236}">
                <a16:creationId xmlns:a16="http://schemas.microsoft.com/office/drawing/2014/main" id="{1C95F589-05EF-7879-AB05-4CFDBAAD01B8}"/>
              </a:ext>
            </a:extLst>
          </p:cNvPr>
          <p:cNvSpPr txBox="1"/>
          <p:nvPr/>
        </p:nvSpPr>
        <p:spPr>
          <a:xfrm>
            <a:off x="2939478" y="1024155"/>
            <a:ext cx="3265043" cy="307777"/>
          </a:xfrm>
          <a:prstGeom prst="rect">
            <a:avLst/>
          </a:prstGeom>
          <a:noFill/>
        </p:spPr>
        <p:txBody>
          <a:bodyPr wrap="square" rtlCol="0">
            <a:spAutoFit/>
          </a:bodyPr>
          <a:lstStyle/>
          <a:p>
            <a:pPr algn="ctr"/>
            <a:r>
              <a:rPr lang="es-ES" sz="1400" b="1" dirty="0">
                <a:solidFill>
                  <a:schemeClr val="tx1">
                    <a:lumMod val="75000"/>
                    <a:lumOff val="25000"/>
                  </a:schemeClr>
                </a:solidFill>
              </a:rPr>
              <a:t>Tabla asistencia</a:t>
            </a:r>
          </a:p>
        </p:txBody>
      </p:sp>
      <p:pic>
        <p:nvPicPr>
          <p:cNvPr id="7" name="Imagen 6">
            <a:extLst>
              <a:ext uri="{FF2B5EF4-FFF2-40B4-BE49-F238E27FC236}">
                <a16:creationId xmlns:a16="http://schemas.microsoft.com/office/drawing/2014/main" id="{705AC670-048A-F528-6514-91057C399AEE}"/>
              </a:ext>
            </a:extLst>
          </p:cNvPr>
          <p:cNvPicPr>
            <a:picLocks noChangeAspect="1"/>
          </p:cNvPicPr>
          <p:nvPr/>
        </p:nvPicPr>
        <p:blipFill>
          <a:blip r:embed="rId3"/>
          <a:srcRect/>
          <a:stretch/>
        </p:blipFill>
        <p:spPr>
          <a:xfrm>
            <a:off x="5024950" y="1539095"/>
            <a:ext cx="2513563" cy="973778"/>
          </a:xfrm>
          <a:prstGeom prst="rect">
            <a:avLst/>
          </a:prstGeom>
        </p:spPr>
      </p:pic>
      <p:pic>
        <p:nvPicPr>
          <p:cNvPr id="17" name="Imagen 16">
            <a:extLst>
              <a:ext uri="{FF2B5EF4-FFF2-40B4-BE49-F238E27FC236}">
                <a16:creationId xmlns:a16="http://schemas.microsoft.com/office/drawing/2014/main" id="{526FC130-302D-C639-5DEE-799AAB43EECE}"/>
              </a:ext>
            </a:extLst>
          </p:cNvPr>
          <p:cNvPicPr>
            <a:picLocks noChangeAspect="1"/>
          </p:cNvPicPr>
          <p:nvPr/>
        </p:nvPicPr>
        <p:blipFill rotWithShape="1">
          <a:blip r:embed="rId4"/>
          <a:srcRect l="2081"/>
          <a:stretch/>
        </p:blipFill>
        <p:spPr>
          <a:xfrm>
            <a:off x="2311971" y="1496137"/>
            <a:ext cx="1096011" cy="1059695"/>
          </a:xfrm>
          <a:prstGeom prst="rect">
            <a:avLst/>
          </a:prstGeom>
        </p:spPr>
      </p:pic>
      <p:cxnSp>
        <p:nvCxnSpPr>
          <p:cNvPr id="18" name="Conector recto de flecha 17">
            <a:extLst>
              <a:ext uri="{FF2B5EF4-FFF2-40B4-BE49-F238E27FC236}">
                <a16:creationId xmlns:a16="http://schemas.microsoft.com/office/drawing/2014/main" id="{8E77D8FD-A1DE-3566-BD17-185B20051622}"/>
              </a:ext>
            </a:extLst>
          </p:cNvPr>
          <p:cNvCxnSpPr>
            <a:cxnSpLocks/>
            <a:stCxn id="17" idx="3"/>
            <a:endCxn id="7" idx="1"/>
          </p:cNvCxnSpPr>
          <p:nvPr/>
        </p:nvCxnSpPr>
        <p:spPr>
          <a:xfrm flipV="1">
            <a:off x="3407982" y="2025984"/>
            <a:ext cx="1616968" cy="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2" name="Conector recto de flecha 31">
            <a:extLst>
              <a:ext uri="{FF2B5EF4-FFF2-40B4-BE49-F238E27FC236}">
                <a16:creationId xmlns:a16="http://schemas.microsoft.com/office/drawing/2014/main" id="{781514FE-61C9-DACF-2C2C-F9C28B65DE2C}"/>
              </a:ext>
            </a:extLst>
          </p:cNvPr>
          <p:cNvCxnSpPr>
            <a:cxnSpLocks/>
            <a:stCxn id="17" idx="2"/>
            <a:endCxn id="12" idx="0"/>
          </p:cNvCxnSpPr>
          <p:nvPr/>
        </p:nvCxnSpPr>
        <p:spPr>
          <a:xfrm>
            <a:off x="2859977" y="2555832"/>
            <a:ext cx="0" cy="514317"/>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5" name="Conector recto de flecha 34">
            <a:extLst>
              <a:ext uri="{FF2B5EF4-FFF2-40B4-BE49-F238E27FC236}">
                <a16:creationId xmlns:a16="http://schemas.microsoft.com/office/drawing/2014/main" id="{6376CD50-C9D6-D750-36DA-C1BA1B955C81}"/>
              </a:ext>
            </a:extLst>
          </p:cNvPr>
          <p:cNvCxnSpPr>
            <a:cxnSpLocks/>
            <a:stCxn id="12" idx="3"/>
            <a:endCxn id="2" idx="1"/>
          </p:cNvCxnSpPr>
          <p:nvPr/>
        </p:nvCxnSpPr>
        <p:spPr>
          <a:xfrm>
            <a:off x="3764456" y="3731588"/>
            <a:ext cx="667818"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pic>
        <p:nvPicPr>
          <p:cNvPr id="12" name="Imagen 11">
            <a:extLst>
              <a:ext uri="{FF2B5EF4-FFF2-40B4-BE49-F238E27FC236}">
                <a16:creationId xmlns:a16="http://schemas.microsoft.com/office/drawing/2014/main" id="{1093F2C0-B6FB-42F3-99E5-24083DE0EAB0}"/>
              </a:ext>
            </a:extLst>
          </p:cNvPr>
          <p:cNvPicPr>
            <a:picLocks noChangeAspect="1"/>
          </p:cNvPicPr>
          <p:nvPr/>
        </p:nvPicPr>
        <p:blipFill>
          <a:blip r:embed="rId5"/>
          <a:srcRect/>
          <a:stretch/>
        </p:blipFill>
        <p:spPr>
          <a:xfrm>
            <a:off x="1955498" y="3070149"/>
            <a:ext cx="1808958" cy="1322878"/>
          </a:xfrm>
          <a:prstGeom prst="rect">
            <a:avLst/>
          </a:prstGeom>
        </p:spPr>
      </p:pic>
      <p:sp>
        <p:nvSpPr>
          <p:cNvPr id="13" name="Rectángulo 12">
            <a:extLst>
              <a:ext uri="{FF2B5EF4-FFF2-40B4-BE49-F238E27FC236}">
                <a16:creationId xmlns:a16="http://schemas.microsoft.com/office/drawing/2014/main" id="{BBB5BEEA-4BCD-4494-9BDF-F94A0116A0EA}"/>
              </a:ext>
            </a:extLst>
          </p:cNvPr>
          <p:cNvSpPr/>
          <p:nvPr/>
        </p:nvSpPr>
        <p:spPr>
          <a:xfrm>
            <a:off x="2030731" y="3572994"/>
            <a:ext cx="582758" cy="158593"/>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24659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01051" y="191963"/>
            <a:ext cx="7315200" cy="584775"/>
          </a:xfrm>
          <a:prstGeom prst="rect">
            <a:avLst/>
          </a:prstGeom>
          <a:noFill/>
        </p:spPr>
        <p:txBody>
          <a:bodyPr wrap="square" rtlCol="0">
            <a:spAutoFit/>
          </a:bodyPr>
          <a:lstStyle/>
          <a:p>
            <a:r>
              <a:rPr lang="es-ES" sz="3200" b="1" dirty="0">
                <a:solidFill>
                  <a:schemeClr val="tx1">
                    <a:lumMod val="75000"/>
                    <a:lumOff val="25000"/>
                  </a:schemeClr>
                </a:solidFill>
              </a:rPr>
              <a:t>Construcción base de datos – DDL – Tablas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C18DE67C-F01F-3740-1FE4-9CCE040C00C2}"/>
              </a:ext>
            </a:extLst>
          </p:cNvPr>
          <p:cNvPicPr>
            <a:picLocks noChangeAspect="1"/>
          </p:cNvPicPr>
          <p:nvPr/>
        </p:nvPicPr>
        <p:blipFill rotWithShape="1">
          <a:blip r:embed="rId2"/>
          <a:srcRect t="619" b="16520"/>
          <a:stretch/>
        </p:blipFill>
        <p:spPr>
          <a:xfrm>
            <a:off x="4206458" y="3281675"/>
            <a:ext cx="4009793" cy="912305"/>
          </a:xfrm>
          <a:prstGeom prst="rect">
            <a:avLst/>
          </a:prstGeom>
        </p:spPr>
      </p:pic>
      <p:sp>
        <p:nvSpPr>
          <p:cNvPr id="4" name="CuadroTexto 3">
            <a:extLst>
              <a:ext uri="{FF2B5EF4-FFF2-40B4-BE49-F238E27FC236}">
                <a16:creationId xmlns:a16="http://schemas.microsoft.com/office/drawing/2014/main" id="{1C95F589-05EF-7879-AB05-4CFDBAAD01B8}"/>
              </a:ext>
            </a:extLst>
          </p:cNvPr>
          <p:cNvSpPr txBox="1"/>
          <p:nvPr/>
        </p:nvSpPr>
        <p:spPr>
          <a:xfrm>
            <a:off x="2939478" y="1024155"/>
            <a:ext cx="3265043" cy="307777"/>
          </a:xfrm>
          <a:prstGeom prst="rect">
            <a:avLst/>
          </a:prstGeom>
          <a:noFill/>
        </p:spPr>
        <p:txBody>
          <a:bodyPr wrap="square" rtlCol="0">
            <a:spAutoFit/>
          </a:bodyPr>
          <a:lstStyle/>
          <a:p>
            <a:pPr algn="ctr"/>
            <a:r>
              <a:rPr lang="es-ES" sz="1400" b="1" dirty="0">
                <a:solidFill>
                  <a:schemeClr val="tx1">
                    <a:lumMod val="75000"/>
                    <a:lumOff val="25000"/>
                  </a:schemeClr>
                </a:solidFill>
              </a:rPr>
              <a:t>Tabla planificador</a:t>
            </a:r>
          </a:p>
        </p:txBody>
      </p:sp>
      <p:pic>
        <p:nvPicPr>
          <p:cNvPr id="7" name="Imagen 6">
            <a:extLst>
              <a:ext uri="{FF2B5EF4-FFF2-40B4-BE49-F238E27FC236}">
                <a16:creationId xmlns:a16="http://schemas.microsoft.com/office/drawing/2014/main" id="{705AC670-048A-F528-6514-91057C399AEE}"/>
              </a:ext>
            </a:extLst>
          </p:cNvPr>
          <p:cNvPicPr>
            <a:picLocks noChangeAspect="1"/>
          </p:cNvPicPr>
          <p:nvPr/>
        </p:nvPicPr>
        <p:blipFill>
          <a:blip r:embed="rId3"/>
          <a:srcRect/>
          <a:stretch/>
        </p:blipFill>
        <p:spPr>
          <a:xfrm>
            <a:off x="4954574" y="1628614"/>
            <a:ext cx="2513563" cy="909299"/>
          </a:xfrm>
          <a:prstGeom prst="rect">
            <a:avLst/>
          </a:prstGeom>
        </p:spPr>
      </p:pic>
      <p:pic>
        <p:nvPicPr>
          <p:cNvPr id="17" name="Imagen 16">
            <a:extLst>
              <a:ext uri="{FF2B5EF4-FFF2-40B4-BE49-F238E27FC236}">
                <a16:creationId xmlns:a16="http://schemas.microsoft.com/office/drawing/2014/main" id="{526FC130-302D-C639-5DEE-799AAB43EECE}"/>
              </a:ext>
            </a:extLst>
          </p:cNvPr>
          <p:cNvPicPr>
            <a:picLocks noChangeAspect="1"/>
          </p:cNvPicPr>
          <p:nvPr/>
        </p:nvPicPr>
        <p:blipFill rotWithShape="1">
          <a:blip r:embed="rId4"/>
          <a:srcRect l="16" r="-86" b="2363"/>
          <a:stretch/>
        </p:blipFill>
        <p:spPr>
          <a:xfrm>
            <a:off x="2115802" y="1586702"/>
            <a:ext cx="1208077" cy="993125"/>
          </a:xfrm>
          <a:prstGeom prst="rect">
            <a:avLst/>
          </a:prstGeom>
        </p:spPr>
      </p:pic>
      <p:cxnSp>
        <p:nvCxnSpPr>
          <p:cNvPr id="18" name="Conector recto de flecha 17">
            <a:extLst>
              <a:ext uri="{FF2B5EF4-FFF2-40B4-BE49-F238E27FC236}">
                <a16:creationId xmlns:a16="http://schemas.microsoft.com/office/drawing/2014/main" id="{8E77D8FD-A1DE-3566-BD17-185B20051622}"/>
              </a:ext>
            </a:extLst>
          </p:cNvPr>
          <p:cNvCxnSpPr>
            <a:cxnSpLocks/>
            <a:stCxn id="17" idx="3"/>
            <a:endCxn id="7" idx="1"/>
          </p:cNvCxnSpPr>
          <p:nvPr/>
        </p:nvCxnSpPr>
        <p:spPr>
          <a:xfrm flipV="1">
            <a:off x="3323879" y="2083264"/>
            <a:ext cx="1630695" cy="1"/>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2" name="Conector recto de flecha 31">
            <a:extLst>
              <a:ext uri="{FF2B5EF4-FFF2-40B4-BE49-F238E27FC236}">
                <a16:creationId xmlns:a16="http://schemas.microsoft.com/office/drawing/2014/main" id="{781514FE-61C9-DACF-2C2C-F9C28B65DE2C}"/>
              </a:ext>
            </a:extLst>
          </p:cNvPr>
          <p:cNvCxnSpPr>
            <a:cxnSpLocks/>
            <a:stCxn id="17" idx="2"/>
            <a:endCxn id="13" idx="0"/>
          </p:cNvCxnSpPr>
          <p:nvPr/>
        </p:nvCxnSpPr>
        <p:spPr>
          <a:xfrm>
            <a:off x="2719841" y="2579827"/>
            <a:ext cx="0" cy="496562"/>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35" name="Conector recto de flecha 34">
            <a:extLst>
              <a:ext uri="{FF2B5EF4-FFF2-40B4-BE49-F238E27FC236}">
                <a16:creationId xmlns:a16="http://schemas.microsoft.com/office/drawing/2014/main" id="{6376CD50-C9D6-D750-36DA-C1BA1B955C81}"/>
              </a:ext>
            </a:extLst>
          </p:cNvPr>
          <p:cNvCxnSpPr>
            <a:cxnSpLocks/>
            <a:stCxn id="13" idx="3"/>
            <a:endCxn id="2" idx="1"/>
          </p:cNvCxnSpPr>
          <p:nvPr/>
        </p:nvCxnSpPr>
        <p:spPr>
          <a:xfrm>
            <a:off x="3624320" y="3737828"/>
            <a:ext cx="582138"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pic>
        <p:nvPicPr>
          <p:cNvPr id="13" name="Imagen 12">
            <a:extLst>
              <a:ext uri="{FF2B5EF4-FFF2-40B4-BE49-F238E27FC236}">
                <a16:creationId xmlns:a16="http://schemas.microsoft.com/office/drawing/2014/main" id="{833F10F8-9EBA-4A2F-9A01-A8D26E036AA0}"/>
              </a:ext>
            </a:extLst>
          </p:cNvPr>
          <p:cNvPicPr>
            <a:picLocks noChangeAspect="1"/>
          </p:cNvPicPr>
          <p:nvPr/>
        </p:nvPicPr>
        <p:blipFill>
          <a:blip r:embed="rId5"/>
          <a:srcRect/>
          <a:stretch/>
        </p:blipFill>
        <p:spPr>
          <a:xfrm>
            <a:off x="1815362" y="3076389"/>
            <a:ext cx="1808958" cy="1322878"/>
          </a:xfrm>
          <a:prstGeom prst="rect">
            <a:avLst/>
          </a:prstGeom>
        </p:spPr>
      </p:pic>
      <p:sp>
        <p:nvSpPr>
          <p:cNvPr id="14" name="Rectángulo 13">
            <a:extLst>
              <a:ext uri="{FF2B5EF4-FFF2-40B4-BE49-F238E27FC236}">
                <a16:creationId xmlns:a16="http://schemas.microsoft.com/office/drawing/2014/main" id="{F3E51BED-B477-40A0-8508-0B8131E43151}"/>
              </a:ext>
            </a:extLst>
          </p:cNvPr>
          <p:cNvSpPr/>
          <p:nvPr/>
        </p:nvSpPr>
        <p:spPr>
          <a:xfrm>
            <a:off x="1895540" y="3971386"/>
            <a:ext cx="669936" cy="147960"/>
          </a:xfrm>
          <a:prstGeom prst="rect">
            <a:avLst/>
          </a:prstGeom>
          <a:no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s-CO" dirty="0"/>
          </a:p>
        </p:txBody>
      </p:sp>
    </p:spTree>
    <p:extLst>
      <p:ext uri="{BB962C8B-B14F-4D97-AF65-F5344CB8AC3E}">
        <p14:creationId xmlns:p14="http://schemas.microsoft.com/office/powerpoint/2010/main" val="180345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up)">
                                      <p:cBhvr>
                                        <p:cTn id="16" dur="500"/>
                                        <p:tgtEl>
                                          <p:spTgt spid="3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255761"/>
            <a:ext cx="7122700" cy="523220"/>
          </a:xfrm>
          <a:prstGeom prst="rect">
            <a:avLst/>
          </a:prstGeom>
          <a:noFill/>
        </p:spPr>
        <p:txBody>
          <a:bodyPr wrap="square" rtlCol="0">
            <a:spAutoFit/>
          </a:bodyPr>
          <a:lstStyle/>
          <a:p>
            <a:r>
              <a:rPr lang="es-ES" sz="2800" b="1" dirty="0">
                <a:solidFill>
                  <a:schemeClr val="tx1">
                    <a:lumMod val="75000"/>
                    <a:lumOff val="25000"/>
                  </a:schemeClr>
                </a:solidFill>
              </a:rPr>
              <a:t>Construcción base de datos – DDL – Relaciones</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1C95F589-05EF-7879-AB05-4CFDBAAD01B8}"/>
              </a:ext>
            </a:extLst>
          </p:cNvPr>
          <p:cNvSpPr txBox="1"/>
          <p:nvPr/>
        </p:nvSpPr>
        <p:spPr>
          <a:xfrm>
            <a:off x="3187937" y="1011113"/>
            <a:ext cx="2768126" cy="307777"/>
          </a:xfrm>
          <a:prstGeom prst="rect">
            <a:avLst/>
          </a:prstGeom>
          <a:noFill/>
        </p:spPr>
        <p:txBody>
          <a:bodyPr wrap="square" rtlCol="0">
            <a:spAutoFit/>
          </a:bodyPr>
          <a:lstStyle/>
          <a:p>
            <a:pPr algn="ctr"/>
            <a:r>
              <a:rPr lang="es-ES" sz="1400" b="1" dirty="0">
                <a:solidFill>
                  <a:schemeClr val="tx1">
                    <a:lumMod val="75000"/>
                    <a:lumOff val="25000"/>
                  </a:schemeClr>
                </a:solidFill>
              </a:rPr>
              <a:t>Tabla usuarios recibe foráneas</a:t>
            </a:r>
          </a:p>
        </p:txBody>
      </p:sp>
      <p:pic>
        <p:nvPicPr>
          <p:cNvPr id="8" name="Imagen 7">
            <a:extLst>
              <a:ext uri="{FF2B5EF4-FFF2-40B4-BE49-F238E27FC236}">
                <a16:creationId xmlns:a16="http://schemas.microsoft.com/office/drawing/2014/main" id="{C4100F40-E7CA-2167-84D6-CFFAA4BB182C}"/>
              </a:ext>
            </a:extLst>
          </p:cNvPr>
          <p:cNvPicPr>
            <a:picLocks noChangeAspect="1"/>
          </p:cNvPicPr>
          <p:nvPr/>
        </p:nvPicPr>
        <p:blipFill>
          <a:blip r:embed="rId3"/>
          <a:stretch>
            <a:fillRect/>
          </a:stretch>
        </p:blipFill>
        <p:spPr>
          <a:xfrm>
            <a:off x="4758135" y="1753726"/>
            <a:ext cx="2860579" cy="2335578"/>
          </a:xfrm>
          <a:prstGeom prst="rect">
            <a:avLst/>
          </a:prstGeom>
        </p:spPr>
      </p:pic>
      <p:pic>
        <p:nvPicPr>
          <p:cNvPr id="14" name="Imagen 13">
            <a:extLst>
              <a:ext uri="{FF2B5EF4-FFF2-40B4-BE49-F238E27FC236}">
                <a16:creationId xmlns:a16="http://schemas.microsoft.com/office/drawing/2014/main" id="{1D75666B-B6BD-6ACF-DE04-CD4F24919A35}"/>
              </a:ext>
            </a:extLst>
          </p:cNvPr>
          <p:cNvPicPr>
            <a:picLocks noChangeAspect="1"/>
          </p:cNvPicPr>
          <p:nvPr/>
        </p:nvPicPr>
        <p:blipFill rotWithShape="1">
          <a:blip r:embed="rId4"/>
          <a:srcRect b="48776"/>
          <a:stretch/>
        </p:blipFill>
        <p:spPr>
          <a:xfrm>
            <a:off x="1471893" y="1658244"/>
            <a:ext cx="2285824" cy="1097272"/>
          </a:xfrm>
          <a:prstGeom prst="rect">
            <a:avLst/>
          </a:prstGeom>
        </p:spPr>
      </p:pic>
      <p:pic>
        <p:nvPicPr>
          <p:cNvPr id="16" name="Imagen 15">
            <a:extLst>
              <a:ext uri="{FF2B5EF4-FFF2-40B4-BE49-F238E27FC236}">
                <a16:creationId xmlns:a16="http://schemas.microsoft.com/office/drawing/2014/main" id="{0D53C90E-2374-B658-F997-78B8986C06DC}"/>
              </a:ext>
            </a:extLst>
          </p:cNvPr>
          <p:cNvPicPr>
            <a:picLocks noChangeAspect="1"/>
          </p:cNvPicPr>
          <p:nvPr/>
        </p:nvPicPr>
        <p:blipFill rotWithShape="1">
          <a:blip r:embed="rId4"/>
          <a:srcRect t="48811"/>
          <a:stretch/>
        </p:blipFill>
        <p:spPr>
          <a:xfrm>
            <a:off x="1471893" y="3159579"/>
            <a:ext cx="2287383" cy="1097273"/>
          </a:xfrm>
          <a:prstGeom prst="rect">
            <a:avLst/>
          </a:prstGeom>
        </p:spPr>
      </p:pic>
      <p:grpSp>
        <p:nvGrpSpPr>
          <p:cNvPr id="27" name="Grupo 26">
            <a:extLst>
              <a:ext uri="{FF2B5EF4-FFF2-40B4-BE49-F238E27FC236}">
                <a16:creationId xmlns:a16="http://schemas.microsoft.com/office/drawing/2014/main" id="{464E5119-ACAC-15E1-AD4D-847E42B12C9C}"/>
              </a:ext>
            </a:extLst>
          </p:cNvPr>
          <p:cNvGrpSpPr/>
          <p:nvPr/>
        </p:nvGrpSpPr>
        <p:grpSpPr>
          <a:xfrm>
            <a:off x="3757717" y="3348634"/>
            <a:ext cx="2316036" cy="934914"/>
            <a:chOff x="3757717" y="3183710"/>
            <a:chExt cx="2316036" cy="934914"/>
          </a:xfrm>
        </p:grpSpPr>
        <p:sp>
          <p:nvSpPr>
            <p:cNvPr id="17" name="Forma libre: forma 16">
              <a:extLst>
                <a:ext uri="{FF2B5EF4-FFF2-40B4-BE49-F238E27FC236}">
                  <a16:creationId xmlns:a16="http://schemas.microsoft.com/office/drawing/2014/main" id="{8CB31E86-DB71-0F5B-397D-5FA24D4BAEDF}"/>
                </a:ext>
              </a:extLst>
            </p:cNvPr>
            <p:cNvSpPr/>
            <p:nvPr/>
          </p:nvSpPr>
          <p:spPr>
            <a:xfrm>
              <a:off x="3757717" y="3277354"/>
              <a:ext cx="2262639" cy="841270"/>
            </a:xfrm>
            <a:custGeom>
              <a:avLst/>
              <a:gdLst>
                <a:gd name="connsiteX0" fmla="*/ 0 w 2275989"/>
                <a:gd name="connsiteY0" fmla="*/ 347072 h 901538"/>
                <a:gd name="connsiteX1" fmla="*/ 1481729 w 2275989"/>
                <a:gd name="connsiteY1" fmla="*/ 894377 h 901538"/>
                <a:gd name="connsiteX2" fmla="*/ 2275989 w 2275989"/>
                <a:gd name="connsiteY2" fmla="*/ 0 h 901538"/>
              </a:gdLst>
              <a:ahLst/>
              <a:cxnLst>
                <a:cxn ang="0">
                  <a:pos x="connsiteX0" y="connsiteY0"/>
                </a:cxn>
                <a:cxn ang="0">
                  <a:pos x="connsiteX1" y="connsiteY1"/>
                </a:cxn>
                <a:cxn ang="0">
                  <a:pos x="connsiteX2" y="connsiteY2"/>
                </a:cxn>
              </a:cxnLst>
              <a:rect l="l" t="t" r="r" b="b"/>
              <a:pathLst>
                <a:path w="2275989" h="901538">
                  <a:moveTo>
                    <a:pt x="0" y="347072"/>
                  </a:moveTo>
                  <a:cubicBezTo>
                    <a:pt x="551199" y="649647"/>
                    <a:pt x="1102398" y="952222"/>
                    <a:pt x="1481729" y="894377"/>
                  </a:cubicBezTo>
                  <a:cubicBezTo>
                    <a:pt x="1861060" y="836532"/>
                    <a:pt x="2068524" y="418266"/>
                    <a:pt x="2275989" y="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cxnSp>
          <p:nvCxnSpPr>
            <p:cNvPr id="19" name="Conector recto de flecha 18">
              <a:extLst>
                <a:ext uri="{FF2B5EF4-FFF2-40B4-BE49-F238E27FC236}">
                  <a16:creationId xmlns:a16="http://schemas.microsoft.com/office/drawing/2014/main" id="{1FB6B856-6431-0754-0685-A1B278DF3F22}"/>
                </a:ext>
              </a:extLst>
            </p:cNvPr>
            <p:cNvCxnSpPr>
              <a:cxnSpLocks/>
            </p:cNvCxnSpPr>
            <p:nvPr/>
          </p:nvCxnSpPr>
          <p:spPr>
            <a:xfrm flipV="1">
              <a:off x="6020358" y="3183710"/>
              <a:ext cx="53395" cy="93442"/>
            </a:xfrm>
            <a:prstGeom prst="straightConnector1">
              <a:avLst/>
            </a:prstGeom>
            <a:ln w="6350">
              <a:tailEnd type="triangle"/>
            </a:ln>
          </p:spPr>
          <p:style>
            <a:lnRef idx="2">
              <a:schemeClr val="accent2"/>
            </a:lnRef>
            <a:fillRef idx="0">
              <a:schemeClr val="accent2"/>
            </a:fillRef>
            <a:effectRef idx="1">
              <a:schemeClr val="accent2"/>
            </a:effectRef>
            <a:fontRef idx="minor">
              <a:schemeClr val="tx1"/>
            </a:fontRef>
          </p:style>
        </p:cxnSp>
      </p:grpSp>
      <p:grpSp>
        <p:nvGrpSpPr>
          <p:cNvPr id="26" name="Grupo 25">
            <a:extLst>
              <a:ext uri="{FF2B5EF4-FFF2-40B4-BE49-F238E27FC236}">
                <a16:creationId xmlns:a16="http://schemas.microsoft.com/office/drawing/2014/main" id="{C1A0A64D-AC57-CDCA-0DBD-8F69E905E5EC}"/>
              </a:ext>
            </a:extLst>
          </p:cNvPr>
          <p:cNvGrpSpPr/>
          <p:nvPr/>
        </p:nvGrpSpPr>
        <p:grpSpPr>
          <a:xfrm>
            <a:off x="3759276" y="1566409"/>
            <a:ext cx="2373215" cy="620881"/>
            <a:chOff x="3759276" y="1428181"/>
            <a:chExt cx="2373215" cy="620881"/>
          </a:xfrm>
        </p:grpSpPr>
        <p:sp>
          <p:nvSpPr>
            <p:cNvPr id="22" name="Forma libre: forma 21">
              <a:extLst>
                <a:ext uri="{FF2B5EF4-FFF2-40B4-BE49-F238E27FC236}">
                  <a16:creationId xmlns:a16="http://schemas.microsoft.com/office/drawing/2014/main" id="{2ECD3B72-E57C-428A-E3C8-AAD67D46CF25}"/>
                </a:ext>
              </a:extLst>
            </p:cNvPr>
            <p:cNvSpPr/>
            <p:nvPr/>
          </p:nvSpPr>
          <p:spPr>
            <a:xfrm>
              <a:off x="3759276" y="1428181"/>
              <a:ext cx="2373215" cy="620876"/>
            </a:xfrm>
            <a:custGeom>
              <a:avLst/>
              <a:gdLst>
                <a:gd name="connsiteX0" fmla="*/ 0 w 2381449"/>
                <a:gd name="connsiteY0" fmla="*/ 620876 h 620876"/>
                <a:gd name="connsiteX1" fmla="*/ 2062406 w 2381449"/>
                <a:gd name="connsiteY1" fmla="*/ 152 h 620876"/>
                <a:gd name="connsiteX2" fmla="*/ 2342733 w 2381449"/>
                <a:gd name="connsiteY2" fmla="*/ 574155 h 620876"/>
              </a:gdLst>
              <a:ahLst/>
              <a:cxnLst>
                <a:cxn ang="0">
                  <a:pos x="connsiteX0" y="connsiteY0"/>
                </a:cxn>
                <a:cxn ang="0">
                  <a:pos x="connsiteX1" y="connsiteY1"/>
                </a:cxn>
                <a:cxn ang="0">
                  <a:pos x="connsiteX2" y="connsiteY2"/>
                </a:cxn>
              </a:cxnLst>
              <a:rect l="l" t="t" r="r" b="b"/>
              <a:pathLst>
                <a:path w="2381449" h="620876">
                  <a:moveTo>
                    <a:pt x="0" y="620876"/>
                  </a:moveTo>
                  <a:cubicBezTo>
                    <a:pt x="835975" y="314407"/>
                    <a:pt x="1671951" y="7939"/>
                    <a:pt x="2062406" y="152"/>
                  </a:cubicBezTo>
                  <a:cubicBezTo>
                    <a:pt x="2452861" y="-7635"/>
                    <a:pt x="2397797" y="283260"/>
                    <a:pt x="2342733" y="57415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cxnSp>
          <p:nvCxnSpPr>
            <p:cNvPr id="24" name="Conector recto de flecha 23">
              <a:extLst>
                <a:ext uri="{FF2B5EF4-FFF2-40B4-BE49-F238E27FC236}">
                  <a16:creationId xmlns:a16="http://schemas.microsoft.com/office/drawing/2014/main" id="{31367A09-C928-2D54-FF67-91B60936340A}"/>
                </a:ext>
              </a:extLst>
            </p:cNvPr>
            <p:cNvCxnSpPr>
              <a:cxnSpLocks/>
            </p:cNvCxnSpPr>
            <p:nvPr/>
          </p:nvCxnSpPr>
          <p:spPr>
            <a:xfrm flipH="1">
              <a:off x="6070239" y="1975640"/>
              <a:ext cx="30210" cy="734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4485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25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750"/>
                                        <p:tgtEl>
                                          <p:spTgt spid="26"/>
                                        </p:tgtEl>
                                      </p:cBhvr>
                                    </p:animEffect>
                                  </p:childTnLst>
                                </p:cTn>
                              </p:par>
                            </p:childTnLst>
                          </p:cTn>
                        </p:par>
                        <p:par>
                          <p:cTn id="14" fill="hold">
                            <p:stCondLst>
                              <p:cond delay="2000"/>
                            </p:stCondLst>
                            <p:childTnLst>
                              <p:par>
                                <p:cTn id="15" presetID="22" presetClass="entr" presetSubtype="8" fill="hold" nodeType="afterEffect">
                                  <p:stCondLst>
                                    <p:cond delay="25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5212</TotalTime>
  <Words>599</Words>
  <Application>Microsoft Office PowerPoint</Application>
  <PresentationFormat>Presentación en pantalla (16:9)</PresentationFormat>
  <Paragraphs>68</Paragraphs>
  <Slides>37</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305</cp:revision>
  <dcterms:created xsi:type="dcterms:W3CDTF">2019-11-27T03:16:21Z</dcterms:created>
  <dcterms:modified xsi:type="dcterms:W3CDTF">2023-06-26T18:21:45Z</dcterms:modified>
</cp:coreProperties>
</file>