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33" r:id="rId2"/>
    <p:sldId id="257" r:id="rId3"/>
    <p:sldId id="380" r:id="rId4"/>
    <p:sldId id="398" r:id="rId5"/>
    <p:sldId id="347" r:id="rId6"/>
    <p:sldId id="420" r:id="rId7"/>
    <p:sldId id="419" r:id="rId8"/>
    <p:sldId id="262" r:id="rId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000"/>
    <a:srgbClr val="897623"/>
    <a:srgbClr val="A78F2B"/>
    <a:srgbClr val="9744CA"/>
    <a:srgbClr val="783808"/>
    <a:srgbClr val="7339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EDE58-810C-4B35-90DA-8CBB63771D30}" v="332" dt="2022-11-23T13:01:03.6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snapToObjects="1">
      <p:cViewPr varScale="1">
        <p:scale>
          <a:sx n="103" d="100"/>
          <a:sy n="103" d="100"/>
        </p:scale>
        <p:origin x="826"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Ortiz Ramirez" userId="S::marco_ortiz@soy.sena.edu.co::c196bf30-dc03-4304-bdff-32d6eec51ee3" providerId="AD" clId="Web-{E48EDE58-810C-4B35-90DA-8CBB63771D30}"/>
    <pc:docChg chg="modSld">
      <pc:chgData name="Marco Antonio Ortiz Ramirez" userId="S::marco_ortiz@soy.sena.edu.co::c196bf30-dc03-4304-bdff-32d6eec51ee3" providerId="AD" clId="Web-{E48EDE58-810C-4B35-90DA-8CBB63771D30}" dt="2022-11-23T13:00:59.764" v="165" actId="20577"/>
      <pc:docMkLst>
        <pc:docMk/>
      </pc:docMkLst>
      <pc:sldChg chg="modSp">
        <pc:chgData name="Marco Antonio Ortiz Ramirez" userId="S::marco_ortiz@soy.sena.edu.co::c196bf30-dc03-4304-bdff-32d6eec51ee3" providerId="AD" clId="Web-{E48EDE58-810C-4B35-90DA-8CBB63771D30}" dt="2022-11-23T12:41:10.102" v="147" actId="20577"/>
        <pc:sldMkLst>
          <pc:docMk/>
          <pc:sldMk cId="516771496" sldId="271"/>
        </pc:sldMkLst>
        <pc:spChg chg="mod">
          <ac:chgData name="Marco Antonio Ortiz Ramirez" userId="S::marco_ortiz@soy.sena.edu.co::c196bf30-dc03-4304-bdff-32d6eec51ee3" providerId="AD" clId="Web-{E48EDE58-810C-4B35-90DA-8CBB63771D30}" dt="2022-11-23T12:41:10.102" v="147" actId="20577"/>
          <ac:spMkLst>
            <pc:docMk/>
            <pc:sldMk cId="516771496" sldId="271"/>
            <ac:spMk id="6" creationId="{54273478-261F-37D1-FA0F-63CA24222DA4}"/>
          </ac:spMkLst>
        </pc:spChg>
      </pc:sldChg>
      <pc:sldChg chg="modSp">
        <pc:chgData name="Marco Antonio Ortiz Ramirez" userId="S::marco_ortiz@soy.sena.edu.co::c196bf30-dc03-4304-bdff-32d6eec51ee3" providerId="AD" clId="Web-{E48EDE58-810C-4B35-90DA-8CBB63771D30}" dt="2022-11-23T12:42:03.963" v="150" actId="20577"/>
        <pc:sldMkLst>
          <pc:docMk/>
          <pc:sldMk cId="1880931632" sldId="275"/>
        </pc:sldMkLst>
        <pc:spChg chg="mod">
          <ac:chgData name="Marco Antonio Ortiz Ramirez" userId="S::marco_ortiz@soy.sena.edu.co::c196bf30-dc03-4304-bdff-32d6eec51ee3" providerId="AD" clId="Web-{E48EDE58-810C-4B35-90DA-8CBB63771D30}" dt="2022-11-23T12:42:03.963" v="150" actId="20577"/>
          <ac:spMkLst>
            <pc:docMk/>
            <pc:sldMk cId="1880931632" sldId="275"/>
            <ac:spMk id="6" creationId="{54273478-261F-37D1-FA0F-63CA24222DA4}"/>
          </ac:spMkLst>
        </pc:spChg>
      </pc:sldChg>
      <pc:sldChg chg="modSp">
        <pc:chgData name="Marco Antonio Ortiz Ramirez" userId="S::marco_ortiz@soy.sena.edu.co::c196bf30-dc03-4304-bdff-32d6eec51ee3" providerId="AD" clId="Web-{E48EDE58-810C-4B35-90DA-8CBB63771D30}" dt="2022-11-23T13:00:59.764" v="165" actId="20577"/>
        <pc:sldMkLst>
          <pc:docMk/>
          <pc:sldMk cId="1186927040" sldId="278"/>
        </pc:sldMkLst>
        <pc:spChg chg="mod">
          <ac:chgData name="Marco Antonio Ortiz Ramirez" userId="S::marco_ortiz@soy.sena.edu.co::c196bf30-dc03-4304-bdff-32d6eec51ee3" providerId="AD" clId="Web-{E48EDE58-810C-4B35-90DA-8CBB63771D30}" dt="2022-11-23T13:00:59.764" v="165" actId="20577"/>
          <ac:spMkLst>
            <pc:docMk/>
            <pc:sldMk cId="1186927040" sldId="278"/>
            <ac:spMk id="6" creationId="{54273478-261F-37D1-FA0F-63CA24222DA4}"/>
          </ac:spMkLst>
        </pc:spChg>
      </pc:sldChg>
      <pc:sldChg chg="modSp">
        <pc:chgData name="Marco Antonio Ortiz Ramirez" userId="S::marco_ortiz@soy.sena.edu.co::c196bf30-dc03-4304-bdff-32d6eec51ee3" providerId="AD" clId="Web-{E48EDE58-810C-4B35-90DA-8CBB63771D30}" dt="2022-11-23T12:44:18.092" v="160" actId="20577"/>
        <pc:sldMkLst>
          <pc:docMk/>
          <pc:sldMk cId="79404800" sldId="282"/>
        </pc:sldMkLst>
        <pc:spChg chg="mod">
          <ac:chgData name="Marco Antonio Ortiz Ramirez" userId="S::marco_ortiz@soy.sena.edu.co::c196bf30-dc03-4304-bdff-32d6eec51ee3" providerId="AD" clId="Web-{E48EDE58-810C-4B35-90DA-8CBB63771D30}" dt="2022-11-23T12:44:18.092" v="160" actId="20577"/>
          <ac:spMkLst>
            <pc:docMk/>
            <pc:sldMk cId="79404800" sldId="282"/>
            <ac:spMk id="6" creationId="{0F25D62B-3F1A-24F5-0304-92E1829C9F92}"/>
          </ac:spMkLst>
        </pc:spChg>
      </pc:sldChg>
      <pc:sldChg chg="modSp">
        <pc:chgData name="Marco Antonio Ortiz Ramirez" userId="S::marco_ortiz@soy.sena.edu.co::c196bf30-dc03-4304-bdff-32d6eec51ee3" providerId="AD" clId="Web-{E48EDE58-810C-4B35-90DA-8CBB63771D30}" dt="2022-11-23T12:43:59.560" v="159" actId="20577"/>
        <pc:sldMkLst>
          <pc:docMk/>
          <pc:sldMk cId="2006530525" sldId="283"/>
        </pc:sldMkLst>
        <pc:spChg chg="mod">
          <ac:chgData name="Marco Antonio Ortiz Ramirez" userId="S::marco_ortiz@soy.sena.edu.co::c196bf30-dc03-4304-bdff-32d6eec51ee3" providerId="AD" clId="Web-{E48EDE58-810C-4B35-90DA-8CBB63771D30}" dt="2022-11-23T12:43:59.560" v="159" actId="20577"/>
          <ac:spMkLst>
            <pc:docMk/>
            <pc:sldMk cId="2006530525" sldId="283"/>
            <ac:spMk id="2" creationId="{F2D44518-4778-D98A-5D1B-B1FD2A16A6BE}"/>
          </ac:spMkLst>
        </pc:spChg>
      </pc:sldChg>
      <pc:sldChg chg="modSp">
        <pc:chgData name="Marco Antonio Ortiz Ramirez" userId="S::marco_ortiz@soy.sena.edu.co::c196bf30-dc03-4304-bdff-32d6eec51ee3" providerId="AD" clId="Web-{E48EDE58-810C-4B35-90DA-8CBB63771D30}" dt="2022-11-23T12:40:35.038" v="144" actId="20577"/>
        <pc:sldMkLst>
          <pc:docMk/>
          <pc:sldMk cId="3694903471" sldId="284"/>
        </pc:sldMkLst>
        <pc:spChg chg="mod">
          <ac:chgData name="Marco Antonio Ortiz Ramirez" userId="S::marco_ortiz@soy.sena.edu.co::c196bf30-dc03-4304-bdff-32d6eec51ee3" providerId="AD" clId="Web-{E48EDE58-810C-4B35-90DA-8CBB63771D30}" dt="2022-11-23T12:40:35.038" v="144" actId="20577"/>
          <ac:spMkLst>
            <pc:docMk/>
            <pc:sldMk cId="3694903471" sldId="284"/>
            <ac:spMk id="2" creationId="{BE8D895C-70FC-C7D9-BFE5-DCB6E9DA4B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7F811-659D-4E71-8A1E-FE6E55EB0BAC}" type="datetimeFigureOut">
              <a:rPr lang="es-CO" smtClean="0"/>
              <a:t>10/12/2023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49DD-DF9F-48F0-BC64-378EDE890CEF}" type="slidenum">
              <a:rPr lang="es-CO" smtClean="0"/>
              <a:t>‹Nº›</a:t>
            </a:fld>
            <a:endParaRPr lang="es-CO"/>
          </a:p>
        </p:txBody>
      </p:sp>
    </p:spTree>
    <p:extLst>
      <p:ext uri="{BB962C8B-B14F-4D97-AF65-F5344CB8AC3E}">
        <p14:creationId xmlns:p14="http://schemas.microsoft.com/office/powerpoint/2010/main" val="76623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2549DD-DF9F-48F0-BC64-378EDE890CEF}" type="slidenum">
              <a:rPr lang="es-CO" smtClean="0"/>
              <a:t>4</a:t>
            </a:fld>
            <a:endParaRPr lang="es-CO"/>
          </a:p>
        </p:txBody>
      </p:sp>
    </p:spTree>
    <p:extLst>
      <p:ext uri="{BB962C8B-B14F-4D97-AF65-F5344CB8AC3E}">
        <p14:creationId xmlns:p14="http://schemas.microsoft.com/office/powerpoint/2010/main" val="2296500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10/12/2023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10/12/2023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10/12/2023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10/12/2023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10/12/2023</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833186" y="2094696"/>
            <a:ext cx="5477628" cy="954107"/>
          </a:xfrm>
          <a:prstGeom prst="rect">
            <a:avLst/>
          </a:prstGeom>
          <a:noFill/>
        </p:spPr>
        <p:txBody>
          <a:bodyPr wrap="square" rtlCol="0">
            <a:spAutoFit/>
          </a:bodyPr>
          <a:lstStyle/>
          <a:p>
            <a:pPr algn="ctr"/>
            <a:r>
              <a:rPr lang="es-ES" sz="2800" b="1" dirty="0">
                <a:solidFill>
                  <a:schemeClr val="tx1">
                    <a:lumMod val="75000"/>
                    <a:lumOff val="25000"/>
                  </a:schemeClr>
                </a:solidFill>
              </a:rPr>
              <a:t>Sistema de información para gimnasio CEET – GymSenApp</a:t>
            </a:r>
          </a:p>
        </p:txBody>
      </p:sp>
    </p:spTree>
    <p:extLst>
      <p:ext uri="{BB962C8B-B14F-4D97-AF65-F5344CB8AC3E}">
        <p14:creationId xmlns:p14="http://schemas.microsoft.com/office/powerpoint/2010/main" val="94643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01652" y="1026113"/>
            <a:ext cx="3001534" cy="523220"/>
          </a:xfrm>
          <a:prstGeom prst="rect">
            <a:avLst/>
          </a:prstGeom>
          <a:noFill/>
        </p:spPr>
        <p:txBody>
          <a:bodyPr wrap="square" rtlCol="0">
            <a:spAutoFit/>
          </a:bodyPr>
          <a:lstStyle/>
          <a:p>
            <a:pPr algn="ctr"/>
            <a:r>
              <a:rPr lang="es-ES" sz="2800" b="1" dirty="0">
                <a:solidFill>
                  <a:schemeClr val="tx1">
                    <a:lumMod val="75000"/>
                    <a:lumOff val="25000"/>
                  </a:schemeClr>
                </a:solidFill>
              </a:rPr>
              <a:t>Desarrollado por:</a:t>
            </a:r>
          </a:p>
        </p:txBody>
      </p:sp>
      <p:sp>
        <p:nvSpPr>
          <p:cNvPr id="4" name="CuadroTexto 3">
            <a:extLst>
              <a:ext uri="{FF2B5EF4-FFF2-40B4-BE49-F238E27FC236}">
                <a16:creationId xmlns:a16="http://schemas.microsoft.com/office/drawing/2014/main" id="{BE8E14B5-3788-49C1-9AFC-2437AAF92E40}"/>
              </a:ext>
            </a:extLst>
          </p:cNvPr>
          <p:cNvSpPr txBox="1"/>
          <p:nvPr/>
        </p:nvSpPr>
        <p:spPr>
          <a:xfrm>
            <a:off x="3162178" y="1785124"/>
            <a:ext cx="3001535" cy="1828962"/>
          </a:xfrm>
          <a:prstGeom prst="rect">
            <a:avLst/>
          </a:prstGeom>
          <a:noFill/>
        </p:spPr>
        <p:txBody>
          <a:bodyPr wrap="square" rtlCol="0">
            <a:spAutoFit/>
          </a:bodyPr>
          <a:lstStyle/>
          <a:p>
            <a:pPr>
              <a:lnSpc>
                <a:spcPct val="200000"/>
              </a:lnSpc>
              <a:spcAft>
                <a:spcPts val="600"/>
              </a:spcAft>
            </a:pPr>
            <a:r>
              <a:rPr lang="es-ES" dirty="0">
                <a:solidFill>
                  <a:schemeClr val="tx1">
                    <a:lumMod val="75000"/>
                    <a:lumOff val="25000"/>
                  </a:schemeClr>
                </a:solidFill>
                <a:latin typeface="Tw Cen MT" panose="020B0602020104020603" pitchFamily="34" charset="0"/>
              </a:rPr>
              <a:t>Mariana Lizeth Marín Rojas</a:t>
            </a:r>
          </a:p>
          <a:p>
            <a:pPr>
              <a:lnSpc>
                <a:spcPct val="200000"/>
              </a:lnSpc>
              <a:spcAft>
                <a:spcPts val="600"/>
              </a:spcAft>
            </a:pPr>
            <a:r>
              <a:rPr lang="es-ES" dirty="0">
                <a:solidFill>
                  <a:schemeClr val="tx1">
                    <a:lumMod val="75000"/>
                    <a:lumOff val="25000"/>
                  </a:schemeClr>
                </a:solidFill>
                <a:latin typeface="Tw Cen MT" panose="020B0602020104020603" pitchFamily="34" charset="0"/>
              </a:rPr>
              <a:t>Santiago Salamanca Díaz</a:t>
            </a:r>
          </a:p>
          <a:p>
            <a:pPr>
              <a:lnSpc>
                <a:spcPct val="200000"/>
              </a:lnSpc>
              <a:spcAft>
                <a:spcPts val="600"/>
              </a:spcAft>
            </a:pPr>
            <a:r>
              <a:rPr lang="es-ES" dirty="0">
                <a:solidFill>
                  <a:schemeClr val="tx1">
                    <a:lumMod val="75000"/>
                    <a:lumOff val="25000"/>
                  </a:schemeClr>
                </a:solidFill>
                <a:latin typeface="Tw Cen MT" panose="020B0602020104020603" pitchFamily="34" charset="0"/>
              </a:rPr>
              <a:t>Marco Antonio Ortíz Ramírez</a:t>
            </a: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Objetivo general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2D44518-4778-D98A-5D1B-B1FD2A16A6BE}"/>
              </a:ext>
            </a:extLst>
          </p:cNvPr>
          <p:cNvSpPr txBox="1"/>
          <p:nvPr/>
        </p:nvSpPr>
        <p:spPr>
          <a:xfrm>
            <a:off x="986581" y="1213521"/>
            <a:ext cx="7122701" cy="2542363"/>
          </a:xfrm>
          <a:prstGeom prst="rect">
            <a:avLst/>
          </a:prstGeom>
          <a:noFill/>
        </p:spPr>
        <p:txBody>
          <a:bodyPr wrap="square" lIns="91440" tIns="45720" rIns="91440" bIns="45720" rtlCol="0" anchor="t">
            <a:spAutoFit/>
          </a:bodyPr>
          <a:lstStyle/>
          <a:p>
            <a:pPr algn="ctr">
              <a:lnSpc>
                <a:spcPct val="150000"/>
              </a:lnSpc>
            </a:pPr>
            <a:r>
              <a:rPr lang="es-ES" dirty="0">
                <a:solidFill>
                  <a:schemeClr val="tx1">
                    <a:lumMod val="75000"/>
                    <a:lumOff val="25000"/>
                  </a:schemeClr>
                </a:solidFill>
              </a:rPr>
              <a:t>Desarrollar un sistema de información web para el CEET del SENA, con el fin de optimizar los procesos que engloba el uso del gimnasio del centro, permitiendo así una mejor planificación de las rutinas de ejercicios de los aprendices, así como también permitirá apoyar el acompañamiento y comunicación por parte del personal del gimnasio, hacia los aprendices que asistan al lugar.</a:t>
            </a:r>
          </a:p>
        </p:txBody>
      </p:sp>
    </p:spTree>
    <p:extLst>
      <p:ext uri="{BB962C8B-B14F-4D97-AF65-F5344CB8AC3E}">
        <p14:creationId xmlns:p14="http://schemas.microsoft.com/office/powerpoint/2010/main" val="1571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Codificación 100% (web)</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a:extLst>
              <a:ext uri="{FF2B5EF4-FFF2-40B4-BE49-F238E27FC236}">
                <a16:creationId xmlns:a16="http://schemas.microsoft.com/office/drawing/2014/main" id="{5E43C8DA-241D-1A58-B445-F0550828C78B}"/>
              </a:ext>
            </a:extLst>
          </p:cNvPr>
          <p:cNvPicPr>
            <a:picLocks noChangeAspect="1"/>
          </p:cNvPicPr>
          <p:nvPr/>
        </p:nvPicPr>
        <p:blipFill>
          <a:blip r:embed="rId3"/>
          <a:stretch>
            <a:fillRect/>
          </a:stretch>
        </p:blipFill>
        <p:spPr>
          <a:xfrm>
            <a:off x="1163779" y="1242612"/>
            <a:ext cx="6816441" cy="3284240"/>
          </a:xfrm>
          <a:prstGeom prst="rect">
            <a:avLst/>
          </a:prstGeom>
        </p:spPr>
      </p:pic>
    </p:spTree>
    <p:extLst>
      <p:ext uri="{BB962C8B-B14F-4D97-AF65-F5344CB8AC3E}">
        <p14:creationId xmlns:p14="http://schemas.microsoft.com/office/powerpoint/2010/main" val="323819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API REST – APP Móvil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Abrir llave 12">
            <a:extLst>
              <a:ext uri="{FF2B5EF4-FFF2-40B4-BE49-F238E27FC236}">
                <a16:creationId xmlns:a16="http://schemas.microsoft.com/office/drawing/2014/main" id="{C55C81DA-A224-4728-8BFF-F0726626CDF5}"/>
              </a:ext>
            </a:extLst>
          </p:cNvPr>
          <p:cNvSpPr/>
          <p:nvPr/>
        </p:nvSpPr>
        <p:spPr>
          <a:xfrm>
            <a:off x="4536924" y="1011044"/>
            <a:ext cx="531068" cy="3753576"/>
          </a:xfrm>
          <a:prstGeom prst="leftBrace">
            <a:avLst/>
          </a:prstGeom>
          <a:ln w="19050">
            <a:solidFill>
              <a:srgbClr val="228000"/>
            </a:solidFill>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s-CO"/>
          </a:p>
        </p:txBody>
      </p:sp>
      <p:pic>
        <p:nvPicPr>
          <p:cNvPr id="8" name="Imagen 7">
            <a:extLst>
              <a:ext uri="{FF2B5EF4-FFF2-40B4-BE49-F238E27FC236}">
                <a16:creationId xmlns:a16="http://schemas.microsoft.com/office/drawing/2014/main" id="{EE64BEAE-0B71-DBD7-9866-12323EC3600A}"/>
              </a:ext>
            </a:extLst>
          </p:cNvPr>
          <p:cNvPicPr>
            <a:picLocks noChangeAspect="1"/>
          </p:cNvPicPr>
          <p:nvPr/>
        </p:nvPicPr>
        <p:blipFill>
          <a:blip r:embed="rId2"/>
          <a:stretch>
            <a:fillRect/>
          </a:stretch>
        </p:blipFill>
        <p:spPr>
          <a:xfrm>
            <a:off x="5449230" y="1060371"/>
            <a:ext cx="1713436" cy="3601433"/>
          </a:xfrm>
          <a:prstGeom prst="rect">
            <a:avLst/>
          </a:prstGeom>
        </p:spPr>
      </p:pic>
      <p:pic>
        <p:nvPicPr>
          <p:cNvPr id="11" name="Imagen 10">
            <a:extLst>
              <a:ext uri="{FF2B5EF4-FFF2-40B4-BE49-F238E27FC236}">
                <a16:creationId xmlns:a16="http://schemas.microsoft.com/office/drawing/2014/main" id="{FAA7FDEA-F8B6-844D-573D-8EC0FB4F890A}"/>
              </a:ext>
            </a:extLst>
          </p:cNvPr>
          <p:cNvPicPr>
            <a:picLocks noChangeAspect="1"/>
          </p:cNvPicPr>
          <p:nvPr/>
        </p:nvPicPr>
        <p:blipFill rotWithShape="1">
          <a:blip r:embed="rId3"/>
          <a:srcRect r="41522"/>
          <a:stretch/>
        </p:blipFill>
        <p:spPr>
          <a:xfrm>
            <a:off x="1293542" y="1421905"/>
            <a:ext cx="2743199" cy="2931854"/>
          </a:xfrm>
          <a:prstGeom prst="rect">
            <a:avLst/>
          </a:prstGeom>
        </p:spPr>
      </p:pic>
    </p:spTree>
    <p:extLst>
      <p:ext uri="{BB962C8B-B14F-4D97-AF65-F5344CB8AC3E}">
        <p14:creationId xmlns:p14="http://schemas.microsoft.com/office/powerpoint/2010/main" val="7614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API REST - Documentación</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11CFE9CF-D6EB-5A7A-6350-2330B1A0A527}"/>
              </a:ext>
            </a:extLst>
          </p:cNvPr>
          <p:cNvPicPr>
            <a:picLocks noChangeAspect="1"/>
          </p:cNvPicPr>
          <p:nvPr/>
        </p:nvPicPr>
        <p:blipFill rotWithShape="1">
          <a:blip r:embed="rId2"/>
          <a:srcRect r="51953"/>
          <a:stretch/>
        </p:blipFill>
        <p:spPr>
          <a:xfrm>
            <a:off x="986583" y="1271230"/>
            <a:ext cx="3188052" cy="2916765"/>
          </a:xfrm>
          <a:prstGeom prst="rect">
            <a:avLst/>
          </a:prstGeom>
        </p:spPr>
      </p:pic>
      <p:pic>
        <p:nvPicPr>
          <p:cNvPr id="8" name="Imagen 7">
            <a:extLst>
              <a:ext uri="{FF2B5EF4-FFF2-40B4-BE49-F238E27FC236}">
                <a16:creationId xmlns:a16="http://schemas.microsoft.com/office/drawing/2014/main" id="{6BB175C1-F32B-21B5-6EF9-566FFC0619A9}"/>
              </a:ext>
            </a:extLst>
          </p:cNvPr>
          <p:cNvPicPr>
            <a:picLocks noChangeAspect="1"/>
          </p:cNvPicPr>
          <p:nvPr/>
        </p:nvPicPr>
        <p:blipFill>
          <a:blip r:embed="rId3"/>
          <a:stretch>
            <a:fillRect/>
          </a:stretch>
        </p:blipFill>
        <p:spPr>
          <a:xfrm>
            <a:off x="4526025" y="1271229"/>
            <a:ext cx="3583258" cy="2916765"/>
          </a:xfrm>
          <a:prstGeom prst="rect">
            <a:avLst/>
          </a:prstGeom>
        </p:spPr>
      </p:pic>
    </p:spTree>
    <p:extLst>
      <p:ext uri="{BB962C8B-B14F-4D97-AF65-F5344CB8AC3E}">
        <p14:creationId xmlns:p14="http://schemas.microsoft.com/office/powerpoint/2010/main" val="7309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590DA90-C807-9B34-E0A9-B198C70C04D0}"/>
              </a:ext>
            </a:extLst>
          </p:cNvPr>
          <p:cNvSpPr txBox="1"/>
          <p:nvPr/>
        </p:nvSpPr>
        <p:spPr>
          <a:xfrm>
            <a:off x="986583" y="191963"/>
            <a:ext cx="7122700" cy="584775"/>
          </a:xfrm>
          <a:prstGeom prst="rect">
            <a:avLst/>
          </a:prstGeom>
          <a:noFill/>
        </p:spPr>
        <p:txBody>
          <a:bodyPr wrap="square" rtlCol="0">
            <a:spAutoFit/>
          </a:bodyPr>
          <a:lstStyle/>
          <a:p>
            <a:r>
              <a:rPr lang="es-ES" sz="3200" b="1" dirty="0">
                <a:solidFill>
                  <a:schemeClr val="tx1">
                    <a:lumMod val="75000"/>
                    <a:lumOff val="25000"/>
                  </a:schemeClr>
                </a:solidFill>
              </a:rPr>
              <a:t>Metodología Agile (ágil)</a:t>
            </a:r>
          </a:p>
        </p:txBody>
      </p:sp>
      <p:sp>
        <p:nvSpPr>
          <p:cNvPr id="5" name="Rectángulo 4">
            <a:extLst>
              <a:ext uri="{FF2B5EF4-FFF2-40B4-BE49-F238E27FC236}">
                <a16:creationId xmlns:a16="http://schemas.microsoft.com/office/drawing/2014/main" id="{780B2007-1577-A54A-2147-A1A2B02C41D3}"/>
              </a:ext>
            </a:extLst>
          </p:cNvPr>
          <p:cNvSpPr/>
          <p:nvPr/>
        </p:nvSpPr>
        <p:spPr>
          <a:xfrm>
            <a:off x="986583" y="814231"/>
            <a:ext cx="7122700"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4" name="Imagen 3">
            <a:extLst>
              <a:ext uri="{FF2B5EF4-FFF2-40B4-BE49-F238E27FC236}">
                <a16:creationId xmlns:a16="http://schemas.microsoft.com/office/drawing/2014/main" id="{4C6F9165-B9F3-E6AD-E46C-1FF820B345D1}"/>
              </a:ext>
            </a:extLst>
          </p:cNvPr>
          <p:cNvPicPr>
            <a:picLocks noChangeAspect="1"/>
          </p:cNvPicPr>
          <p:nvPr/>
        </p:nvPicPr>
        <p:blipFill rotWithShape="1">
          <a:blip r:embed="rId2"/>
          <a:srcRect t="1522" b="1"/>
          <a:stretch/>
        </p:blipFill>
        <p:spPr>
          <a:xfrm>
            <a:off x="1109058" y="1107688"/>
            <a:ext cx="2953514" cy="1924302"/>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7" name="Imagen 6">
            <a:extLst>
              <a:ext uri="{FF2B5EF4-FFF2-40B4-BE49-F238E27FC236}">
                <a16:creationId xmlns:a16="http://schemas.microsoft.com/office/drawing/2014/main" id="{01892B9A-AB69-9305-3E52-9D70B668D8DA}"/>
              </a:ext>
            </a:extLst>
          </p:cNvPr>
          <p:cNvPicPr>
            <a:picLocks noChangeAspect="1"/>
          </p:cNvPicPr>
          <p:nvPr/>
        </p:nvPicPr>
        <p:blipFill rotWithShape="1">
          <a:blip r:embed="rId3"/>
          <a:srcRect l="18795" t="12071" r="1375"/>
          <a:stretch/>
        </p:blipFill>
        <p:spPr>
          <a:xfrm>
            <a:off x="4387187" y="1114554"/>
            <a:ext cx="3647921" cy="1917435"/>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10" name="Imagen 9">
            <a:extLst>
              <a:ext uri="{FF2B5EF4-FFF2-40B4-BE49-F238E27FC236}">
                <a16:creationId xmlns:a16="http://schemas.microsoft.com/office/drawing/2014/main" id="{A03101FD-73B0-C41F-3A7F-C47F7E085A19}"/>
              </a:ext>
            </a:extLst>
          </p:cNvPr>
          <p:cNvPicPr>
            <a:picLocks noChangeAspect="1"/>
          </p:cNvPicPr>
          <p:nvPr/>
        </p:nvPicPr>
        <p:blipFill rotWithShape="1">
          <a:blip r:embed="rId4"/>
          <a:srcRect l="18024" t="11928" r="17732" b="34224"/>
          <a:stretch/>
        </p:blipFill>
        <p:spPr>
          <a:xfrm>
            <a:off x="3224561" y="3369807"/>
            <a:ext cx="2694878" cy="1139349"/>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9548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75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ransition spd="med">
    <p:pull/>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6008</TotalTime>
  <Words>111</Words>
  <Application>Microsoft Office PowerPoint</Application>
  <PresentationFormat>Presentación en pantalla (16:9)</PresentationFormat>
  <Paragraphs>12</Paragraphs>
  <Slides>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Tw Cen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Marco Antonio Ortíz Ramírez</cp:lastModifiedBy>
  <cp:revision>348</cp:revision>
  <dcterms:created xsi:type="dcterms:W3CDTF">2019-11-27T03:16:21Z</dcterms:created>
  <dcterms:modified xsi:type="dcterms:W3CDTF">2023-12-11T00:32:23Z</dcterms:modified>
</cp:coreProperties>
</file>