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33" r:id="rId2"/>
    <p:sldId id="257" r:id="rId3"/>
    <p:sldId id="380" r:id="rId4"/>
    <p:sldId id="398" r:id="rId5"/>
    <p:sldId id="347" r:id="rId6"/>
    <p:sldId id="420" r:id="rId7"/>
    <p:sldId id="419" r:id="rId8"/>
    <p:sldId id="422" r:id="rId9"/>
    <p:sldId id="379" r:id="rId10"/>
    <p:sldId id="404" r:id="rId11"/>
    <p:sldId id="310" r:id="rId12"/>
    <p:sldId id="262" r:id="rId1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623"/>
    <a:srgbClr val="A78F2B"/>
    <a:srgbClr val="9744CA"/>
    <a:srgbClr val="783808"/>
    <a:srgbClr val="73390D"/>
    <a:srgbClr val="22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snapToObjects="1">
      <p:cViewPr varScale="1">
        <p:scale>
          <a:sx n="90" d="100"/>
          <a:sy n="90"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11/09/2023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a:t>
            </a:fld>
            <a:endParaRPr lang="es-CO"/>
          </a:p>
        </p:txBody>
      </p:sp>
    </p:spTree>
    <p:extLst>
      <p:ext uri="{BB962C8B-B14F-4D97-AF65-F5344CB8AC3E}">
        <p14:creationId xmlns:p14="http://schemas.microsoft.com/office/powerpoint/2010/main" val="229650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10</a:t>
            </a:fld>
            <a:endParaRPr lang="es-CO"/>
          </a:p>
        </p:txBody>
      </p:sp>
    </p:spTree>
    <p:extLst>
      <p:ext uri="{BB962C8B-B14F-4D97-AF65-F5344CB8AC3E}">
        <p14:creationId xmlns:p14="http://schemas.microsoft.com/office/powerpoint/2010/main" val="2511743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11/09/2023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11/09/2023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11/09/2023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11/09/2023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11/09/2023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rcooolfoxygamer/gsa_Ang_Node" TargetMode="External"/><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t="-1000" b="1268"/>
          <a:stretch/>
        </p:blipFill>
        <p:spPr>
          <a:xfrm>
            <a:off x="986583" y="1035413"/>
            <a:ext cx="3009014" cy="2149562"/>
          </a:xfrm>
          <a:prstGeom prst="rect">
            <a:avLst/>
          </a:prstGeom>
        </p:spPr>
      </p:pic>
      <p:pic>
        <p:nvPicPr>
          <p:cNvPr id="7" name="Imagen 6">
            <a:extLst>
              <a:ext uri="{FF2B5EF4-FFF2-40B4-BE49-F238E27FC236}">
                <a16:creationId xmlns:a16="http://schemas.microsoft.com/office/drawing/2014/main" id="{2ABDF07C-29F7-4CF9-AB63-135506F054D8}"/>
              </a:ext>
            </a:extLst>
          </p:cNvPr>
          <p:cNvPicPr>
            <a:picLocks noChangeAspect="1"/>
          </p:cNvPicPr>
          <p:nvPr/>
        </p:nvPicPr>
        <p:blipFill>
          <a:blip r:embed="rId4"/>
          <a:srcRect/>
          <a:stretch/>
        </p:blipFill>
        <p:spPr>
          <a:xfrm>
            <a:off x="2375426" y="3415420"/>
            <a:ext cx="4393148" cy="1300856"/>
          </a:xfrm>
          <a:prstGeom prst="rect">
            <a:avLst/>
          </a:prstGeom>
        </p:spPr>
      </p:pic>
      <p:pic>
        <p:nvPicPr>
          <p:cNvPr id="9" name="Imagen 8">
            <a:extLst>
              <a:ext uri="{FF2B5EF4-FFF2-40B4-BE49-F238E27FC236}">
                <a16:creationId xmlns:a16="http://schemas.microsoft.com/office/drawing/2014/main" id="{CBADFC34-7B88-4CE1-AA60-D96C891855D9}"/>
              </a:ext>
            </a:extLst>
          </p:cNvPr>
          <p:cNvPicPr>
            <a:picLocks noChangeAspect="1"/>
          </p:cNvPicPr>
          <p:nvPr/>
        </p:nvPicPr>
        <p:blipFill>
          <a:blip r:embed="rId5"/>
          <a:srcRect/>
          <a:stretch/>
        </p:blipFill>
        <p:spPr>
          <a:xfrm>
            <a:off x="4143851" y="1267224"/>
            <a:ext cx="3965432" cy="1685940"/>
          </a:xfrm>
          <a:prstGeom prst="rect">
            <a:avLst/>
          </a:prstGeom>
        </p:spPr>
      </p:pic>
    </p:spTree>
    <p:extLst>
      <p:ext uri="{BB962C8B-B14F-4D97-AF65-F5344CB8AC3E}">
        <p14:creationId xmlns:p14="http://schemas.microsoft.com/office/powerpoint/2010/main" val="66176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par>
                          <p:cTn id="8" fill="hold">
                            <p:stCondLst>
                              <p:cond delay="750"/>
                            </p:stCondLst>
                            <p:childTnLst>
                              <p:par>
                                <p:cTn id="9" presetID="22" presetClass="entr" presetSubtype="8" fill="hold" nodeType="afterEffect">
                                  <p:stCondLst>
                                    <p:cond delay="75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2250"/>
                            </p:stCondLst>
                            <p:childTnLst>
                              <p:par>
                                <p:cTn id="13" presetID="22" presetClass="entr" presetSubtype="4" fill="hold" nodeType="after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21179"/>
            <a:ext cx="7122701" cy="915635"/>
          </a:xfrm>
          <a:prstGeom prst="rect">
            <a:avLst/>
          </a:prstGeom>
          <a:noFill/>
        </p:spPr>
        <p:txBody>
          <a:bodyPr wrap="square" rtlCol="0">
            <a:spAutoFit/>
          </a:bodyPr>
          <a:lstStyle/>
          <a:p>
            <a:pPr algn="ctr">
              <a:spcAft>
                <a:spcPts val="300"/>
              </a:spcAft>
            </a:pPr>
            <a:r>
              <a:rPr lang="es-ES" sz="1600" dirty="0">
                <a:solidFill>
                  <a:schemeClr val="tx1">
                    <a:lumMod val="75000"/>
                    <a:lumOff val="25000"/>
                  </a:schemeClr>
                </a:solidFill>
              </a:rPr>
              <a:t>El repositorio con las correspondientes evidencias se encuentra en:</a:t>
            </a:r>
          </a:p>
          <a:p>
            <a:pPr algn="ctr">
              <a:lnSpc>
                <a:spcPct val="150000"/>
              </a:lnSpc>
            </a:pPr>
            <a:r>
              <a:rPr lang="es-ES" sz="1400" dirty="0">
                <a:solidFill>
                  <a:schemeClr val="tx1">
                    <a:lumMod val="75000"/>
                    <a:lumOff val="25000"/>
                  </a:schemeClr>
                </a:solidFill>
                <a:hlinkClick r:id="rId2"/>
              </a:rPr>
              <a:t>https://github.com/marcooolfoxygamer/Proyecto-GymSenApp.git</a:t>
            </a:r>
            <a:endParaRPr lang="es-ES" sz="1400" dirty="0">
              <a:solidFill>
                <a:schemeClr val="tx1">
                  <a:lumMod val="75000"/>
                  <a:lumOff val="25000"/>
                </a:schemeClr>
              </a:solidFill>
            </a:endParaRPr>
          </a:p>
          <a:p>
            <a:pPr algn="ctr"/>
            <a:r>
              <a:rPr lang="es-ES" sz="1400" dirty="0">
                <a:solidFill>
                  <a:schemeClr val="tx1">
                    <a:lumMod val="75000"/>
                    <a:lumOff val="25000"/>
                  </a:schemeClr>
                </a:solidFill>
                <a:hlinkClick r:id="rId3"/>
              </a:rPr>
              <a:t>https://github.com/marcooolfoxygamer/gsa_Ang_Node</a:t>
            </a:r>
            <a:endParaRPr lang="es-ES" sz="1400" dirty="0">
              <a:solidFill>
                <a:schemeClr val="tx1">
                  <a:lumMod val="75000"/>
                  <a:lumOff val="25000"/>
                </a:schemeClr>
              </a:solidFill>
            </a:endParaRPr>
          </a:p>
        </p:txBody>
      </p:sp>
      <p:pic>
        <p:nvPicPr>
          <p:cNvPr id="7" name="Imagen 6">
            <a:extLst>
              <a:ext uri="{FF2B5EF4-FFF2-40B4-BE49-F238E27FC236}">
                <a16:creationId xmlns:a16="http://schemas.microsoft.com/office/drawing/2014/main" id="{28F4023F-47C0-453F-A026-A2544281A02A}"/>
              </a:ext>
            </a:extLst>
          </p:cNvPr>
          <p:cNvPicPr>
            <a:picLocks noChangeAspect="1"/>
          </p:cNvPicPr>
          <p:nvPr/>
        </p:nvPicPr>
        <p:blipFill>
          <a:blip r:embed="rId4"/>
          <a:srcRect/>
          <a:stretch/>
        </p:blipFill>
        <p:spPr>
          <a:xfrm>
            <a:off x="1805723" y="2098043"/>
            <a:ext cx="5532552" cy="2759828"/>
          </a:xfrm>
          <a:prstGeom prst="rect">
            <a:avLst/>
          </a:prstGeom>
        </p:spPr>
      </p:pic>
    </p:spTree>
    <p:extLst>
      <p:ext uri="{BB962C8B-B14F-4D97-AF65-F5344CB8AC3E}">
        <p14:creationId xmlns:p14="http://schemas.microsoft.com/office/powerpoint/2010/main" val="208923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785124"/>
            <a:ext cx="3001535" cy="1828962"/>
          </a:xfrm>
          <a:prstGeom prst="rect">
            <a:avLst/>
          </a:prstGeom>
          <a:noFill/>
        </p:spPr>
        <p:txBody>
          <a:bodyPr wrap="square" rtlCol="0">
            <a:spAutoFit/>
          </a:bodyPr>
          <a:lstStyle/>
          <a:p>
            <a:pPr>
              <a:lnSpc>
                <a:spcPct val="20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20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20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213521"/>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1571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Modelo Relacional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A2416C33-7692-F593-E6D7-A88637BEB24D}"/>
              </a:ext>
            </a:extLst>
          </p:cNvPr>
          <p:cNvPicPr>
            <a:picLocks noChangeAspect="1"/>
          </p:cNvPicPr>
          <p:nvPr/>
        </p:nvPicPr>
        <p:blipFill>
          <a:blip r:embed="rId3"/>
          <a:srcRect/>
          <a:stretch/>
        </p:blipFill>
        <p:spPr>
          <a:xfrm>
            <a:off x="1365336" y="1024186"/>
            <a:ext cx="6413327" cy="3758210"/>
          </a:xfrm>
          <a:prstGeom prst="rect">
            <a:avLst/>
          </a:prstGeom>
        </p:spPr>
      </p:pic>
    </p:spTree>
    <p:extLst>
      <p:ext uri="{BB962C8B-B14F-4D97-AF65-F5344CB8AC3E}">
        <p14:creationId xmlns:p14="http://schemas.microsoft.com/office/powerpoint/2010/main" val="3238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API REST - </a:t>
            </a:r>
            <a:r>
              <a:rPr lang="es-ES" sz="3200" b="1" dirty="0" err="1">
                <a:solidFill>
                  <a:schemeClr val="tx1">
                    <a:lumMod val="75000"/>
                    <a:lumOff val="25000"/>
                  </a:schemeClr>
                </a:solidFill>
              </a:rPr>
              <a:t>NodeJS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9669E78-A1FB-4292-8B3C-133730A7E6ED}"/>
              </a:ext>
            </a:extLst>
          </p:cNvPr>
          <p:cNvPicPr>
            <a:picLocks noChangeAspect="1"/>
          </p:cNvPicPr>
          <p:nvPr/>
        </p:nvPicPr>
        <p:blipFill>
          <a:blip r:embed="rId2"/>
          <a:stretch>
            <a:fillRect/>
          </a:stretch>
        </p:blipFill>
        <p:spPr>
          <a:xfrm>
            <a:off x="1260784" y="2231449"/>
            <a:ext cx="2043696" cy="1414866"/>
          </a:xfrm>
          <a:prstGeom prst="rect">
            <a:avLst/>
          </a:prstGeom>
        </p:spPr>
      </p:pic>
      <p:pic>
        <p:nvPicPr>
          <p:cNvPr id="10" name="Imagen 9">
            <a:extLst>
              <a:ext uri="{FF2B5EF4-FFF2-40B4-BE49-F238E27FC236}">
                <a16:creationId xmlns:a16="http://schemas.microsoft.com/office/drawing/2014/main" id="{95B05627-9AB2-45A7-821E-BE1264CA5459}"/>
              </a:ext>
            </a:extLst>
          </p:cNvPr>
          <p:cNvPicPr>
            <a:picLocks noChangeAspect="1"/>
          </p:cNvPicPr>
          <p:nvPr/>
        </p:nvPicPr>
        <p:blipFill rotWithShape="1">
          <a:blip r:embed="rId3"/>
          <a:srcRect r="32338"/>
          <a:stretch/>
        </p:blipFill>
        <p:spPr>
          <a:xfrm>
            <a:off x="4204352" y="1138878"/>
            <a:ext cx="3721396" cy="3600007"/>
          </a:xfrm>
          <a:prstGeom prst="rect">
            <a:avLst/>
          </a:prstGeom>
        </p:spPr>
      </p:pic>
      <p:sp>
        <p:nvSpPr>
          <p:cNvPr id="13" name="Abrir llave 12">
            <a:extLst>
              <a:ext uri="{FF2B5EF4-FFF2-40B4-BE49-F238E27FC236}">
                <a16:creationId xmlns:a16="http://schemas.microsoft.com/office/drawing/2014/main" id="{C55C81DA-A224-4728-8BFF-F0726626CDF5}"/>
              </a:ext>
            </a:extLst>
          </p:cNvPr>
          <p:cNvSpPr/>
          <p:nvPr/>
        </p:nvSpPr>
        <p:spPr>
          <a:xfrm>
            <a:off x="3555187" y="979329"/>
            <a:ext cx="701749" cy="3919106"/>
          </a:xfrm>
          <a:prstGeom prst="leftBrace">
            <a:avLst/>
          </a:prstGeom>
          <a:ln w="19050">
            <a:solidFill>
              <a:srgbClr val="C0000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76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22" presetClass="entr" presetSubtype="8"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75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API REST - </a:t>
            </a:r>
            <a:r>
              <a:rPr lang="es-ES" sz="3200" b="1" dirty="0" err="1">
                <a:solidFill>
                  <a:schemeClr val="tx1">
                    <a:lumMod val="75000"/>
                    <a:lumOff val="25000"/>
                  </a:schemeClr>
                </a:solidFill>
              </a:rPr>
              <a:t>NodeJS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B379E04-46AC-49D6-8423-D94A24B3A8E8}"/>
              </a:ext>
            </a:extLst>
          </p:cNvPr>
          <p:cNvPicPr>
            <a:picLocks noChangeAspect="1"/>
          </p:cNvPicPr>
          <p:nvPr/>
        </p:nvPicPr>
        <p:blipFill>
          <a:blip r:embed="rId2"/>
          <a:stretch>
            <a:fillRect/>
          </a:stretch>
        </p:blipFill>
        <p:spPr>
          <a:xfrm>
            <a:off x="1173775" y="1131321"/>
            <a:ext cx="6796450" cy="1773418"/>
          </a:xfrm>
          <a:prstGeom prst="rect">
            <a:avLst/>
          </a:prstGeom>
        </p:spPr>
      </p:pic>
      <p:pic>
        <p:nvPicPr>
          <p:cNvPr id="11" name="Imagen 10">
            <a:extLst>
              <a:ext uri="{FF2B5EF4-FFF2-40B4-BE49-F238E27FC236}">
                <a16:creationId xmlns:a16="http://schemas.microsoft.com/office/drawing/2014/main" id="{88D15449-ADAA-453D-A0C5-3809310890B6}"/>
              </a:ext>
            </a:extLst>
          </p:cNvPr>
          <p:cNvPicPr>
            <a:picLocks noChangeAspect="1"/>
          </p:cNvPicPr>
          <p:nvPr/>
        </p:nvPicPr>
        <p:blipFill>
          <a:blip r:embed="rId3"/>
          <a:stretch>
            <a:fillRect/>
          </a:stretch>
        </p:blipFill>
        <p:spPr>
          <a:xfrm>
            <a:off x="282223" y="3242684"/>
            <a:ext cx="8579553" cy="1299411"/>
          </a:xfrm>
          <a:prstGeom prst="rect">
            <a:avLst/>
          </a:prstGeom>
        </p:spPr>
      </p:pic>
    </p:spTree>
    <p:extLst>
      <p:ext uri="{BB962C8B-B14F-4D97-AF65-F5344CB8AC3E}">
        <p14:creationId xmlns:p14="http://schemas.microsoft.com/office/powerpoint/2010/main" val="7309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API REST - </a:t>
            </a:r>
            <a:r>
              <a:rPr lang="es-ES" sz="3200" b="1" dirty="0" err="1">
                <a:solidFill>
                  <a:schemeClr val="tx1">
                    <a:lumMod val="75000"/>
                    <a:lumOff val="25000"/>
                  </a:schemeClr>
                </a:solidFill>
              </a:rPr>
              <a:t>NodeJS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EA2C70C7-EAE6-4721-8924-93598D552974}"/>
              </a:ext>
            </a:extLst>
          </p:cNvPr>
          <p:cNvPicPr>
            <a:picLocks noChangeAspect="1"/>
          </p:cNvPicPr>
          <p:nvPr/>
        </p:nvPicPr>
        <p:blipFill>
          <a:blip r:embed="rId2"/>
          <a:stretch>
            <a:fillRect/>
          </a:stretch>
        </p:blipFill>
        <p:spPr>
          <a:xfrm>
            <a:off x="1663084" y="1073424"/>
            <a:ext cx="5817832" cy="2323415"/>
          </a:xfrm>
          <a:prstGeom prst="rect">
            <a:avLst/>
          </a:prstGeom>
        </p:spPr>
      </p:pic>
      <p:pic>
        <p:nvPicPr>
          <p:cNvPr id="14" name="Imagen 13">
            <a:extLst>
              <a:ext uri="{FF2B5EF4-FFF2-40B4-BE49-F238E27FC236}">
                <a16:creationId xmlns:a16="http://schemas.microsoft.com/office/drawing/2014/main" id="{773BB8E6-907A-4082-B745-4E8B2D5298AB}"/>
              </a:ext>
            </a:extLst>
          </p:cNvPr>
          <p:cNvPicPr>
            <a:picLocks noChangeAspect="1"/>
          </p:cNvPicPr>
          <p:nvPr/>
        </p:nvPicPr>
        <p:blipFill>
          <a:blip r:embed="rId3"/>
          <a:stretch>
            <a:fillRect/>
          </a:stretch>
        </p:blipFill>
        <p:spPr>
          <a:xfrm>
            <a:off x="2291557" y="3610313"/>
            <a:ext cx="4560885" cy="1210235"/>
          </a:xfrm>
          <a:prstGeom prst="rect">
            <a:avLst/>
          </a:prstGeom>
        </p:spPr>
      </p:pic>
    </p:spTree>
    <p:extLst>
      <p:ext uri="{BB962C8B-B14F-4D97-AF65-F5344CB8AC3E}">
        <p14:creationId xmlns:p14="http://schemas.microsoft.com/office/powerpoint/2010/main" val="28954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err="1">
                <a:solidFill>
                  <a:schemeClr val="tx1">
                    <a:lumMod val="75000"/>
                    <a:lumOff val="25000"/>
                  </a:schemeClr>
                </a:solidFill>
              </a:rPr>
              <a:t>Frontend</a:t>
            </a:r>
            <a:r>
              <a:rPr lang="es-ES" sz="3200" b="1" dirty="0">
                <a:solidFill>
                  <a:schemeClr val="tx1">
                    <a:lumMod val="75000"/>
                    <a:lumOff val="25000"/>
                  </a:schemeClr>
                </a:solidFill>
              </a:rPr>
              <a:t> - Angular</a:t>
            </a:r>
          </a:p>
        </p:txBody>
      </p:sp>
      <p:pic>
        <p:nvPicPr>
          <p:cNvPr id="18" name="Imagen 17">
            <a:extLst>
              <a:ext uri="{FF2B5EF4-FFF2-40B4-BE49-F238E27FC236}">
                <a16:creationId xmlns:a16="http://schemas.microsoft.com/office/drawing/2014/main" id="{5D7C290F-746A-4B6B-BA45-5A7FC76EC828}"/>
              </a:ext>
            </a:extLst>
          </p:cNvPr>
          <p:cNvPicPr>
            <a:picLocks noChangeAspect="1"/>
          </p:cNvPicPr>
          <p:nvPr/>
        </p:nvPicPr>
        <p:blipFill>
          <a:blip r:embed="rId2"/>
          <a:stretch>
            <a:fillRect/>
          </a:stretch>
        </p:blipFill>
        <p:spPr>
          <a:xfrm>
            <a:off x="1358722" y="968072"/>
            <a:ext cx="1496228" cy="3983465"/>
          </a:xfrm>
          <a:prstGeom prst="rect">
            <a:avLst/>
          </a:prstGeom>
        </p:spPr>
      </p:pic>
      <p:pic>
        <p:nvPicPr>
          <p:cNvPr id="6" name="Imagen 5">
            <a:extLst>
              <a:ext uri="{FF2B5EF4-FFF2-40B4-BE49-F238E27FC236}">
                <a16:creationId xmlns:a16="http://schemas.microsoft.com/office/drawing/2014/main" id="{C7F79B41-78A0-471F-86E6-7230EFB075C6}"/>
              </a:ext>
            </a:extLst>
          </p:cNvPr>
          <p:cNvPicPr>
            <a:picLocks noChangeAspect="1"/>
          </p:cNvPicPr>
          <p:nvPr/>
        </p:nvPicPr>
        <p:blipFill>
          <a:blip r:embed="rId3"/>
          <a:stretch>
            <a:fillRect/>
          </a:stretch>
        </p:blipFill>
        <p:spPr>
          <a:xfrm>
            <a:off x="3425914" y="1179168"/>
            <a:ext cx="4442178" cy="3552208"/>
          </a:xfrm>
          <a:prstGeom prst="rect">
            <a:avLst/>
          </a:prstGeom>
        </p:spPr>
      </p:pic>
    </p:spTree>
    <p:extLst>
      <p:ext uri="{BB962C8B-B14F-4D97-AF65-F5344CB8AC3E}">
        <p14:creationId xmlns:p14="http://schemas.microsoft.com/office/powerpoint/2010/main" val="33340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funcional</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423B681D-6371-4DBE-B768-670A4A4A3617}"/>
              </a:ext>
            </a:extLst>
          </p:cNvPr>
          <p:cNvPicPr>
            <a:picLocks noChangeAspect="1"/>
          </p:cNvPicPr>
          <p:nvPr/>
        </p:nvPicPr>
        <p:blipFill>
          <a:blip r:embed="rId2"/>
          <a:stretch>
            <a:fillRect/>
          </a:stretch>
        </p:blipFill>
        <p:spPr>
          <a:xfrm>
            <a:off x="1163779" y="1242612"/>
            <a:ext cx="6816441" cy="3284240"/>
          </a:xfrm>
          <a:prstGeom prst="rect">
            <a:avLst/>
          </a:prstGeom>
        </p:spPr>
      </p:pic>
    </p:spTree>
    <p:extLst>
      <p:ext uri="{BB962C8B-B14F-4D97-AF65-F5344CB8AC3E}">
        <p14:creationId xmlns:p14="http://schemas.microsoft.com/office/powerpoint/2010/main" val="798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5930</TotalTime>
  <Words>155</Words>
  <Application>Microsoft Office PowerPoint</Application>
  <PresentationFormat>Presentación en pantalla (16:9)</PresentationFormat>
  <Paragraphs>20</Paragraphs>
  <Slides>12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344</cp:revision>
  <dcterms:created xsi:type="dcterms:W3CDTF">2019-11-27T03:16:21Z</dcterms:created>
  <dcterms:modified xsi:type="dcterms:W3CDTF">2023-09-11T21:41:08Z</dcterms:modified>
</cp:coreProperties>
</file>