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63" r:id="rId2"/>
    <p:sldId id="264" r:id="rId3"/>
    <p:sldId id="266" r:id="rId4"/>
    <p:sldId id="265" r:id="rId5"/>
    <p:sldId id="440" r:id="rId6"/>
    <p:sldId id="436" r:id="rId7"/>
    <p:sldId id="267" r:id="rId8"/>
    <p:sldId id="438" r:id="rId9"/>
    <p:sldId id="443" r:id="rId10"/>
    <p:sldId id="437" r:id="rId11"/>
    <p:sldId id="439" r:id="rId12"/>
    <p:sldId id="268" r:id="rId13"/>
    <p:sldId id="432" r:id="rId14"/>
    <p:sldId id="322" r:id="rId15"/>
    <p:sldId id="435" r:id="rId16"/>
    <p:sldId id="311" r:id="rId17"/>
    <p:sldId id="314" r:id="rId18"/>
    <p:sldId id="365" r:id="rId19"/>
    <p:sldId id="376" r:id="rId20"/>
    <p:sldId id="434" r:id="rId21"/>
    <p:sldId id="452" r:id="rId22"/>
    <p:sldId id="453" r:id="rId23"/>
    <p:sldId id="454" r:id="rId24"/>
    <p:sldId id="433" r:id="rId25"/>
    <p:sldId id="262" r:id="rId26"/>
    <p:sldId id="407" r:id="rId27"/>
    <p:sldId id="408" r:id="rId28"/>
    <p:sldId id="300" r:id="rId29"/>
    <p:sldId id="269" r:id="rId30"/>
    <p:sldId id="270" r:id="rId31"/>
    <p:sldId id="301" r:id="rId32"/>
    <p:sldId id="287" r:id="rId33"/>
    <p:sldId id="288" r:id="rId34"/>
    <p:sldId id="273" r:id="rId35"/>
    <p:sldId id="275" r:id="rId36"/>
    <p:sldId id="276" r:id="rId37"/>
    <p:sldId id="277" r:id="rId38"/>
    <p:sldId id="278" r:id="rId39"/>
    <p:sldId id="302" r:id="rId40"/>
    <p:sldId id="279" r:id="rId41"/>
    <p:sldId id="280" r:id="rId42"/>
    <p:sldId id="387" r:id="rId43"/>
    <p:sldId id="303" r:id="rId44"/>
    <p:sldId id="444" r:id="rId45"/>
    <p:sldId id="409" r:id="rId46"/>
    <p:sldId id="445" r:id="rId47"/>
    <p:sldId id="446" r:id="rId48"/>
    <p:sldId id="399" r:id="rId49"/>
    <p:sldId id="449" r:id="rId50"/>
    <p:sldId id="447" r:id="rId51"/>
    <p:sldId id="450" r:id="rId52"/>
    <p:sldId id="451" r:id="rId53"/>
    <p:sldId id="441" r:id="rId54"/>
    <p:sldId id="455" r:id="rId55"/>
    <p:sldId id="442" r:id="rId56"/>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EAB9D1-E629-4E61-AB38-AE07E2A3604D}">
          <p14:sldIdLst>
            <p14:sldId id="263"/>
            <p14:sldId id="264"/>
            <p14:sldId id="266"/>
            <p14:sldId id="265"/>
            <p14:sldId id="440"/>
            <p14:sldId id="436"/>
            <p14:sldId id="267"/>
            <p14:sldId id="438"/>
            <p14:sldId id="443"/>
            <p14:sldId id="437"/>
            <p14:sldId id="439"/>
            <p14:sldId id="268"/>
          </p14:sldIdLst>
        </p14:section>
        <p14:section name="Default Section" id="{9C1FD0C9-ABEC-4890-A633-07B6CC209A3D}">
          <p14:sldIdLst>
            <p14:sldId id="432"/>
            <p14:sldId id="322"/>
            <p14:sldId id="435"/>
            <p14:sldId id="311"/>
            <p14:sldId id="314"/>
            <p14:sldId id="365"/>
            <p14:sldId id="376"/>
          </p14:sldIdLst>
        </p14:section>
        <p14:section name="Untitled Section" id="{3D179513-CD15-4737-806A-59EF43DC8E2E}">
          <p14:sldIdLst>
            <p14:sldId id="434"/>
            <p14:sldId id="452"/>
            <p14:sldId id="453"/>
            <p14:sldId id="454"/>
          </p14:sldIdLst>
        </p14:section>
        <p14:section name="Untitled Section" id="{4CB128C9-BE94-4833-8B08-2357567D2F5F}">
          <p14:sldIdLst>
            <p14:sldId id="433"/>
            <p14:sldId id="262"/>
            <p14:sldId id="407"/>
            <p14:sldId id="408"/>
            <p14:sldId id="300"/>
            <p14:sldId id="269"/>
            <p14:sldId id="270"/>
            <p14:sldId id="301"/>
            <p14:sldId id="287"/>
            <p14:sldId id="288"/>
            <p14:sldId id="273"/>
            <p14:sldId id="275"/>
            <p14:sldId id="276"/>
            <p14:sldId id="277"/>
            <p14:sldId id="278"/>
            <p14:sldId id="302"/>
            <p14:sldId id="279"/>
            <p14:sldId id="280"/>
            <p14:sldId id="387"/>
            <p14:sldId id="303"/>
            <p14:sldId id="444"/>
          </p14:sldIdLst>
        </p14:section>
        <p14:section name="Untitled Section" id="{56491BB9-DD55-4C00-9CA9-DD5CE2F6250E}">
          <p14:sldIdLst>
            <p14:sldId id="409"/>
            <p14:sldId id="445"/>
            <p14:sldId id="446"/>
            <p14:sldId id="399"/>
            <p14:sldId id="449"/>
            <p14:sldId id="447"/>
            <p14:sldId id="450"/>
            <p14:sldId id="451"/>
          </p14:sldIdLst>
        </p14:section>
        <p14:section name="Untitled Section" id="{0EE13E3C-187E-41B3-90AC-7085F9411C73}">
          <p14:sldIdLst>
            <p14:sldId id="441"/>
            <p14:sldId id="455"/>
            <p14:sldId id="442"/>
          </p14:sldIdLst>
        </p14:section>
      </p14:sectionLst>
    </p:ex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E2D3-A37B-4303-8194-4CCCE9488E06}" v="22" dt="2019-02-12T08:21:25.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1" d="100"/>
          <a:sy n="111" d="100"/>
        </p:scale>
        <p:origin x="708" y="96"/>
      </p:cViewPr>
      <p:guideLst>
        <p:guide orient="horz" pos="2041"/>
        <p:guide pos="3629"/>
      </p:guideLst>
    </p:cSldViewPr>
  </p:slideViewPr>
  <p:notesTextViewPr>
    <p:cViewPr>
      <p:scale>
        <a:sx n="100" d="100"/>
        <a:sy n="100" d="100"/>
      </p:scale>
      <p:origin x="0" y="0"/>
    </p:cViewPr>
  </p:notesTextViewPr>
  <p:sorterViewPr>
    <p:cViewPr>
      <p:scale>
        <a:sx n="125" d="100"/>
        <a:sy n="125" d="100"/>
      </p:scale>
      <p:origin x="0" y="-199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rine Wilhelmsen" userId="c6973458-3efe-4c06-aec0-db88ac9e247c" providerId="ADAL" clId="{3DD560E9-C4C8-43FF-BDE1-9148666DF594}"/>
  </pc:docChgLst>
  <pc:docChgLst>
    <pc:chgData name="Marco Parenzan" userId="a83bbb23f3e251dc" providerId="LiveId" clId="{2A8CE2D3-A37B-4303-8194-4CCCE9488E06}"/>
    <pc:docChg chg="undo custSel addSld delSld modSld modMainMaster">
      <pc:chgData name="Marco Parenzan" userId="a83bbb23f3e251dc" providerId="LiveId" clId="{2A8CE2D3-A37B-4303-8194-4CCCE9488E06}" dt="2019-02-12T08:21:25.328" v="121"/>
      <pc:docMkLst>
        <pc:docMk/>
      </pc:docMkLst>
      <pc:sldChg chg="del">
        <pc:chgData name="Marco Parenzan" userId="a83bbb23f3e251dc" providerId="LiveId" clId="{2A8CE2D3-A37B-4303-8194-4CCCE9488E06}" dt="2019-02-12T08:17:51.515" v="60" actId="2696"/>
        <pc:sldMkLst>
          <pc:docMk/>
          <pc:sldMk cId="1121946899" sldId="259"/>
        </pc:sldMkLst>
      </pc:sldChg>
      <pc:sldChg chg="delSp add">
        <pc:chgData name="Marco Parenzan" userId="a83bbb23f3e251dc" providerId="LiveId" clId="{2A8CE2D3-A37B-4303-8194-4CCCE9488E06}" dt="2019-02-12T08:15:42.152" v="59"/>
        <pc:sldMkLst>
          <pc:docMk/>
          <pc:sldMk cId="1873196499" sldId="264"/>
        </pc:sldMkLst>
        <pc:spChg chg="del">
          <ac:chgData name="Marco Parenzan" userId="a83bbb23f3e251dc" providerId="LiveId" clId="{2A8CE2D3-A37B-4303-8194-4CCCE9488E06}" dt="2019-02-12T08:15:42.152" v="59"/>
          <ac:spMkLst>
            <pc:docMk/>
            <pc:sldMk cId="1873196499" sldId="264"/>
            <ac:spMk id="2" creationId="{E3417E71-5636-4FEA-998A-BC347FC0EAE8}"/>
          </ac:spMkLst>
        </pc:spChg>
      </pc:sldChg>
      <pc:sldMasterChg chg="modSldLayout">
        <pc:chgData name="Marco Parenzan" userId="a83bbb23f3e251dc" providerId="LiveId" clId="{2A8CE2D3-A37B-4303-8194-4CCCE9488E06}" dt="2019-02-12T08:21:25.328" v="121"/>
        <pc:sldMasterMkLst>
          <pc:docMk/>
          <pc:sldMasterMk cId="517766698" sldId="2147483648"/>
        </pc:sldMasterMkLst>
        <pc:sldLayoutChg chg="addSp delSp modSp">
          <pc:chgData name="Marco Parenzan" userId="a83bbb23f3e251dc" providerId="LiveId" clId="{2A8CE2D3-A37B-4303-8194-4CCCE9488E06}" dt="2019-02-12T08:21:25.328" v="121"/>
          <pc:sldLayoutMkLst>
            <pc:docMk/>
            <pc:sldMasterMk cId="517766698" sldId="2147483648"/>
            <pc:sldLayoutMk cId="800730336" sldId="2147483649"/>
          </pc:sldLayoutMkLst>
          <pc:spChg chg="mod">
            <ac:chgData name="Marco Parenzan" userId="a83bbb23f3e251dc" providerId="LiveId" clId="{2A8CE2D3-A37B-4303-8194-4CCCE9488E06}" dt="2019-02-12T08:21:19.565" v="120" actId="1076"/>
            <ac:spMkLst>
              <pc:docMk/>
              <pc:sldMasterMk cId="517766698" sldId="2147483648"/>
              <pc:sldLayoutMk cId="800730336" sldId="2147483649"/>
              <ac:spMk id="2" creationId="{00000000-0000-0000-0000-000000000000}"/>
            </ac:spMkLst>
          </pc:spChg>
          <pc:spChg chg="add mod">
            <ac:chgData name="Marco Parenzan" userId="a83bbb23f3e251dc" providerId="LiveId" clId="{2A8CE2D3-A37B-4303-8194-4CCCE9488E06}" dt="2019-02-12T08:08:36.601" v="57" actId="20577"/>
            <ac:spMkLst>
              <pc:docMk/>
              <pc:sldMasterMk cId="517766698" sldId="2147483648"/>
              <pc:sldLayoutMk cId="800730336" sldId="2147483649"/>
              <ac:spMk id="9" creationId="{B66F35D3-9CBA-43F6-84BB-8392542AB12B}"/>
            </ac:spMkLst>
          </pc:spChg>
          <pc:graphicFrameChg chg="add del mod">
            <ac:chgData name="Marco Parenzan" userId="a83bbb23f3e251dc" providerId="LiveId" clId="{2A8CE2D3-A37B-4303-8194-4CCCE9488E06}" dt="2019-02-12T08:02:20.630" v="2" actId="478"/>
            <ac:graphicFrameMkLst>
              <pc:docMk/>
              <pc:sldMasterMk cId="517766698" sldId="2147483648"/>
              <pc:sldLayoutMk cId="800730336" sldId="2147483649"/>
              <ac:graphicFrameMk id="3" creationId="{78F8E1DE-8C3D-4AD6-8FD8-EADC9530D5E3}"/>
            </ac:graphicFrameMkLst>
          </pc:graphicFrameChg>
          <pc:picChg chg="add mod">
            <ac:chgData name="Marco Parenzan" userId="a83bbb23f3e251dc" providerId="LiveId" clId="{2A8CE2D3-A37B-4303-8194-4CCCE9488E06}" dt="2019-02-12T08:08:34.227" v="51" actId="1076"/>
            <ac:picMkLst>
              <pc:docMk/>
              <pc:sldMasterMk cId="517766698" sldId="2147483648"/>
              <pc:sldLayoutMk cId="800730336" sldId="2147483649"/>
              <ac:picMk id="8" creationId="{56048FAF-929C-4957-BB5C-08EEE6E25341}"/>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0" creationId="{19664519-524F-4907-9876-B403E2A28D4F}"/>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1" creationId="{496C0D2D-D4E8-48B8-B281-7D80EA74959F}"/>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2" creationId="{21F2152E-860A-4708-9B69-7697C0E3E799}"/>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3" creationId="{F9F81373-4ECD-4FD4-94AA-F69FD345D3AD}"/>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5" creationId="{B8B8D1E7-3EE9-48B6-8B21-571CE6BFA20C}"/>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6" creationId="{C3292CCC-CAB2-47CB-9E76-F100A36FDFFB}"/>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7" creationId="{69A2814B-D885-4A69-A5CD-AB65E8714E56}"/>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8" creationId="{A32D0752-5D21-4F77-AC26-F23494DDF311}"/>
            </ac:picMkLst>
          </pc:picChg>
          <pc:picChg chg="add">
            <ac:chgData name="Marco Parenzan" userId="a83bbb23f3e251dc" providerId="LiveId" clId="{2A8CE2D3-A37B-4303-8194-4CCCE9488E06}" dt="2019-02-12T08:21:25.328" v="121"/>
            <ac:picMkLst>
              <pc:docMk/>
              <pc:sldMasterMk cId="517766698" sldId="2147483648"/>
              <pc:sldLayoutMk cId="800730336" sldId="2147483649"/>
              <ac:picMk id="19" creationId="{20E2991D-BF36-4912-ADAE-D977D1BB3B32}"/>
            </ac:picMkLst>
          </pc:picChg>
        </pc:sldLayoutChg>
        <pc:sldLayoutChg chg="addSp delSp modSp">
          <pc:chgData name="Marco Parenzan" userId="a83bbb23f3e251dc" providerId="LiveId" clId="{2A8CE2D3-A37B-4303-8194-4CCCE9488E06}" dt="2019-02-12T08:20:37.494" v="105" actId="14100"/>
          <pc:sldLayoutMkLst>
            <pc:docMk/>
            <pc:sldMasterMk cId="517766698" sldId="2147483648"/>
            <pc:sldLayoutMk cId="4065140645" sldId="2147483650"/>
          </pc:sldLayoutMkLst>
          <pc:spChg chg="mod">
            <ac:chgData name="Marco Parenzan" userId="a83bbb23f3e251dc" providerId="LiveId" clId="{2A8CE2D3-A37B-4303-8194-4CCCE9488E06}" dt="2019-02-12T08:20:37.494" v="105" actId="14100"/>
            <ac:spMkLst>
              <pc:docMk/>
              <pc:sldMasterMk cId="517766698" sldId="2147483648"/>
              <pc:sldLayoutMk cId="4065140645" sldId="2147483650"/>
              <ac:spMk id="3" creationId="{00000000-0000-0000-0000-000000000000}"/>
            </ac:spMkLst>
          </pc:spChg>
          <pc:spChg chg="add del mod">
            <ac:chgData name="Marco Parenzan" userId="a83bbb23f3e251dc" providerId="LiveId" clId="{2A8CE2D3-A37B-4303-8194-4CCCE9488E06}" dt="2019-02-12T08:18:43.887" v="63" actId="11529"/>
            <ac:spMkLst>
              <pc:docMk/>
              <pc:sldMasterMk cId="517766698" sldId="2147483648"/>
              <pc:sldLayoutMk cId="4065140645" sldId="2147483650"/>
              <ac:spMk id="4" creationId="{AE33AC4C-42E0-4361-969D-993DCBD01E34}"/>
            </ac:spMkLst>
          </pc:sp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5" creationId="{410B49C9-1447-4A39-9EA1-897F7CF57F76}"/>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6" creationId="{0CF27991-7A66-4E88-99AF-13A1F29E04E9}"/>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7" creationId="{8D704284-60DA-44FB-AFFE-87D9D9598DA8}"/>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8" creationId="{E3949F0D-5B33-4DC8-BB92-CA0CC113B04E}"/>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9" creationId="{4BD4F004-9944-4525-A6BB-AEEB72CB9A18}"/>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10" creationId="{EC973FE7-A465-4FD6-809A-6B1B8F7D827B}"/>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11" creationId="{9949C457-4A27-4548-BC29-6E70F58BD59D}"/>
            </ac:picMkLst>
          </pc:picChg>
          <pc:picChg chg="add mod">
            <ac:chgData name="Marco Parenzan" userId="a83bbb23f3e251dc" providerId="LiveId" clId="{2A8CE2D3-A37B-4303-8194-4CCCE9488E06}" dt="2019-02-12T08:20:34.366" v="104" actId="1076"/>
            <ac:picMkLst>
              <pc:docMk/>
              <pc:sldMasterMk cId="517766698" sldId="2147483648"/>
              <pc:sldLayoutMk cId="4065140645" sldId="2147483650"/>
              <ac:picMk id="12" creationId="{46EB9185-A059-41C1-BEC0-000ADEA9384B}"/>
            </ac:picMkLst>
          </pc:picChg>
          <pc:picChg chg="add del mod">
            <ac:chgData name="Marco Parenzan" userId="a83bbb23f3e251dc" providerId="LiveId" clId="{2A8CE2D3-A37B-4303-8194-4CCCE9488E06}" dt="2019-02-12T08:19:44.758" v="85" actId="478"/>
            <ac:picMkLst>
              <pc:docMk/>
              <pc:sldMasterMk cId="517766698" sldId="2147483648"/>
              <pc:sldLayoutMk cId="4065140645" sldId="2147483650"/>
              <ac:picMk id="13" creationId="{B8569043-6062-4055-BB77-CDDF6E8F9333}"/>
            </ac:picMkLst>
          </pc:picChg>
          <pc:picChg chg="add mod modCrop">
            <ac:chgData name="Marco Parenzan" userId="a83bbb23f3e251dc" providerId="LiveId" clId="{2A8CE2D3-A37B-4303-8194-4CCCE9488E06}" dt="2019-02-12T08:20:34.366" v="104" actId="1076"/>
            <ac:picMkLst>
              <pc:docMk/>
              <pc:sldMasterMk cId="517766698" sldId="2147483648"/>
              <pc:sldLayoutMk cId="4065140645" sldId="2147483650"/>
              <ac:picMk id="15" creationId="{EB5E6CF5-EDA7-475E-B191-B069987C0F74}"/>
            </ac:picMkLst>
          </pc:picChg>
        </pc:sldLayoutChg>
        <pc:sldLayoutChg chg="addSp modSp">
          <pc:chgData name="Marco Parenzan" userId="a83bbb23f3e251dc" providerId="LiveId" clId="{2A8CE2D3-A37B-4303-8194-4CCCE9488E06}" dt="2019-02-12T08:21:07.429" v="119" actId="14100"/>
          <pc:sldLayoutMkLst>
            <pc:docMk/>
            <pc:sldMasterMk cId="517766698" sldId="2147483648"/>
            <pc:sldLayoutMk cId="2062983015" sldId="2147483652"/>
          </pc:sldLayoutMkLst>
          <pc:spChg chg="mod">
            <ac:chgData name="Marco Parenzan" userId="a83bbb23f3e251dc" providerId="LiveId" clId="{2A8CE2D3-A37B-4303-8194-4CCCE9488E06}" dt="2019-02-12T08:21:04.875" v="118" actId="14100"/>
            <ac:spMkLst>
              <pc:docMk/>
              <pc:sldMasterMk cId="517766698" sldId="2147483648"/>
              <pc:sldLayoutMk cId="2062983015" sldId="2147483652"/>
              <ac:spMk id="3" creationId="{00000000-0000-0000-0000-000000000000}"/>
            </ac:spMkLst>
          </pc:spChg>
          <pc:spChg chg="mod">
            <ac:chgData name="Marco Parenzan" userId="a83bbb23f3e251dc" providerId="LiveId" clId="{2A8CE2D3-A37B-4303-8194-4CCCE9488E06}" dt="2019-02-12T08:21:07.429" v="119" actId="14100"/>
            <ac:spMkLst>
              <pc:docMk/>
              <pc:sldMasterMk cId="517766698" sldId="2147483648"/>
              <pc:sldLayoutMk cId="2062983015" sldId="2147483652"/>
              <ac:spMk id="4" creationId="{00000000-0000-0000-0000-000000000000}"/>
            </ac:spMkLst>
          </pc:spChg>
          <pc:picChg chg="add">
            <ac:chgData name="Marco Parenzan" userId="a83bbb23f3e251dc" providerId="LiveId" clId="{2A8CE2D3-A37B-4303-8194-4CCCE9488E06}" dt="2019-02-12T08:20:48.009" v="107"/>
            <ac:picMkLst>
              <pc:docMk/>
              <pc:sldMasterMk cId="517766698" sldId="2147483648"/>
              <pc:sldLayoutMk cId="2062983015" sldId="2147483652"/>
              <ac:picMk id="5" creationId="{CAD153AD-04DA-4680-8025-5AB48592F9B4}"/>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6" creationId="{58302EA8-3071-4EC8-8D52-A91651C24CFA}"/>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7" creationId="{BFF11C92-0F80-4B01-9982-105D7CD7A31B}"/>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8" creationId="{4A57A162-99BD-4395-A3BF-948AD95FB85D}"/>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9" creationId="{23E3B63D-4CAB-44FE-9CFF-1E357D11182D}"/>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10" creationId="{B53F4E62-04CB-405A-A5E3-78413D497A92}"/>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11" creationId="{A9F432E7-5D84-4F33-B346-DBDA966A3FD1}"/>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12" creationId="{85DE007F-8AD2-4A2F-8F52-13B2101AEAAA}"/>
            </ac:picMkLst>
          </pc:picChg>
          <pc:picChg chg="add">
            <ac:chgData name="Marco Parenzan" userId="a83bbb23f3e251dc" providerId="LiveId" clId="{2A8CE2D3-A37B-4303-8194-4CCCE9488E06}" dt="2019-02-12T08:20:48.009" v="107"/>
            <ac:picMkLst>
              <pc:docMk/>
              <pc:sldMasterMk cId="517766698" sldId="2147483648"/>
              <pc:sldLayoutMk cId="2062983015" sldId="2147483652"/>
              <ac:picMk id="13" creationId="{E06870A0-CC30-4FDA-B068-7EB1250AA604}"/>
            </ac:picMkLst>
          </pc:picChg>
        </pc:sldLayoutChg>
        <pc:sldLayoutChg chg="addSp">
          <pc:chgData name="Marco Parenzan" userId="a83bbb23f3e251dc" providerId="LiveId" clId="{2A8CE2D3-A37B-4303-8194-4CCCE9488E06}" dt="2019-02-12T08:20:42.229" v="106"/>
          <pc:sldLayoutMkLst>
            <pc:docMk/>
            <pc:sldMasterMk cId="517766698" sldId="2147483648"/>
            <pc:sldLayoutMk cId="1721537737" sldId="2147483654"/>
          </pc:sldLayoutMkLst>
          <pc:picChg chg="add">
            <ac:chgData name="Marco Parenzan" userId="a83bbb23f3e251dc" providerId="LiveId" clId="{2A8CE2D3-A37B-4303-8194-4CCCE9488E06}" dt="2019-02-12T08:20:42.229" v="106"/>
            <ac:picMkLst>
              <pc:docMk/>
              <pc:sldMasterMk cId="517766698" sldId="2147483648"/>
              <pc:sldLayoutMk cId="1721537737" sldId="2147483654"/>
              <ac:picMk id="3" creationId="{13669DA3-4FFD-45D8-8D7D-DBA856454608}"/>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4" creationId="{30E22B37-8AC3-427C-B084-523499DE3EA8}"/>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5" creationId="{AB682D46-8379-44D6-A992-6BEE40C6F8CB}"/>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6" creationId="{C3819385-6C72-449D-BEBE-C5D269F84DA9}"/>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7" creationId="{1113660E-46D6-41CB-992D-E58174FFCBD0}"/>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8" creationId="{FA072712-5DBC-4EC2-998C-59292156BD4A}"/>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9" creationId="{15DE8931-7FA0-47B0-AE61-A7D297B3B494}"/>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10" creationId="{6A2BF193-8FF1-4F6C-A0F5-74223388CCB9}"/>
            </ac:picMkLst>
          </pc:picChg>
          <pc:picChg chg="add">
            <ac:chgData name="Marco Parenzan" userId="a83bbb23f3e251dc" providerId="LiveId" clId="{2A8CE2D3-A37B-4303-8194-4CCCE9488E06}" dt="2019-02-12T08:20:42.229" v="106"/>
            <ac:picMkLst>
              <pc:docMk/>
              <pc:sldMasterMk cId="517766698" sldId="2147483648"/>
              <pc:sldLayoutMk cId="1721537737" sldId="2147483654"/>
              <ac:picMk id="11" creationId="{5FFC6BB9-D9B2-45D6-A3B9-465F206A705A}"/>
            </ac:picMkLst>
          </pc:picChg>
        </pc:sldLayoutChg>
        <pc:sldLayoutChg chg="addSp delSp modSp">
          <pc:chgData name="Marco Parenzan" userId="a83bbb23f3e251dc" providerId="LiveId" clId="{2A8CE2D3-A37B-4303-8194-4CCCE9488E06}" dt="2019-02-12T08:05:02.045" v="49" actId="1076"/>
          <pc:sldLayoutMkLst>
            <pc:docMk/>
            <pc:sldMasterMk cId="517766698" sldId="2147483648"/>
            <pc:sldLayoutMk cId="2162711027" sldId="2147483657"/>
          </pc:sldLayoutMkLst>
          <pc:spChg chg="del mod">
            <ac:chgData name="Marco Parenzan" userId="a83bbb23f3e251dc" providerId="LiveId" clId="{2A8CE2D3-A37B-4303-8194-4CCCE9488E06}" dt="2019-02-12T08:02:54.424" v="4" actId="478"/>
            <ac:spMkLst>
              <pc:docMk/>
              <pc:sldMasterMk cId="517766698" sldId="2147483648"/>
              <pc:sldLayoutMk cId="2162711027" sldId="2147483657"/>
              <ac:spMk id="2" creationId="{00000000-0000-0000-0000-000000000000}"/>
            </ac:spMkLst>
          </pc:spChg>
          <pc:picChg chg="mod">
            <ac:chgData name="Marco Parenzan" userId="a83bbb23f3e251dc" providerId="LiveId" clId="{2A8CE2D3-A37B-4303-8194-4CCCE9488E06}" dt="2019-02-12T08:03:17.828" v="10" actId="1076"/>
            <ac:picMkLst>
              <pc:docMk/>
              <pc:sldMasterMk cId="517766698" sldId="2147483648"/>
              <pc:sldLayoutMk cId="2162711027" sldId="2147483657"/>
              <ac:picMk id="4" creationId="{097E2290-D773-46C2-A868-25CAA97A1972}"/>
            </ac:picMkLst>
          </pc:picChg>
          <pc:picChg chg="add mod">
            <ac:chgData name="Marco Parenzan" userId="a83bbb23f3e251dc" providerId="LiveId" clId="{2A8CE2D3-A37B-4303-8194-4CCCE9488E06}" dt="2019-02-12T08:04:22.357" v="36" actId="1076"/>
            <ac:picMkLst>
              <pc:docMk/>
              <pc:sldMasterMk cId="517766698" sldId="2147483648"/>
              <pc:sldLayoutMk cId="2162711027" sldId="2147483657"/>
              <ac:picMk id="5" creationId="{B5E08CCF-120C-4D9E-BE33-F29D812956C0}"/>
            </ac:picMkLst>
          </pc:picChg>
          <pc:picChg chg="add mod">
            <ac:chgData name="Marco Parenzan" userId="a83bbb23f3e251dc" providerId="LiveId" clId="{2A8CE2D3-A37B-4303-8194-4CCCE9488E06}" dt="2019-02-12T08:04:57.349" v="47" actId="1076"/>
            <ac:picMkLst>
              <pc:docMk/>
              <pc:sldMasterMk cId="517766698" sldId="2147483648"/>
              <pc:sldLayoutMk cId="2162711027" sldId="2147483657"/>
              <ac:picMk id="7" creationId="{E70CBB90-433A-4F07-88ED-8ED63C16046C}"/>
            </ac:picMkLst>
          </pc:picChg>
          <pc:picChg chg="add mod">
            <ac:chgData name="Marco Parenzan" userId="a83bbb23f3e251dc" providerId="LiveId" clId="{2A8CE2D3-A37B-4303-8194-4CCCE9488E06}" dt="2019-02-12T08:04:22.357" v="36" actId="1076"/>
            <ac:picMkLst>
              <pc:docMk/>
              <pc:sldMasterMk cId="517766698" sldId="2147483648"/>
              <pc:sldLayoutMk cId="2162711027" sldId="2147483657"/>
              <ac:picMk id="2050" creationId="{9025F6CA-99C2-4B82-9036-1388DBF5A6A5}"/>
            </ac:picMkLst>
          </pc:picChg>
          <pc:picChg chg="add mod">
            <ac:chgData name="Marco Parenzan" userId="a83bbb23f3e251dc" providerId="LiveId" clId="{2A8CE2D3-A37B-4303-8194-4CCCE9488E06}" dt="2019-02-12T08:04:22.357" v="36" actId="1076"/>
            <ac:picMkLst>
              <pc:docMk/>
              <pc:sldMasterMk cId="517766698" sldId="2147483648"/>
              <pc:sldLayoutMk cId="2162711027" sldId="2147483657"/>
              <ac:picMk id="2051" creationId="{1CCD25AF-C67E-4507-AFC2-135FA2171F9D}"/>
            </ac:picMkLst>
          </pc:picChg>
          <pc:picChg chg="add mod">
            <ac:chgData name="Marco Parenzan" userId="a83bbb23f3e251dc" providerId="LiveId" clId="{2A8CE2D3-A37B-4303-8194-4CCCE9488E06}" dt="2019-02-12T08:04:22.357" v="36" actId="1076"/>
            <ac:picMkLst>
              <pc:docMk/>
              <pc:sldMasterMk cId="517766698" sldId="2147483648"/>
              <pc:sldLayoutMk cId="2162711027" sldId="2147483657"/>
              <ac:picMk id="2052" creationId="{906AD2F5-F58D-486E-8052-255785BB4E12}"/>
            </ac:picMkLst>
          </pc:picChg>
          <pc:picChg chg="add mod">
            <ac:chgData name="Marco Parenzan" userId="a83bbb23f3e251dc" providerId="LiveId" clId="{2A8CE2D3-A37B-4303-8194-4CCCE9488E06}" dt="2019-02-12T08:04:22.357" v="36" actId="1076"/>
            <ac:picMkLst>
              <pc:docMk/>
              <pc:sldMasterMk cId="517766698" sldId="2147483648"/>
              <pc:sldLayoutMk cId="2162711027" sldId="2147483657"/>
              <ac:picMk id="2053" creationId="{1B3D0D27-9BE0-4CD0-89CE-A5B5664DC419}"/>
            </ac:picMkLst>
          </pc:picChg>
          <pc:picChg chg="add mod">
            <ac:chgData name="Marco Parenzan" userId="a83bbb23f3e251dc" providerId="LiveId" clId="{2A8CE2D3-A37B-4303-8194-4CCCE9488E06}" dt="2019-02-12T08:05:02.045" v="49" actId="1076"/>
            <ac:picMkLst>
              <pc:docMk/>
              <pc:sldMasterMk cId="517766698" sldId="2147483648"/>
              <pc:sldLayoutMk cId="2162711027" sldId="2147483657"/>
              <ac:picMk id="2054" creationId="{29154451-7BE2-464B-8B35-4AF36CB4E214}"/>
            </ac:picMkLst>
          </pc:picChg>
          <pc:picChg chg="add mod">
            <ac:chgData name="Marco Parenzan" userId="a83bbb23f3e251dc" providerId="LiveId" clId="{2A8CE2D3-A37B-4303-8194-4CCCE9488E06}" dt="2019-02-12T08:04:35.694" v="42" actId="1076"/>
            <ac:picMkLst>
              <pc:docMk/>
              <pc:sldMasterMk cId="517766698" sldId="2147483648"/>
              <pc:sldLayoutMk cId="2162711027" sldId="2147483657"/>
              <ac:picMk id="2055" creationId="{1B119942-4125-437F-A0CC-21CBF5AB65DD}"/>
            </ac:picMkLst>
          </pc:picChg>
          <pc:picChg chg="add mod">
            <ac:chgData name="Marco Parenzan" userId="a83bbb23f3e251dc" providerId="LiveId" clId="{2A8CE2D3-A37B-4303-8194-4CCCE9488E06}" dt="2019-02-12T08:04:37.599" v="43" actId="1076"/>
            <ac:picMkLst>
              <pc:docMk/>
              <pc:sldMasterMk cId="517766698" sldId="2147483648"/>
              <pc:sldLayoutMk cId="2162711027" sldId="2147483657"/>
              <ac:picMk id="2056" creationId="{65CE5F75-B2E3-4EA4-AF39-CA6EB1AA5E5C}"/>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7761C-0292-4908-854F-E0376DCEF1FB}" type="doc">
      <dgm:prSet loTypeId="urn:microsoft.com/office/officeart/2008/layout/NameandTitleOrganizationalChart" loCatId="hierarchy" qsTypeId="urn:microsoft.com/office/officeart/2005/8/quickstyle/simple1" qsCatId="simple" csTypeId="urn:microsoft.com/office/officeart/2005/8/colors/colorful3" csCatId="colorful" phldr="1"/>
      <dgm:spPr/>
      <dgm:t>
        <a:bodyPr/>
        <a:lstStyle/>
        <a:p>
          <a:endParaRPr lang="en-US"/>
        </a:p>
      </dgm:t>
    </dgm:pt>
    <dgm:pt modelId="{245F94C3-2750-4D05-8E33-FB6E3543DD2C}">
      <dgm:prSet phldrT="[Text]"/>
      <dgm:spPr>
        <a:xfrm>
          <a:off x="4717053" y="1064056"/>
          <a:ext cx="983175" cy="509044"/>
        </a:xfrm>
        <a:prstGeom prst="rect">
          <a:avLst/>
        </a:prstGeom>
      </dgm:spPr>
      <dgm:t>
        <a:bodyPr/>
        <a:lstStyle/>
        <a:p>
          <a:pPr>
            <a:buNone/>
          </a:pPr>
          <a:r>
            <a:rPr lang="it-IT">
              <a:latin typeface="Segoe UI Light" panose="020B0502040204020203" pitchFamily="34" charset="0"/>
              <a:ea typeface="+mn-ea"/>
              <a:cs typeface="Segoe UI Light" panose="020B0502040204020203" pitchFamily="34" charset="0"/>
            </a:rPr>
            <a:t>Venues</a:t>
          </a:r>
          <a:endParaRPr lang="en-US" dirty="0">
            <a:latin typeface="Segoe UI Light" panose="020B0502040204020203" pitchFamily="34" charset="0"/>
            <a:ea typeface="+mn-ea"/>
            <a:cs typeface="Segoe UI Light" panose="020B0502040204020203" pitchFamily="34" charset="0"/>
          </a:endParaRPr>
        </a:p>
      </dgm:t>
    </dgm:pt>
    <dgm:pt modelId="{75B5AB6E-78A8-4D9E-BC2F-B379D3F28282}" type="parTrans" cxnId="{55D7894A-3303-4560-A2D7-28DB1D401F4E}">
      <dgm:prSet/>
      <dgm:spPr/>
      <dgm:t>
        <a:bodyPr/>
        <a:lstStyle/>
        <a:p>
          <a:endParaRPr lang="en-US"/>
        </a:p>
      </dgm:t>
    </dgm:pt>
    <dgm:pt modelId="{39C0373B-D587-4030-95DF-2E392D15AA79}" type="sibTrans" cxnId="{55D7894A-3303-4560-A2D7-28DB1D401F4E}">
      <dgm:prSet/>
      <dgm:spPr>
        <a:xfrm>
          <a:off x="4913688" y="1459980"/>
          <a:ext cx="884857" cy="169681"/>
        </a:xfrm>
        <a:prstGeom prst="rect">
          <a:avLst/>
        </a:prstGeom>
      </dgm:spPr>
      <dgm:t>
        <a:bodyPr/>
        <a:lstStyle/>
        <a:p>
          <a:pPr>
            <a:buNone/>
          </a:pPr>
          <a:endParaRPr lang="en-US">
            <a:solidFill>
              <a:sysClr val="windowText" lastClr="000000">
                <a:hueOff val="0"/>
                <a:satOff val="0"/>
                <a:lumOff val="0"/>
                <a:alphaOff val="0"/>
              </a:sysClr>
            </a:solidFill>
            <a:latin typeface="Segoe UI Light" panose="020B0502040204020203" pitchFamily="34" charset="0"/>
            <a:ea typeface="+mn-ea"/>
            <a:cs typeface="Segoe UI Light" panose="020B0502040204020203" pitchFamily="34" charset="0"/>
          </a:endParaRPr>
        </a:p>
      </dgm:t>
    </dgm:pt>
    <dgm:pt modelId="{08B3F22E-6614-4EE2-AFA5-7B0552BDF45F}">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House 01</a:t>
          </a:r>
          <a:endParaRPr lang="en-US" dirty="0">
            <a:latin typeface="Segoe UI Light" panose="020B0502040204020203" pitchFamily="34" charset="0"/>
            <a:ea typeface="+mn-ea"/>
            <a:cs typeface="Segoe UI Light" panose="020B0502040204020203" pitchFamily="34" charset="0"/>
          </a:endParaRPr>
        </a:p>
      </dgm:t>
    </dgm:pt>
    <dgm:pt modelId="{C2EB338E-7552-4286-87A1-2156B4E544AF}" type="parTrans" cxnId="{734F28F5-1667-415E-90CF-FF2FDC1D1719}">
      <dgm:prSet/>
      <dgm:spPr/>
      <dgm:t>
        <a:bodyPr/>
        <a:lstStyle/>
        <a:p>
          <a:endParaRPr lang="it-IT"/>
        </a:p>
      </dgm:t>
    </dgm:pt>
    <dgm:pt modelId="{EE09E556-035D-40C4-B4BC-09A724528060}" type="sibTrans" cxnId="{734F28F5-1667-415E-90CF-FF2FDC1D1719}">
      <dgm:prSet/>
      <dgm:spPr/>
      <dgm:t>
        <a:bodyPr/>
        <a:lstStyle/>
        <a:p>
          <a:endParaRPr lang="it-IT"/>
        </a:p>
      </dgm:t>
    </dgm:pt>
    <dgm:pt modelId="{92370A50-AF2E-401F-849B-8CA28E7F9738}">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Office 02</a:t>
          </a:r>
          <a:endParaRPr lang="en-US" dirty="0">
            <a:latin typeface="Segoe UI Light" panose="020B0502040204020203" pitchFamily="34" charset="0"/>
            <a:ea typeface="+mn-ea"/>
            <a:cs typeface="Segoe UI Light" panose="020B0502040204020203" pitchFamily="34" charset="0"/>
          </a:endParaRPr>
        </a:p>
      </dgm:t>
    </dgm:pt>
    <dgm:pt modelId="{E62F3F7B-4061-43F1-9194-254769FB1631}" type="parTrans" cxnId="{F6CBAB67-7FB6-4FB1-922C-FE4AA1E11FFA}">
      <dgm:prSet/>
      <dgm:spPr/>
      <dgm:t>
        <a:bodyPr/>
        <a:lstStyle/>
        <a:p>
          <a:endParaRPr lang="it-IT"/>
        </a:p>
      </dgm:t>
    </dgm:pt>
    <dgm:pt modelId="{DD78828A-C42D-475D-8116-5470719792F2}" type="sibTrans" cxnId="{F6CBAB67-7FB6-4FB1-922C-FE4AA1E11FFA}">
      <dgm:prSet/>
      <dgm:spPr/>
      <dgm:t>
        <a:bodyPr/>
        <a:lstStyle/>
        <a:p>
          <a:endParaRPr lang="it-IT"/>
        </a:p>
      </dgm:t>
    </dgm:pt>
    <dgm:pt modelId="{7C817EAB-64C3-4E2B-AFC9-E57E66FEF7B9}">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Basement</a:t>
          </a:r>
          <a:endParaRPr lang="en-US" dirty="0">
            <a:latin typeface="Segoe UI Light" panose="020B0502040204020203" pitchFamily="34" charset="0"/>
            <a:ea typeface="+mn-ea"/>
            <a:cs typeface="Segoe UI Light" panose="020B0502040204020203" pitchFamily="34" charset="0"/>
          </a:endParaRPr>
        </a:p>
      </dgm:t>
    </dgm:pt>
    <dgm:pt modelId="{388B48B2-1684-4DBC-8854-3515E9D3EB34}" type="parTrans" cxnId="{E4183C74-E594-400C-BE6F-7F15C0DBD270}">
      <dgm:prSet/>
      <dgm:spPr/>
      <dgm:t>
        <a:bodyPr/>
        <a:lstStyle/>
        <a:p>
          <a:endParaRPr lang="it-IT"/>
        </a:p>
      </dgm:t>
    </dgm:pt>
    <dgm:pt modelId="{32FFB36E-452A-49D4-9CC4-CEA3B69A5E35}" type="sibTrans" cxnId="{E4183C74-E594-400C-BE6F-7F15C0DBD270}">
      <dgm:prSet/>
      <dgm:spPr/>
      <dgm:t>
        <a:bodyPr/>
        <a:lstStyle/>
        <a:p>
          <a:endParaRPr lang="it-IT"/>
        </a:p>
      </dgm:t>
    </dgm:pt>
    <dgm:pt modelId="{97510C51-0C9F-4EE6-A72E-F642B4B3E689}">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Floor 1</a:t>
          </a:r>
          <a:endParaRPr lang="en-US" dirty="0">
            <a:latin typeface="Segoe UI Light" panose="020B0502040204020203" pitchFamily="34" charset="0"/>
            <a:ea typeface="+mn-ea"/>
            <a:cs typeface="Segoe UI Light" panose="020B0502040204020203" pitchFamily="34" charset="0"/>
          </a:endParaRPr>
        </a:p>
      </dgm:t>
    </dgm:pt>
    <dgm:pt modelId="{87D92638-D78A-4D3D-BB5A-EEA347C74501}" type="parTrans" cxnId="{74B928CF-E4B4-45CD-B9D4-900363C6A365}">
      <dgm:prSet/>
      <dgm:spPr/>
      <dgm:t>
        <a:bodyPr/>
        <a:lstStyle/>
        <a:p>
          <a:endParaRPr lang="it-IT"/>
        </a:p>
      </dgm:t>
    </dgm:pt>
    <dgm:pt modelId="{96A956E1-B15E-423E-BD91-CCCFCE9A6F94}" type="sibTrans" cxnId="{74B928CF-E4B4-45CD-B9D4-900363C6A365}">
      <dgm:prSet/>
      <dgm:spPr/>
      <dgm:t>
        <a:bodyPr/>
        <a:lstStyle/>
        <a:p>
          <a:endParaRPr lang="it-IT"/>
        </a:p>
      </dgm:t>
    </dgm:pt>
    <dgm:pt modelId="{27A6C91C-6E93-4506-BBDC-CEA3C3299391}">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Floor 2</a:t>
          </a:r>
          <a:endParaRPr lang="en-US" dirty="0">
            <a:latin typeface="Segoe UI Light" panose="020B0502040204020203" pitchFamily="34" charset="0"/>
            <a:ea typeface="+mn-ea"/>
            <a:cs typeface="Segoe UI Light" panose="020B0502040204020203" pitchFamily="34" charset="0"/>
          </a:endParaRPr>
        </a:p>
      </dgm:t>
    </dgm:pt>
    <dgm:pt modelId="{550FED9B-C5E5-4EB0-806F-5DDFB2938374}" type="parTrans" cxnId="{2D40E7E7-E16D-4A82-96EC-5F72DBAC2821}">
      <dgm:prSet/>
      <dgm:spPr/>
      <dgm:t>
        <a:bodyPr/>
        <a:lstStyle/>
        <a:p>
          <a:endParaRPr lang="it-IT"/>
        </a:p>
      </dgm:t>
    </dgm:pt>
    <dgm:pt modelId="{6B890FD3-A8C4-44BC-A2D9-7ACF8ECD8B48}" type="sibTrans" cxnId="{2D40E7E7-E16D-4A82-96EC-5F72DBAC2821}">
      <dgm:prSet/>
      <dgm:spPr/>
      <dgm:t>
        <a:bodyPr/>
        <a:lstStyle/>
        <a:p>
          <a:endParaRPr lang="it-IT"/>
        </a:p>
      </dgm:t>
    </dgm:pt>
    <dgm:pt modelId="{40D6A1D5-C0B1-4A7F-BE34-5639D43FDDAD}">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House 03</a:t>
          </a:r>
          <a:endParaRPr lang="en-US" dirty="0">
            <a:latin typeface="Segoe UI Light" panose="020B0502040204020203" pitchFamily="34" charset="0"/>
            <a:ea typeface="+mn-ea"/>
            <a:cs typeface="Segoe UI Light" panose="020B0502040204020203" pitchFamily="34" charset="0"/>
          </a:endParaRPr>
        </a:p>
      </dgm:t>
    </dgm:pt>
    <dgm:pt modelId="{E572A081-C2DA-4F18-B618-5F0536AE2F25}" type="parTrans" cxnId="{96117FC5-9F7A-4105-A836-06C90915B2D5}">
      <dgm:prSet/>
      <dgm:spPr/>
      <dgm:t>
        <a:bodyPr/>
        <a:lstStyle/>
        <a:p>
          <a:endParaRPr lang="it-IT"/>
        </a:p>
      </dgm:t>
    </dgm:pt>
    <dgm:pt modelId="{18ABA584-8EDA-4E1C-BF77-FA8D533DD5D2}" type="sibTrans" cxnId="{96117FC5-9F7A-4105-A836-06C90915B2D5}">
      <dgm:prSet/>
      <dgm:spPr/>
      <dgm:t>
        <a:bodyPr/>
        <a:lstStyle/>
        <a:p>
          <a:endParaRPr lang="it-IT"/>
        </a:p>
      </dgm:t>
    </dgm:pt>
    <dgm:pt modelId="{99288C69-4FE3-4B07-BB98-424E91967F2D}">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Bath</a:t>
          </a:r>
          <a:endParaRPr lang="en-US" dirty="0">
            <a:latin typeface="Segoe UI Light" panose="020B0502040204020203" pitchFamily="34" charset="0"/>
            <a:ea typeface="+mn-ea"/>
            <a:cs typeface="Segoe UI Light" panose="020B0502040204020203" pitchFamily="34" charset="0"/>
          </a:endParaRPr>
        </a:p>
      </dgm:t>
    </dgm:pt>
    <dgm:pt modelId="{230B8669-70C0-45A5-B226-A7BB99ACC088}" type="parTrans" cxnId="{4828DB4B-E703-46B9-A97F-65657067715D}">
      <dgm:prSet/>
      <dgm:spPr/>
      <dgm:t>
        <a:bodyPr/>
        <a:lstStyle/>
        <a:p>
          <a:endParaRPr lang="it-IT"/>
        </a:p>
      </dgm:t>
    </dgm:pt>
    <dgm:pt modelId="{1367AC55-D18C-44D4-B4AD-73062C5EEE18}" type="sibTrans" cxnId="{4828DB4B-E703-46B9-A97F-65657067715D}">
      <dgm:prSet/>
      <dgm:spPr/>
      <dgm:t>
        <a:bodyPr/>
        <a:lstStyle/>
        <a:p>
          <a:endParaRPr lang="it-IT"/>
        </a:p>
      </dgm:t>
    </dgm:pt>
    <dgm:pt modelId="{93F84485-30F6-4884-9AA3-258CF11D0385}">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Bath</a:t>
          </a:r>
          <a:endParaRPr lang="en-US" dirty="0">
            <a:latin typeface="Segoe UI Light" panose="020B0502040204020203" pitchFamily="34" charset="0"/>
            <a:ea typeface="+mn-ea"/>
            <a:cs typeface="Segoe UI Light" panose="020B0502040204020203" pitchFamily="34" charset="0"/>
          </a:endParaRPr>
        </a:p>
      </dgm:t>
    </dgm:pt>
    <dgm:pt modelId="{82F36894-E9A8-49C3-B489-FC94742359D8}" type="parTrans" cxnId="{DC34C24E-03C1-4510-ADB7-92184C091559}">
      <dgm:prSet/>
      <dgm:spPr/>
      <dgm:t>
        <a:bodyPr/>
        <a:lstStyle/>
        <a:p>
          <a:endParaRPr lang="it-IT"/>
        </a:p>
      </dgm:t>
    </dgm:pt>
    <dgm:pt modelId="{AE274462-C31E-42FB-B98F-5B36FC15BCE2}" type="sibTrans" cxnId="{DC34C24E-03C1-4510-ADB7-92184C091559}">
      <dgm:prSet/>
      <dgm:spPr/>
      <dgm:t>
        <a:bodyPr/>
        <a:lstStyle/>
        <a:p>
          <a:endParaRPr lang="it-IT"/>
        </a:p>
      </dgm:t>
    </dgm:pt>
    <dgm:pt modelId="{8419C87B-2519-4F22-9A62-A5B6D9D426A4}">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Bath</a:t>
          </a:r>
          <a:endParaRPr lang="en-US" dirty="0">
            <a:latin typeface="Segoe UI Light" panose="020B0502040204020203" pitchFamily="34" charset="0"/>
            <a:ea typeface="+mn-ea"/>
            <a:cs typeface="Segoe UI Light" panose="020B0502040204020203" pitchFamily="34" charset="0"/>
          </a:endParaRPr>
        </a:p>
      </dgm:t>
    </dgm:pt>
    <dgm:pt modelId="{9A280869-4CD4-4ABF-9B49-A9BE312D1A6D}" type="parTrans" cxnId="{2313FC11-A3B0-480D-BE50-D5FA4CA95EEB}">
      <dgm:prSet/>
      <dgm:spPr/>
      <dgm:t>
        <a:bodyPr/>
        <a:lstStyle/>
        <a:p>
          <a:endParaRPr lang="it-IT"/>
        </a:p>
      </dgm:t>
    </dgm:pt>
    <dgm:pt modelId="{4309881B-8574-454E-89A9-5017352F50B2}" type="sibTrans" cxnId="{2313FC11-A3B0-480D-BE50-D5FA4CA95EEB}">
      <dgm:prSet/>
      <dgm:spPr/>
      <dgm:t>
        <a:bodyPr/>
        <a:lstStyle/>
        <a:p>
          <a:endParaRPr lang="it-IT"/>
        </a:p>
      </dgm:t>
    </dgm:pt>
    <dgm:pt modelId="{D2122028-DFCE-4F76-9550-DC03B8CB9E56}">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Bath</a:t>
          </a:r>
          <a:endParaRPr lang="en-US" dirty="0">
            <a:latin typeface="Segoe UI Light" panose="020B0502040204020203" pitchFamily="34" charset="0"/>
            <a:ea typeface="+mn-ea"/>
            <a:cs typeface="Segoe UI Light" panose="020B0502040204020203" pitchFamily="34" charset="0"/>
          </a:endParaRPr>
        </a:p>
      </dgm:t>
    </dgm:pt>
    <dgm:pt modelId="{B169E303-6A24-4554-8D8E-E7D0E446D998}" type="parTrans" cxnId="{339400AC-03DD-4F8A-ABD4-4473B44BFA02}">
      <dgm:prSet/>
      <dgm:spPr/>
      <dgm:t>
        <a:bodyPr/>
        <a:lstStyle/>
        <a:p>
          <a:endParaRPr lang="it-IT"/>
        </a:p>
      </dgm:t>
    </dgm:pt>
    <dgm:pt modelId="{E135A1B1-AD43-4229-B48D-D285CECBEF65}" type="sibTrans" cxnId="{339400AC-03DD-4F8A-ABD4-4473B44BFA02}">
      <dgm:prSet/>
      <dgm:spPr/>
      <dgm:t>
        <a:bodyPr/>
        <a:lstStyle/>
        <a:p>
          <a:endParaRPr lang="it-IT"/>
        </a:p>
      </dgm:t>
    </dgm:pt>
    <dgm:pt modelId="{461E508D-2ACF-4467-B034-0510CC67C323}">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Office1</a:t>
          </a:r>
          <a:endParaRPr lang="en-US" dirty="0">
            <a:latin typeface="Segoe UI Light" panose="020B0502040204020203" pitchFamily="34" charset="0"/>
            <a:ea typeface="+mn-ea"/>
            <a:cs typeface="Segoe UI Light" panose="020B0502040204020203" pitchFamily="34" charset="0"/>
          </a:endParaRPr>
        </a:p>
      </dgm:t>
    </dgm:pt>
    <dgm:pt modelId="{F30BCCA0-661B-4206-831A-569C10A0CCF0}" type="parTrans" cxnId="{3B86C183-9D13-4C79-A8B7-A103A87DC233}">
      <dgm:prSet/>
      <dgm:spPr/>
      <dgm:t>
        <a:bodyPr/>
        <a:lstStyle/>
        <a:p>
          <a:endParaRPr lang="it-IT"/>
        </a:p>
      </dgm:t>
    </dgm:pt>
    <dgm:pt modelId="{8F0F1D08-0BD9-43B4-9208-5108020855B4}" type="sibTrans" cxnId="{3B86C183-9D13-4C79-A8B7-A103A87DC233}">
      <dgm:prSet/>
      <dgm:spPr/>
      <dgm:t>
        <a:bodyPr/>
        <a:lstStyle/>
        <a:p>
          <a:endParaRPr lang="it-IT"/>
        </a:p>
      </dgm:t>
    </dgm:pt>
    <dgm:pt modelId="{E5C372D6-A59B-4C86-8994-7040CB75527F}">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Office2</a:t>
          </a:r>
          <a:endParaRPr lang="en-US" dirty="0">
            <a:latin typeface="Segoe UI Light" panose="020B0502040204020203" pitchFamily="34" charset="0"/>
            <a:ea typeface="+mn-ea"/>
            <a:cs typeface="Segoe UI Light" panose="020B0502040204020203" pitchFamily="34" charset="0"/>
          </a:endParaRPr>
        </a:p>
      </dgm:t>
    </dgm:pt>
    <dgm:pt modelId="{925866F1-62B7-4FF7-BCAD-F6633F7B1608}" type="parTrans" cxnId="{35056D81-57A0-4679-AC8B-C18B252B1317}">
      <dgm:prSet/>
      <dgm:spPr/>
      <dgm:t>
        <a:bodyPr/>
        <a:lstStyle/>
        <a:p>
          <a:endParaRPr lang="it-IT"/>
        </a:p>
      </dgm:t>
    </dgm:pt>
    <dgm:pt modelId="{732DF35C-4F7D-444B-A905-C4929A839D74}" type="sibTrans" cxnId="{35056D81-57A0-4679-AC8B-C18B252B1317}">
      <dgm:prSet/>
      <dgm:spPr/>
      <dgm:t>
        <a:bodyPr/>
        <a:lstStyle/>
        <a:p>
          <a:endParaRPr lang="it-IT"/>
        </a:p>
      </dgm:t>
    </dgm:pt>
    <dgm:pt modelId="{25003BA7-09D5-4F87-8A74-D70139A809DF}">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Basement</a:t>
          </a:r>
          <a:endParaRPr lang="en-US" dirty="0">
            <a:latin typeface="Segoe UI Light" panose="020B0502040204020203" pitchFamily="34" charset="0"/>
            <a:ea typeface="+mn-ea"/>
            <a:cs typeface="Segoe UI Light" panose="020B0502040204020203" pitchFamily="34" charset="0"/>
          </a:endParaRPr>
        </a:p>
      </dgm:t>
    </dgm:pt>
    <dgm:pt modelId="{FD8480BF-6F89-4828-9380-B17AC63D84D3}" type="parTrans" cxnId="{6A5BA835-7970-4C73-B4A5-9981C88309E1}">
      <dgm:prSet/>
      <dgm:spPr/>
      <dgm:t>
        <a:bodyPr/>
        <a:lstStyle/>
        <a:p>
          <a:endParaRPr lang="it-IT"/>
        </a:p>
      </dgm:t>
    </dgm:pt>
    <dgm:pt modelId="{85D4FCEB-646F-47BF-B2E0-BD81ACFFA05B}" type="sibTrans" cxnId="{6A5BA835-7970-4C73-B4A5-9981C88309E1}">
      <dgm:prSet/>
      <dgm:spPr/>
      <dgm:t>
        <a:bodyPr/>
        <a:lstStyle/>
        <a:p>
          <a:endParaRPr lang="it-IT"/>
        </a:p>
      </dgm:t>
    </dgm:pt>
    <dgm:pt modelId="{278B0F51-0677-4842-90F8-05A13947F2F7}">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Floor 1</a:t>
          </a:r>
          <a:endParaRPr lang="en-US" dirty="0">
            <a:latin typeface="Segoe UI Light" panose="020B0502040204020203" pitchFamily="34" charset="0"/>
            <a:ea typeface="+mn-ea"/>
            <a:cs typeface="Segoe UI Light" panose="020B0502040204020203" pitchFamily="34" charset="0"/>
          </a:endParaRPr>
        </a:p>
      </dgm:t>
    </dgm:pt>
    <dgm:pt modelId="{561EEDE7-9C71-40EC-B42E-544D5528A6B0}" type="parTrans" cxnId="{09B28804-A1DC-4316-B7E0-29EF77A5FE3D}">
      <dgm:prSet/>
      <dgm:spPr/>
      <dgm:t>
        <a:bodyPr/>
        <a:lstStyle/>
        <a:p>
          <a:endParaRPr lang="it-IT"/>
        </a:p>
      </dgm:t>
    </dgm:pt>
    <dgm:pt modelId="{20A8A55A-8BA9-4A8A-A787-ADD4D6681238}" type="sibTrans" cxnId="{09B28804-A1DC-4316-B7E0-29EF77A5FE3D}">
      <dgm:prSet/>
      <dgm:spPr/>
      <dgm:t>
        <a:bodyPr/>
        <a:lstStyle/>
        <a:p>
          <a:endParaRPr lang="it-IT"/>
        </a:p>
      </dgm:t>
    </dgm:pt>
    <dgm:pt modelId="{EC0E9C9E-3D30-4E2D-AEAB-C3B1D07F00E3}">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Temperature Sensor</a:t>
          </a:r>
          <a:endParaRPr lang="en-US" dirty="0">
            <a:latin typeface="Segoe UI Light" panose="020B0502040204020203" pitchFamily="34" charset="0"/>
            <a:ea typeface="+mn-ea"/>
            <a:cs typeface="Segoe UI Light" panose="020B0502040204020203" pitchFamily="34" charset="0"/>
          </a:endParaRPr>
        </a:p>
      </dgm:t>
    </dgm:pt>
    <dgm:pt modelId="{3740769E-9406-4338-BF63-B329FE609EB8}" type="parTrans" cxnId="{DEC1E1AF-6D35-4F3A-BAD4-327B02D18DEC}">
      <dgm:prSet/>
      <dgm:spPr/>
      <dgm:t>
        <a:bodyPr/>
        <a:lstStyle/>
        <a:p>
          <a:endParaRPr lang="it-IT"/>
        </a:p>
      </dgm:t>
    </dgm:pt>
    <dgm:pt modelId="{A076C571-C1A3-4363-BA7D-C7512316DCC1}" type="sibTrans" cxnId="{DEC1E1AF-6D35-4F3A-BAD4-327B02D18DEC}">
      <dgm:prSet/>
      <dgm:spPr/>
      <dgm:t>
        <a:bodyPr/>
        <a:lstStyle/>
        <a:p>
          <a:endParaRPr lang="it-IT"/>
        </a:p>
      </dgm:t>
    </dgm:pt>
    <dgm:pt modelId="{954AF616-7E87-4174-893E-AFE1A60FC288}">
      <dgm:prSet phldrT="[Text]"/>
      <dgm:spPr>
        <a:xfrm>
          <a:off x="4717053" y="1064056"/>
          <a:ext cx="983175" cy="509044"/>
        </a:xfrm>
      </dgm:spPr>
      <dgm:t>
        <a:bodyPr/>
        <a:lstStyle/>
        <a:p>
          <a:pPr>
            <a:buNone/>
          </a:pPr>
          <a:r>
            <a:rPr lang="en-US">
              <a:latin typeface="Segoe UI Light" panose="020B0502040204020203" pitchFamily="34" charset="0"/>
              <a:ea typeface="+mn-ea"/>
              <a:cs typeface="Segoe UI Light" panose="020B0502040204020203" pitchFamily="34" charset="0"/>
            </a:rPr>
            <a:t>Temperature Sensor</a:t>
          </a:r>
          <a:endParaRPr lang="en-US" dirty="0">
            <a:latin typeface="Segoe UI Light" panose="020B0502040204020203" pitchFamily="34" charset="0"/>
            <a:ea typeface="+mn-ea"/>
            <a:cs typeface="Segoe UI Light" panose="020B0502040204020203" pitchFamily="34" charset="0"/>
          </a:endParaRPr>
        </a:p>
      </dgm:t>
    </dgm:pt>
    <dgm:pt modelId="{4AAA0C79-74D4-4FF6-9B44-BADFAC1031A4}" type="parTrans" cxnId="{42B5A7B4-4C76-442A-AF3E-A93424D4F998}">
      <dgm:prSet/>
      <dgm:spPr/>
      <dgm:t>
        <a:bodyPr/>
        <a:lstStyle/>
        <a:p>
          <a:endParaRPr lang="it-IT"/>
        </a:p>
      </dgm:t>
    </dgm:pt>
    <dgm:pt modelId="{272F79F0-C210-4C1E-8E07-2465374A77AA}" type="sibTrans" cxnId="{42B5A7B4-4C76-442A-AF3E-A93424D4F998}">
      <dgm:prSet/>
      <dgm:spPr/>
      <dgm:t>
        <a:bodyPr/>
        <a:lstStyle/>
        <a:p>
          <a:endParaRPr lang="it-IT"/>
        </a:p>
      </dgm:t>
    </dgm:pt>
    <dgm:pt modelId="{07083E7A-88E7-49B3-B9D6-24802E97C39A}" type="pres">
      <dgm:prSet presAssocID="{B8B7761C-0292-4908-854F-E0376DCEF1FB}" presName="hierChild1" presStyleCnt="0">
        <dgm:presLayoutVars>
          <dgm:orgChart val="1"/>
          <dgm:chPref val="1"/>
          <dgm:dir/>
          <dgm:animOne val="branch"/>
          <dgm:animLvl val="lvl"/>
          <dgm:resizeHandles/>
        </dgm:presLayoutVars>
      </dgm:prSet>
      <dgm:spPr/>
    </dgm:pt>
    <dgm:pt modelId="{E96FEBA8-CD11-4993-BF93-9445EA33DEE7}" type="pres">
      <dgm:prSet presAssocID="{245F94C3-2750-4D05-8E33-FB6E3543DD2C}" presName="hierRoot1" presStyleCnt="0">
        <dgm:presLayoutVars>
          <dgm:hierBranch val="init"/>
        </dgm:presLayoutVars>
      </dgm:prSet>
      <dgm:spPr/>
    </dgm:pt>
    <dgm:pt modelId="{65A5B053-48BC-4CF9-B5E0-9EE15E922E46}" type="pres">
      <dgm:prSet presAssocID="{245F94C3-2750-4D05-8E33-FB6E3543DD2C}" presName="rootComposite1" presStyleCnt="0"/>
      <dgm:spPr/>
    </dgm:pt>
    <dgm:pt modelId="{0A6D9EF0-A5AD-4368-BEFA-C657F61DC1ED}" type="pres">
      <dgm:prSet presAssocID="{245F94C3-2750-4D05-8E33-FB6E3543DD2C}" presName="rootText1" presStyleLbl="node0" presStyleIdx="0" presStyleCnt="1">
        <dgm:presLayoutVars>
          <dgm:chMax/>
          <dgm:chPref val="3"/>
        </dgm:presLayoutVars>
      </dgm:prSet>
      <dgm:spPr/>
    </dgm:pt>
    <dgm:pt modelId="{6E70EA92-B73C-43E5-8E27-B6410041CC91}" type="pres">
      <dgm:prSet presAssocID="{245F94C3-2750-4D05-8E33-FB6E3543DD2C}" presName="titleText1" presStyleLbl="fgAcc0" presStyleIdx="0" presStyleCnt="1">
        <dgm:presLayoutVars>
          <dgm:chMax val="0"/>
          <dgm:chPref val="0"/>
        </dgm:presLayoutVars>
      </dgm:prSet>
      <dgm:spPr/>
    </dgm:pt>
    <dgm:pt modelId="{58251575-3790-4876-A468-5D7570274F49}" type="pres">
      <dgm:prSet presAssocID="{245F94C3-2750-4D05-8E33-FB6E3543DD2C}" presName="rootConnector1" presStyleLbl="node1" presStyleIdx="0" presStyleCnt="16"/>
      <dgm:spPr/>
    </dgm:pt>
    <dgm:pt modelId="{C05DC37A-580A-4ADD-BCF3-1F2379840996}" type="pres">
      <dgm:prSet presAssocID="{245F94C3-2750-4D05-8E33-FB6E3543DD2C}" presName="hierChild2" presStyleCnt="0"/>
      <dgm:spPr/>
    </dgm:pt>
    <dgm:pt modelId="{9C591EC4-860D-4F06-9561-1FE455DD9CB1}" type="pres">
      <dgm:prSet presAssocID="{C2EB338E-7552-4286-87A1-2156B4E544AF}" presName="Name37" presStyleLbl="parChTrans1D2" presStyleIdx="0" presStyleCnt="3"/>
      <dgm:spPr/>
    </dgm:pt>
    <dgm:pt modelId="{EA9EEABE-DE42-42E2-A26A-30DFB1FC0AD9}" type="pres">
      <dgm:prSet presAssocID="{08B3F22E-6614-4EE2-AFA5-7B0552BDF45F}" presName="hierRoot2" presStyleCnt="0">
        <dgm:presLayoutVars>
          <dgm:hierBranch val="init"/>
        </dgm:presLayoutVars>
      </dgm:prSet>
      <dgm:spPr/>
    </dgm:pt>
    <dgm:pt modelId="{15EB155D-C981-47CA-A2F4-2E2360186AC1}" type="pres">
      <dgm:prSet presAssocID="{08B3F22E-6614-4EE2-AFA5-7B0552BDF45F}" presName="rootComposite" presStyleCnt="0"/>
      <dgm:spPr/>
    </dgm:pt>
    <dgm:pt modelId="{FD847289-DF0F-46D7-A9A9-21BF82C1F4A0}" type="pres">
      <dgm:prSet presAssocID="{08B3F22E-6614-4EE2-AFA5-7B0552BDF45F}" presName="rootText" presStyleLbl="node1" presStyleIdx="0" presStyleCnt="16">
        <dgm:presLayoutVars>
          <dgm:chMax/>
          <dgm:chPref val="3"/>
        </dgm:presLayoutVars>
      </dgm:prSet>
      <dgm:spPr/>
    </dgm:pt>
    <dgm:pt modelId="{3A4FB4D0-BCC8-4F1F-A9ED-3F2AFB503DD1}" type="pres">
      <dgm:prSet presAssocID="{08B3F22E-6614-4EE2-AFA5-7B0552BDF45F}" presName="titleText2" presStyleLbl="fgAcc1" presStyleIdx="0" presStyleCnt="16">
        <dgm:presLayoutVars>
          <dgm:chMax val="0"/>
          <dgm:chPref val="0"/>
        </dgm:presLayoutVars>
      </dgm:prSet>
      <dgm:spPr/>
    </dgm:pt>
    <dgm:pt modelId="{84CE7756-6FA7-4CBE-B812-FF605F442C2F}" type="pres">
      <dgm:prSet presAssocID="{08B3F22E-6614-4EE2-AFA5-7B0552BDF45F}" presName="rootConnector" presStyleLbl="node2" presStyleIdx="0" presStyleCnt="0"/>
      <dgm:spPr/>
    </dgm:pt>
    <dgm:pt modelId="{A56F4D53-8317-44B9-A4C9-0FA93F9DCACB}" type="pres">
      <dgm:prSet presAssocID="{08B3F22E-6614-4EE2-AFA5-7B0552BDF45F}" presName="hierChild4" presStyleCnt="0"/>
      <dgm:spPr/>
    </dgm:pt>
    <dgm:pt modelId="{032B7031-CD30-42A5-B3BD-91BCD4026CFB}" type="pres">
      <dgm:prSet presAssocID="{388B48B2-1684-4DBC-8854-3515E9D3EB34}" presName="Name37" presStyleLbl="parChTrans1D3" presStyleIdx="0" presStyleCnt="8"/>
      <dgm:spPr/>
    </dgm:pt>
    <dgm:pt modelId="{4B08A314-7969-4255-971B-9A3E44D39B7E}" type="pres">
      <dgm:prSet presAssocID="{7C817EAB-64C3-4E2B-AFC9-E57E66FEF7B9}" presName="hierRoot2" presStyleCnt="0">
        <dgm:presLayoutVars>
          <dgm:hierBranch val="init"/>
        </dgm:presLayoutVars>
      </dgm:prSet>
      <dgm:spPr/>
    </dgm:pt>
    <dgm:pt modelId="{7DC20DE7-A801-45B9-A73A-5BE5B33B1EF3}" type="pres">
      <dgm:prSet presAssocID="{7C817EAB-64C3-4E2B-AFC9-E57E66FEF7B9}" presName="rootComposite" presStyleCnt="0"/>
      <dgm:spPr/>
    </dgm:pt>
    <dgm:pt modelId="{83D2F437-78AC-42F2-A010-1032B63AE14A}" type="pres">
      <dgm:prSet presAssocID="{7C817EAB-64C3-4E2B-AFC9-E57E66FEF7B9}" presName="rootText" presStyleLbl="node1" presStyleIdx="1" presStyleCnt="16">
        <dgm:presLayoutVars>
          <dgm:chMax/>
          <dgm:chPref val="3"/>
        </dgm:presLayoutVars>
      </dgm:prSet>
      <dgm:spPr/>
    </dgm:pt>
    <dgm:pt modelId="{23AB8738-D636-47FA-8F56-A954E644D377}" type="pres">
      <dgm:prSet presAssocID="{7C817EAB-64C3-4E2B-AFC9-E57E66FEF7B9}" presName="titleText2" presStyleLbl="fgAcc1" presStyleIdx="1" presStyleCnt="16">
        <dgm:presLayoutVars>
          <dgm:chMax val="0"/>
          <dgm:chPref val="0"/>
        </dgm:presLayoutVars>
      </dgm:prSet>
      <dgm:spPr/>
    </dgm:pt>
    <dgm:pt modelId="{012AFEC0-B00D-45E9-ABA8-B2CF30C96871}" type="pres">
      <dgm:prSet presAssocID="{7C817EAB-64C3-4E2B-AFC9-E57E66FEF7B9}" presName="rootConnector" presStyleLbl="node3" presStyleIdx="0" presStyleCnt="0"/>
      <dgm:spPr/>
    </dgm:pt>
    <dgm:pt modelId="{F3B460AB-03E0-4907-882C-FEF5F0BCE9DE}" type="pres">
      <dgm:prSet presAssocID="{7C817EAB-64C3-4E2B-AFC9-E57E66FEF7B9}" presName="hierChild4" presStyleCnt="0"/>
      <dgm:spPr/>
    </dgm:pt>
    <dgm:pt modelId="{CF899385-03FA-4E1F-ACCC-574D824A110D}" type="pres">
      <dgm:prSet presAssocID="{230B8669-70C0-45A5-B226-A7BB99ACC088}" presName="Name37" presStyleLbl="parChTrans1D4" presStyleIdx="0" presStyleCnt="5"/>
      <dgm:spPr/>
    </dgm:pt>
    <dgm:pt modelId="{F320FC5E-038A-4FFB-BDC6-3B3E63C3E92F}" type="pres">
      <dgm:prSet presAssocID="{99288C69-4FE3-4B07-BB98-424E91967F2D}" presName="hierRoot2" presStyleCnt="0">
        <dgm:presLayoutVars>
          <dgm:hierBranch val="init"/>
        </dgm:presLayoutVars>
      </dgm:prSet>
      <dgm:spPr/>
    </dgm:pt>
    <dgm:pt modelId="{50150823-DE63-4CE5-9DA8-3DBA678FFFB4}" type="pres">
      <dgm:prSet presAssocID="{99288C69-4FE3-4B07-BB98-424E91967F2D}" presName="rootComposite" presStyleCnt="0"/>
      <dgm:spPr/>
    </dgm:pt>
    <dgm:pt modelId="{3A61CA60-3D6B-46C4-8BE3-94F08C9B0087}" type="pres">
      <dgm:prSet presAssocID="{99288C69-4FE3-4B07-BB98-424E91967F2D}" presName="rootText" presStyleLbl="node1" presStyleIdx="2" presStyleCnt="16">
        <dgm:presLayoutVars>
          <dgm:chMax/>
          <dgm:chPref val="3"/>
        </dgm:presLayoutVars>
      </dgm:prSet>
      <dgm:spPr/>
    </dgm:pt>
    <dgm:pt modelId="{F763A32C-E488-4EF5-902C-DD378A097475}" type="pres">
      <dgm:prSet presAssocID="{99288C69-4FE3-4B07-BB98-424E91967F2D}" presName="titleText2" presStyleLbl="fgAcc1" presStyleIdx="2" presStyleCnt="16">
        <dgm:presLayoutVars>
          <dgm:chMax val="0"/>
          <dgm:chPref val="0"/>
        </dgm:presLayoutVars>
      </dgm:prSet>
      <dgm:spPr/>
    </dgm:pt>
    <dgm:pt modelId="{CAD83B07-0344-457B-B04A-223A462CF9D4}" type="pres">
      <dgm:prSet presAssocID="{99288C69-4FE3-4B07-BB98-424E91967F2D}" presName="rootConnector" presStyleLbl="node4" presStyleIdx="0" presStyleCnt="0"/>
      <dgm:spPr/>
    </dgm:pt>
    <dgm:pt modelId="{4B007C4B-6397-4F79-AE49-B819E6765CDF}" type="pres">
      <dgm:prSet presAssocID="{99288C69-4FE3-4B07-BB98-424E91967F2D}" presName="hierChild4" presStyleCnt="0"/>
      <dgm:spPr/>
    </dgm:pt>
    <dgm:pt modelId="{0B28897D-0DED-4862-8C65-5C4107251802}" type="pres">
      <dgm:prSet presAssocID="{3740769E-9406-4338-BF63-B329FE609EB8}" presName="Name37" presStyleLbl="parChTrans1D4" presStyleIdx="1" presStyleCnt="5"/>
      <dgm:spPr/>
    </dgm:pt>
    <dgm:pt modelId="{DC8A72B9-02FF-49C8-A457-39A0EAAEE1F0}" type="pres">
      <dgm:prSet presAssocID="{EC0E9C9E-3D30-4E2D-AEAB-C3B1D07F00E3}" presName="hierRoot2" presStyleCnt="0">
        <dgm:presLayoutVars>
          <dgm:hierBranch val="init"/>
        </dgm:presLayoutVars>
      </dgm:prSet>
      <dgm:spPr/>
    </dgm:pt>
    <dgm:pt modelId="{7A281771-97A2-4DE6-B97F-B1B93D6840D5}" type="pres">
      <dgm:prSet presAssocID="{EC0E9C9E-3D30-4E2D-AEAB-C3B1D07F00E3}" presName="rootComposite" presStyleCnt="0"/>
      <dgm:spPr/>
    </dgm:pt>
    <dgm:pt modelId="{7A4A4A58-B38F-469D-9E07-EFB3D31980DF}" type="pres">
      <dgm:prSet presAssocID="{EC0E9C9E-3D30-4E2D-AEAB-C3B1D07F00E3}" presName="rootText" presStyleLbl="node1" presStyleIdx="3" presStyleCnt="16">
        <dgm:presLayoutVars>
          <dgm:chMax/>
          <dgm:chPref val="3"/>
        </dgm:presLayoutVars>
      </dgm:prSet>
      <dgm:spPr/>
    </dgm:pt>
    <dgm:pt modelId="{F19C2AE9-6B34-4B3E-9F05-BC0075C55C63}" type="pres">
      <dgm:prSet presAssocID="{EC0E9C9E-3D30-4E2D-AEAB-C3B1D07F00E3}" presName="titleText2" presStyleLbl="fgAcc1" presStyleIdx="3" presStyleCnt="16">
        <dgm:presLayoutVars>
          <dgm:chMax val="0"/>
          <dgm:chPref val="0"/>
        </dgm:presLayoutVars>
      </dgm:prSet>
      <dgm:spPr/>
    </dgm:pt>
    <dgm:pt modelId="{CFEAD7B8-AE6E-489C-9DF3-CB2BCEDBB191}" type="pres">
      <dgm:prSet presAssocID="{EC0E9C9E-3D30-4E2D-AEAB-C3B1D07F00E3}" presName="rootConnector" presStyleLbl="node4" presStyleIdx="0" presStyleCnt="0"/>
      <dgm:spPr/>
    </dgm:pt>
    <dgm:pt modelId="{64E1A298-5B24-4F2A-93A8-837820D21207}" type="pres">
      <dgm:prSet presAssocID="{EC0E9C9E-3D30-4E2D-AEAB-C3B1D07F00E3}" presName="hierChild4" presStyleCnt="0"/>
      <dgm:spPr/>
    </dgm:pt>
    <dgm:pt modelId="{80F53944-5A34-4731-B2A5-47A06D87F896}" type="pres">
      <dgm:prSet presAssocID="{EC0E9C9E-3D30-4E2D-AEAB-C3B1D07F00E3}" presName="hierChild5" presStyleCnt="0"/>
      <dgm:spPr/>
    </dgm:pt>
    <dgm:pt modelId="{60023213-44B6-4DFD-8692-36D4AE631BCC}" type="pres">
      <dgm:prSet presAssocID="{99288C69-4FE3-4B07-BB98-424E91967F2D}" presName="hierChild5" presStyleCnt="0"/>
      <dgm:spPr/>
    </dgm:pt>
    <dgm:pt modelId="{16BE6EE6-C933-4F70-8A5A-83CA06814F6F}" type="pres">
      <dgm:prSet presAssocID="{7C817EAB-64C3-4E2B-AFC9-E57E66FEF7B9}" presName="hierChild5" presStyleCnt="0"/>
      <dgm:spPr/>
    </dgm:pt>
    <dgm:pt modelId="{26B6FA5F-8035-4454-B479-03A181A035BD}" type="pres">
      <dgm:prSet presAssocID="{87D92638-D78A-4D3D-BB5A-EEA347C74501}" presName="Name37" presStyleLbl="parChTrans1D3" presStyleIdx="1" presStyleCnt="8"/>
      <dgm:spPr/>
    </dgm:pt>
    <dgm:pt modelId="{B251B451-9DBF-4454-AA7F-8E5EC69B89CE}" type="pres">
      <dgm:prSet presAssocID="{97510C51-0C9F-4EE6-A72E-F642B4B3E689}" presName="hierRoot2" presStyleCnt="0">
        <dgm:presLayoutVars>
          <dgm:hierBranch val="init"/>
        </dgm:presLayoutVars>
      </dgm:prSet>
      <dgm:spPr/>
    </dgm:pt>
    <dgm:pt modelId="{361716A1-77BC-4B5B-B1F0-F842FDBCE126}" type="pres">
      <dgm:prSet presAssocID="{97510C51-0C9F-4EE6-A72E-F642B4B3E689}" presName="rootComposite" presStyleCnt="0"/>
      <dgm:spPr/>
    </dgm:pt>
    <dgm:pt modelId="{4F6455D0-76B4-4E0F-988F-D323E2EB5E75}" type="pres">
      <dgm:prSet presAssocID="{97510C51-0C9F-4EE6-A72E-F642B4B3E689}" presName="rootText" presStyleLbl="node1" presStyleIdx="4" presStyleCnt="16">
        <dgm:presLayoutVars>
          <dgm:chMax/>
          <dgm:chPref val="3"/>
        </dgm:presLayoutVars>
      </dgm:prSet>
      <dgm:spPr/>
    </dgm:pt>
    <dgm:pt modelId="{F91AB5FE-43ED-402E-8F77-37E8E4D520CC}" type="pres">
      <dgm:prSet presAssocID="{97510C51-0C9F-4EE6-A72E-F642B4B3E689}" presName="titleText2" presStyleLbl="fgAcc1" presStyleIdx="4" presStyleCnt="16">
        <dgm:presLayoutVars>
          <dgm:chMax val="0"/>
          <dgm:chPref val="0"/>
        </dgm:presLayoutVars>
      </dgm:prSet>
      <dgm:spPr/>
    </dgm:pt>
    <dgm:pt modelId="{D94401FF-4CDC-45AA-838B-77B8E2FA3A1F}" type="pres">
      <dgm:prSet presAssocID="{97510C51-0C9F-4EE6-A72E-F642B4B3E689}" presName="rootConnector" presStyleLbl="node3" presStyleIdx="0" presStyleCnt="0"/>
      <dgm:spPr/>
    </dgm:pt>
    <dgm:pt modelId="{D3C85C62-6596-466D-AF64-F2D004CBA889}" type="pres">
      <dgm:prSet presAssocID="{97510C51-0C9F-4EE6-A72E-F642B4B3E689}" presName="hierChild4" presStyleCnt="0"/>
      <dgm:spPr/>
    </dgm:pt>
    <dgm:pt modelId="{3EC108FB-FF5A-4EDB-8D2D-E321237A2BA1}" type="pres">
      <dgm:prSet presAssocID="{82F36894-E9A8-49C3-B489-FC94742359D8}" presName="Name37" presStyleLbl="parChTrans1D4" presStyleIdx="2" presStyleCnt="5"/>
      <dgm:spPr/>
    </dgm:pt>
    <dgm:pt modelId="{BB4F5EB0-B12F-4278-A7A8-DECA78216E39}" type="pres">
      <dgm:prSet presAssocID="{93F84485-30F6-4884-9AA3-258CF11D0385}" presName="hierRoot2" presStyleCnt="0">
        <dgm:presLayoutVars>
          <dgm:hierBranch val="init"/>
        </dgm:presLayoutVars>
      </dgm:prSet>
      <dgm:spPr/>
    </dgm:pt>
    <dgm:pt modelId="{CD40D928-8070-4386-84DB-C586B700CF46}" type="pres">
      <dgm:prSet presAssocID="{93F84485-30F6-4884-9AA3-258CF11D0385}" presName="rootComposite" presStyleCnt="0"/>
      <dgm:spPr/>
    </dgm:pt>
    <dgm:pt modelId="{259F1F28-E566-4B20-A532-7D65E287AD48}" type="pres">
      <dgm:prSet presAssocID="{93F84485-30F6-4884-9AA3-258CF11D0385}" presName="rootText" presStyleLbl="node1" presStyleIdx="5" presStyleCnt="16">
        <dgm:presLayoutVars>
          <dgm:chMax/>
          <dgm:chPref val="3"/>
        </dgm:presLayoutVars>
      </dgm:prSet>
      <dgm:spPr/>
    </dgm:pt>
    <dgm:pt modelId="{7B3A004A-2A75-42E5-9E18-100CD3380D6E}" type="pres">
      <dgm:prSet presAssocID="{93F84485-30F6-4884-9AA3-258CF11D0385}" presName="titleText2" presStyleLbl="fgAcc1" presStyleIdx="5" presStyleCnt="16">
        <dgm:presLayoutVars>
          <dgm:chMax val="0"/>
          <dgm:chPref val="0"/>
        </dgm:presLayoutVars>
      </dgm:prSet>
      <dgm:spPr/>
    </dgm:pt>
    <dgm:pt modelId="{6403D9BC-C36B-45B4-A588-50569B61690B}" type="pres">
      <dgm:prSet presAssocID="{93F84485-30F6-4884-9AA3-258CF11D0385}" presName="rootConnector" presStyleLbl="node4" presStyleIdx="0" presStyleCnt="0"/>
      <dgm:spPr/>
    </dgm:pt>
    <dgm:pt modelId="{2907384F-D243-4DF1-BFA2-A8922820BA99}" type="pres">
      <dgm:prSet presAssocID="{93F84485-30F6-4884-9AA3-258CF11D0385}" presName="hierChild4" presStyleCnt="0"/>
      <dgm:spPr/>
    </dgm:pt>
    <dgm:pt modelId="{6EC5FECD-8C1F-4B03-B153-1D790564C090}" type="pres">
      <dgm:prSet presAssocID="{93F84485-30F6-4884-9AA3-258CF11D0385}" presName="hierChild5" presStyleCnt="0"/>
      <dgm:spPr/>
    </dgm:pt>
    <dgm:pt modelId="{6B067E63-DE1F-48E5-B3FF-CE14442CB380}" type="pres">
      <dgm:prSet presAssocID="{97510C51-0C9F-4EE6-A72E-F642B4B3E689}" presName="hierChild5" presStyleCnt="0"/>
      <dgm:spPr/>
    </dgm:pt>
    <dgm:pt modelId="{6A7BB5BC-FE00-4DBE-8CBB-B5112CF674E4}" type="pres">
      <dgm:prSet presAssocID="{550FED9B-C5E5-4EB0-806F-5DDFB2938374}" presName="Name37" presStyleLbl="parChTrans1D3" presStyleIdx="2" presStyleCnt="8"/>
      <dgm:spPr/>
    </dgm:pt>
    <dgm:pt modelId="{5FE94BDD-A043-45FE-AC65-17B81AB7B135}" type="pres">
      <dgm:prSet presAssocID="{27A6C91C-6E93-4506-BBDC-CEA3C3299391}" presName="hierRoot2" presStyleCnt="0">
        <dgm:presLayoutVars>
          <dgm:hierBranch val="init"/>
        </dgm:presLayoutVars>
      </dgm:prSet>
      <dgm:spPr/>
    </dgm:pt>
    <dgm:pt modelId="{CCEE140E-8D97-4889-95ED-B016427A083C}" type="pres">
      <dgm:prSet presAssocID="{27A6C91C-6E93-4506-BBDC-CEA3C3299391}" presName="rootComposite" presStyleCnt="0"/>
      <dgm:spPr/>
    </dgm:pt>
    <dgm:pt modelId="{810C6F7E-5AF2-4D85-8F0F-8DC3BC09BCFD}" type="pres">
      <dgm:prSet presAssocID="{27A6C91C-6E93-4506-BBDC-CEA3C3299391}" presName="rootText" presStyleLbl="node1" presStyleIdx="6" presStyleCnt="16">
        <dgm:presLayoutVars>
          <dgm:chMax/>
          <dgm:chPref val="3"/>
        </dgm:presLayoutVars>
      </dgm:prSet>
      <dgm:spPr/>
    </dgm:pt>
    <dgm:pt modelId="{0C516DB6-6A75-4662-9812-5E4D2D8F463E}" type="pres">
      <dgm:prSet presAssocID="{27A6C91C-6E93-4506-BBDC-CEA3C3299391}" presName="titleText2" presStyleLbl="fgAcc1" presStyleIdx="6" presStyleCnt="16">
        <dgm:presLayoutVars>
          <dgm:chMax val="0"/>
          <dgm:chPref val="0"/>
        </dgm:presLayoutVars>
      </dgm:prSet>
      <dgm:spPr/>
    </dgm:pt>
    <dgm:pt modelId="{2AE90A01-3BA5-4B8E-8AA9-EFF53B4C5048}" type="pres">
      <dgm:prSet presAssocID="{27A6C91C-6E93-4506-BBDC-CEA3C3299391}" presName="rootConnector" presStyleLbl="node3" presStyleIdx="0" presStyleCnt="0"/>
      <dgm:spPr/>
    </dgm:pt>
    <dgm:pt modelId="{9CCFFBBC-2C1A-45DC-87B4-34CE01AD9A93}" type="pres">
      <dgm:prSet presAssocID="{27A6C91C-6E93-4506-BBDC-CEA3C3299391}" presName="hierChild4" presStyleCnt="0"/>
      <dgm:spPr/>
    </dgm:pt>
    <dgm:pt modelId="{EE9E7CAC-2AEF-4EBA-BB75-B6B449A15E63}" type="pres">
      <dgm:prSet presAssocID="{9A280869-4CD4-4ABF-9B49-A9BE312D1A6D}" presName="Name37" presStyleLbl="parChTrans1D4" presStyleIdx="3" presStyleCnt="5"/>
      <dgm:spPr/>
    </dgm:pt>
    <dgm:pt modelId="{0C4B67F0-AA97-4AA4-B392-ACD2B18560B7}" type="pres">
      <dgm:prSet presAssocID="{8419C87B-2519-4F22-9A62-A5B6D9D426A4}" presName="hierRoot2" presStyleCnt="0">
        <dgm:presLayoutVars>
          <dgm:hierBranch val="init"/>
        </dgm:presLayoutVars>
      </dgm:prSet>
      <dgm:spPr/>
    </dgm:pt>
    <dgm:pt modelId="{7F5102AC-40C2-46CA-A027-DCADAEA4E094}" type="pres">
      <dgm:prSet presAssocID="{8419C87B-2519-4F22-9A62-A5B6D9D426A4}" presName="rootComposite" presStyleCnt="0"/>
      <dgm:spPr/>
    </dgm:pt>
    <dgm:pt modelId="{EF6A2954-1D3F-4CD2-86B6-4AE807F89922}" type="pres">
      <dgm:prSet presAssocID="{8419C87B-2519-4F22-9A62-A5B6D9D426A4}" presName="rootText" presStyleLbl="node1" presStyleIdx="7" presStyleCnt="16">
        <dgm:presLayoutVars>
          <dgm:chMax/>
          <dgm:chPref val="3"/>
        </dgm:presLayoutVars>
      </dgm:prSet>
      <dgm:spPr/>
    </dgm:pt>
    <dgm:pt modelId="{2C8B63E2-0C1B-4500-A09B-4EFAFA57EC74}" type="pres">
      <dgm:prSet presAssocID="{8419C87B-2519-4F22-9A62-A5B6D9D426A4}" presName="titleText2" presStyleLbl="fgAcc1" presStyleIdx="7" presStyleCnt="16">
        <dgm:presLayoutVars>
          <dgm:chMax val="0"/>
          <dgm:chPref val="0"/>
        </dgm:presLayoutVars>
      </dgm:prSet>
      <dgm:spPr/>
    </dgm:pt>
    <dgm:pt modelId="{6857D8D7-605C-4925-BC77-98B184EF4C34}" type="pres">
      <dgm:prSet presAssocID="{8419C87B-2519-4F22-9A62-A5B6D9D426A4}" presName="rootConnector" presStyleLbl="node4" presStyleIdx="0" presStyleCnt="0"/>
      <dgm:spPr/>
    </dgm:pt>
    <dgm:pt modelId="{07001F97-CDDF-407D-B9A7-4139CF5AF31D}" type="pres">
      <dgm:prSet presAssocID="{8419C87B-2519-4F22-9A62-A5B6D9D426A4}" presName="hierChild4" presStyleCnt="0"/>
      <dgm:spPr/>
    </dgm:pt>
    <dgm:pt modelId="{8632E250-686D-4551-8F8D-818926E7E31C}" type="pres">
      <dgm:prSet presAssocID="{8419C87B-2519-4F22-9A62-A5B6D9D426A4}" presName="hierChild5" presStyleCnt="0"/>
      <dgm:spPr/>
    </dgm:pt>
    <dgm:pt modelId="{B8AF0ABC-621C-4447-8BA5-6E6D68B49042}" type="pres">
      <dgm:prSet presAssocID="{27A6C91C-6E93-4506-BBDC-CEA3C3299391}" presName="hierChild5" presStyleCnt="0"/>
      <dgm:spPr/>
    </dgm:pt>
    <dgm:pt modelId="{018F4E89-9F1C-4816-B2E9-3B65A3AD0205}" type="pres">
      <dgm:prSet presAssocID="{08B3F22E-6614-4EE2-AFA5-7B0552BDF45F}" presName="hierChild5" presStyleCnt="0"/>
      <dgm:spPr/>
    </dgm:pt>
    <dgm:pt modelId="{1ABA36A8-F835-47D8-99CF-93E184B34BA4}" type="pres">
      <dgm:prSet presAssocID="{E62F3F7B-4061-43F1-9194-254769FB1631}" presName="Name37" presStyleLbl="parChTrans1D2" presStyleIdx="1" presStyleCnt="3"/>
      <dgm:spPr/>
    </dgm:pt>
    <dgm:pt modelId="{A3A71FEA-55A1-4A92-8084-7E1064FA154E}" type="pres">
      <dgm:prSet presAssocID="{92370A50-AF2E-401F-849B-8CA28E7F9738}" presName="hierRoot2" presStyleCnt="0">
        <dgm:presLayoutVars>
          <dgm:hierBranch val="init"/>
        </dgm:presLayoutVars>
      </dgm:prSet>
      <dgm:spPr/>
    </dgm:pt>
    <dgm:pt modelId="{2C42FE61-388D-43C2-A2D1-E4DE6B893DB2}" type="pres">
      <dgm:prSet presAssocID="{92370A50-AF2E-401F-849B-8CA28E7F9738}" presName="rootComposite" presStyleCnt="0"/>
      <dgm:spPr/>
    </dgm:pt>
    <dgm:pt modelId="{AB44F218-2C65-40C3-9257-EE27BFB402DE}" type="pres">
      <dgm:prSet presAssocID="{92370A50-AF2E-401F-849B-8CA28E7F9738}" presName="rootText" presStyleLbl="node1" presStyleIdx="8" presStyleCnt="16">
        <dgm:presLayoutVars>
          <dgm:chMax/>
          <dgm:chPref val="3"/>
        </dgm:presLayoutVars>
      </dgm:prSet>
      <dgm:spPr/>
    </dgm:pt>
    <dgm:pt modelId="{8DC8BD7F-FC54-4D18-8D33-B0878123D661}" type="pres">
      <dgm:prSet presAssocID="{92370A50-AF2E-401F-849B-8CA28E7F9738}" presName="titleText2" presStyleLbl="fgAcc1" presStyleIdx="8" presStyleCnt="16">
        <dgm:presLayoutVars>
          <dgm:chMax val="0"/>
          <dgm:chPref val="0"/>
        </dgm:presLayoutVars>
      </dgm:prSet>
      <dgm:spPr/>
    </dgm:pt>
    <dgm:pt modelId="{4B40760D-C142-4F5D-9022-8CE66451100E}" type="pres">
      <dgm:prSet presAssocID="{92370A50-AF2E-401F-849B-8CA28E7F9738}" presName="rootConnector" presStyleLbl="node2" presStyleIdx="0" presStyleCnt="0"/>
      <dgm:spPr/>
    </dgm:pt>
    <dgm:pt modelId="{39D9D31E-4FAB-4B2A-A13F-2EB9DAC8B994}" type="pres">
      <dgm:prSet presAssocID="{92370A50-AF2E-401F-849B-8CA28E7F9738}" presName="hierChild4" presStyleCnt="0"/>
      <dgm:spPr/>
    </dgm:pt>
    <dgm:pt modelId="{42374B76-48B9-4806-9A74-587534F0709F}" type="pres">
      <dgm:prSet presAssocID="{B169E303-6A24-4554-8D8E-E7D0E446D998}" presName="Name37" presStyleLbl="parChTrans1D3" presStyleIdx="3" presStyleCnt="8"/>
      <dgm:spPr/>
    </dgm:pt>
    <dgm:pt modelId="{8B7001AF-F097-484E-8CF1-BFD53522FD8B}" type="pres">
      <dgm:prSet presAssocID="{D2122028-DFCE-4F76-9550-DC03B8CB9E56}" presName="hierRoot2" presStyleCnt="0">
        <dgm:presLayoutVars>
          <dgm:hierBranch val="init"/>
        </dgm:presLayoutVars>
      </dgm:prSet>
      <dgm:spPr/>
    </dgm:pt>
    <dgm:pt modelId="{7E5A78F5-11A4-47DE-90A3-09C6563407B1}" type="pres">
      <dgm:prSet presAssocID="{D2122028-DFCE-4F76-9550-DC03B8CB9E56}" presName="rootComposite" presStyleCnt="0"/>
      <dgm:spPr/>
    </dgm:pt>
    <dgm:pt modelId="{0D7B36D5-1647-4E30-BF9B-C12631850E52}" type="pres">
      <dgm:prSet presAssocID="{D2122028-DFCE-4F76-9550-DC03B8CB9E56}" presName="rootText" presStyleLbl="node1" presStyleIdx="9" presStyleCnt="16">
        <dgm:presLayoutVars>
          <dgm:chMax/>
          <dgm:chPref val="3"/>
        </dgm:presLayoutVars>
      </dgm:prSet>
      <dgm:spPr/>
    </dgm:pt>
    <dgm:pt modelId="{915A49AC-AB48-4611-A74C-1B692665E123}" type="pres">
      <dgm:prSet presAssocID="{D2122028-DFCE-4F76-9550-DC03B8CB9E56}" presName="titleText2" presStyleLbl="fgAcc1" presStyleIdx="9" presStyleCnt="16">
        <dgm:presLayoutVars>
          <dgm:chMax val="0"/>
          <dgm:chPref val="0"/>
        </dgm:presLayoutVars>
      </dgm:prSet>
      <dgm:spPr/>
    </dgm:pt>
    <dgm:pt modelId="{01B98348-B143-47FD-B5DC-36697C7B9BFD}" type="pres">
      <dgm:prSet presAssocID="{D2122028-DFCE-4F76-9550-DC03B8CB9E56}" presName="rootConnector" presStyleLbl="node3" presStyleIdx="0" presStyleCnt="0"/>
      <dgm:spPr/>
    </dgm:pt>
    <dgm:pt modelId="{9F2FC256-79ED-4D7B-83D9-43DAC0D77762}" type="pres">
      <dgm:prSet presAssocID="{D2122028-DFCE-4F76-9550-DC03B8CB9E56}" presName="hierChild4" presStyleCnt="0"/>
      <dgm:spPr/>
    </dgm:pt>
    <dgm:pt modelId="{5B7F62E2-340C-402A-B35D-5568F99B061C}" type="pres">
      <dgm:prSet presAssocID="{4AAA0C79-74D4-4FF6-9B44-BADFAC1031A4}" presName="Name37" presStyleLbl="parChTrans1D4" presStyleIdx="4" presStyleCnt="5"/>
      <dgm:spPr/>
    </dgm:pt>
    <dgm:pt modelId="{35CB9A09-1DB9-4531-983F-46DC6CE2DAE4}" type="pres">
      <dgm:prSet presAssocID="{954AF616-7E87-4174-893E-AFE1A60FC288}" presName="hierRoot2" presStyleCnt="0">
        <dgm:presLayoutVars>
          <dgm:hierBranch val="init"/>
        </dgm:presLayoutVars>
      </dgm:prSet>
      <dgm:spPr/>
    </dgm:pt>
    <dgm:pt modelId="{A08825B9-2763-4720-8AD5-F3A8B44BDD26}" type="pres">
      <dgm:prSet presAssocID="{954AF616-7E87-4174-893E-AFE1A60FC288}" presName="rootComposite" presStyleCnt="0"/>
      <dgm:spPr/>
    </dgm:pt>
    <dgm:pt modelId="{1D27D774-EE38-43AD-9478-153A73E16049}" type="pres">
      <dgm:prSet presAssocID="{954AF616-7E87-4174-893E-AFE1A60FC288}" presName="rootText" presStyleLbl="node1" presStyleIdx="10" presStyleCnt="16">
        <dgm:presLayoutVars>
          <dgm:chMax/>
          <dgm:chPref val="3"/>
        </dgm:presLayoutVars>
      </dgm:prSet>
      <dgm:spPr/>
    </dgm:pt>
    <dgm:pt modelId="{62E7111D-C8CF-4EC6-9423-39D61F78F686}" type="pres">
      <dgm:prSet presAssocID="{954AF616-7E87-4174-893E-AFE1A60FC288}" presName="titleText2" presStyleLbl="fgAcc1" presStyleIdx="10" presStyleCnt="16">
        <dgm:presLayoutVars>
          <dgm:chMax val="0"/>
          <dgm:chPref val="0"/>
        </dgm:presLayoutVars>
      </dgm:prSet>
      <dgm:spPr/>
    </dgm:pt>
    <dgm:pt modelId="{C086EF7F-7578-44C8-9069-DD25B1089917}" type="pres">
      <dgm:prSet presAssocID="{954AF616-7E87-4174-893E-AFE1A60FC288}" presName="rootConnector" presStyleLbl="node4" presStyleIdx="0" presStyleCnt="0"/>
      <dgm:spPr/>
    </dgm:pt>
    <dgm:pt modelId="{42BC0A9F-33F6-4D5E-B789-306021DA3A38}" type="pres">
      <dgm:prSet presAssocID="{954AF616-7E87-4174-893E-AFE1A60FC288}" presName="hierChild4" presStyleCnt="0"/>
      <dgm:spPr/>
    </dgm:pt>
    <dgm:pt modelId="{A33392ED-CC74-460C-B3AA-C9843C8643D9}" type="pres">
      <dgm:prSet presAssocID="{954AF616-7E87-4174-893E-AFE1A60FC288}" presName="hierChild5" presStyleCnt="0"/>
      <dgm:spPr/>
    </dgm:pt>
    <dgm:pt modelId="{D32A5C39-231D-42E6-ACEA-57B19C829E77}" type="pres">
      <dgm:prSet presAssocID="{D2122028-DFCE-4F76-9550-DC03B8CB9E56}" presName="hierChild5" presStyleCnt="0"/>
      <dgm:spPr/>
    </dgm:pt>
    <dgm:pt modelId="{F21BDB2B-AC28-4767-97C7-9B65DC1FD84F}" type="pres">
      <dgm:prSet presAssocID="{F30BCCA0-661B-4206-831A-569C10A0CCF0}" presName="Name37" presStyleLbl="parChTrans1D3" presStyleIdx="4" presStyleCnt="8"/>
      <dgm:spPr/>
    </dgm:pt>
    <dgm:pt modelId="{3CFFA1E4-7F8B-497F-A4E3-12F0E0ECB7F3}" type="pres">
      <dgm:prSet presAssocID="{461E508D-2ACF-4467-B034-0510CC67C323}" presName="hierRoot2" presStyleCnt="0">
        <dgm:presLayoutVars>
          <dgm:hierBranch val="init"/>
        </dgm:presLayoutVars>
      </dgm:prSet>
      <dgm:spPr/>
    </dgm:pt>
    <dgm:pt modelId="{F238497B-51C5-4B0F-98FE-32960F77AFA2}" type="pres">
      <dgm:prSet presAssocID="{461E508D-2ACF-4467-B034-0510CC67C323}" presName="rootComposite" presStyleCnt="0"/>
      <dgm:spPr/>
    </dgm:pt>
    <dgm:pt modelId="{FEA76C2F-E009-4877-BEE7-74E64CDA8203}" type="pres">
      <dgm:prSet presAssocID="{461E508D-2ACF-4467-B034-0510CC67C323}" presName="rootText" presStyleLbl="node1" presStyleIdx="11" presStyleCnt="16">
        <dgm:presLayoutVars>
          <dgm:chMax/>
          <dgm:chPref val="3"/>
        </dgm:presLayoutVars>
      </dgm:prSet>
      <dgm:spPr/>
    </dgm:pt>
    <dgm:pt modelId="{1E21EFD4-24B4-4ED8-9EC8-B57F066A72BC}" type="pres">
      <dgm:prSet presAssocID="{461E508D-2ACF-4467-B034-0510CC67C323}" presName="titleText2" presStyleLbl="fgAcc1" presStyleIdx="11" presStyleCnt="16">
        <dgm:presLayoutVars>
          <dgm:chMax val="0"/>
          <dgm:chPref val="0"/>
        </dgm:presLayoutVars>
      </dgm:prSet>
      <dgm:spPr/>
    </dgm:pt>
    <dgm:pt modelId="{4AE1FD49-47C8-4A6D-BD6C-EBEB655979FE}" type="pres">
      <dgm:prSet presAssocID="{461E508D-2ACF-4467-B034-0510CC67C323}" presName="rootConnector" presStyleLbl="node3" presStyleIdx="0" presStyleCnt="0"/>
      <dgm:spPr/>
    </dgm:pt>
    <dgm:pt modelId="{A9308EA3-78C4-4CC1-973B-1FC38FD98F8A}" type="pres">
      <dgm:prSet presAssocID="{461E508D-2ACF-4467-B034-0510CC67C323}" presName="hierChild4" presStyleCnt="0"/>
      <dgm:spPr/>
    </dgm:pt>
    <dgm:pt modelId="{F025D60B-F325-45A0-A5B1-52C28094849F}" type="pres">
      <dgm:prSet presAssocID="{461E508D-2ACF-4467-B034-0510CC67C323}" presName="hierChild5" presStyleCnt="0"/>
      <dgm:spPr/>
    </dgm:pt>
    <dgm:pt modelId="{BE232EEA-5F09-4754-985A-6A1BE6BF4ABB}" type="pres">
      <dgm:prSet presAssocID="{925866F1-62B7-4FF7-BCAD-F6633F7B1608}" presName="Name37" presStyleLbl="parChTrans1D3" presStyleIdx="5" presStyleCnt="8"/>
      <dgm:spPr/>
    </dgm:pt>
    <dgm:pt modelId="{D48D1F69-4392-413C-93D0-DCB3B7BF7DAE}" type="pres">
      <dgm:prSet presAssocID="{E5C372D6-A59B-4C86-8994-7040CB75527F}" presName="hierRoot2" presStyleCnt="0">
        <dgm:presLayoutVars>
          <dgm:hierBranch val="init"/>
        </dgm:presLayoutVars>
      </dgm:prSet>
      <dgm:spPr/>
    </dgm:pt>
    <dgm:pt modelId="{8CF9673C-1709-435D-BD01-9B3F1FA35ED9}" type="pres">
      <dgm:prSet presAssocID="{E5C372D6-A59B-4C86-8994-7040CB75527F}" presName="rootComposite" presStyleCnt="0"/>
      <dgm:spPr/>
    </dgm:pt>
    <dgm:pt modelId="{A1607D8A-25D9-489B-AE9D-38433BE39709}" type="pres">
      <dgm:prSet presAssocID="{E5C372D6-A59B-4C86-8994-7040CB75527F}" presName="rootText" presStyleLbl="node1" presStyleIdx="12" presStyleCnt="16">
        <dgm:presLayoutVars>
          <dgm:chMax/>
          <dgm:chPref val="3"/>
        </dgm:presLayoutVars>
      </dgm:prSet>
      <dgm:spPr/>
    </dgm:pt>
    <dgm:pt modelId="{E31FCEE0-8031-457F-9D3D-1C9832E72D1A}" type="pres">
      <dgm:prSet presAssocID="{E5C372D6-A59B-4C86-8994-7040CB75527F}" presName="titleText2" presStyleLbl="fgAcc1" presStyleIdx="12" presStyleCnt="16">
        <dgm:presLayoutVars>
          <dgm:chMax val="0"/>
          <dgm:chPref val="0"/>
        </dgm:presLayoutVars>
      </dgm:prSet>
      <dgm:spPr/>
    </dgm:pt>
    <dgm:pt modelId="{5A6D707D-49D4-428F-8398-A61F3D2148F2}" type="pres">
      <dgm:prSet presAssocID="{E5C372D6-A59B-4C86-8994-7040CB75527F}" presName="rootConnector" presStyleLbl="node3" presStyleIdx="0" presStyleCnt="0"/>
      <dgm:spPr/>
    </dgm:pt>
    <dgm:pt modelId="{5AB4CF96-3D9F-423C-9062-5F8FA01E655A}" type="pres">
      <dgm:prSet presAssocID="{E5C372D6-A59B-4C86-8994-7040CB75527F}" presName="hierChild4" presStyleCnt="0"/>
      <dgm:spPr/>
    </dgm:pt>
    <dgm:pt modelId="{15CB8EA9-6B1E-43BC-9017-631287E1191A}" type="pres">
      <dgm:prSet presAssocID="{E5C372D6-A59B-4C86-8994-7040CB75527F}" presName="hierChild5" presStyleCnt="0"/>
      <dgm:spPr/>
    </dgm:pt>
    <dgm:pt modelId="{1390DD59-D8BA-463F-87CD-BB14509F19BA}" type="pres">
      <dgm:prSet presAssocID="{92370A50-AF2E-401F-849B-8CA28E7F9738}" presName="hierChild5" presStyleCnt="0"/>
      <dgm:spPr/>
    </dgm:pt>
    <dgm:pt modelId="{13895A7C-1663-4B84-BC36-F3D3C661A876}" type="pres">
      <dgm:prSet presAssocID="{E572A081-C2DA-4F18-B618-5F0536AE2F25}" presName="Name37" presStyleLbl="parChTrans1D2" presStyleIdx="2" presStyleCnt="3"/>
      <dgm:spPr/>
    </dgm:pt>
    <dgm:pt modelId="{F5E7791D-B98D-40EB-84E1-4018FD272921}" type="pres">
      <dgm:prSet presAssocID="{40D6A1D5-C0B1-4A7F-BE34-5639D43FDDAD}" presName="hierRoot2" presStyleCnt="0">
        <dgm:presLayoutVars>
          <dgm:hierBranch val="init"/>
        </dgm:presLayoutVars>
      </dgm:prSet>
      <dgm:spPr/>
    </dgm:pt>
    <dgm:pt modelId="{76710588-031B-4666-AC46-B3CBCD2E7435}" type="pres">
      <dgm:prSet presAssocID="{40D6A1D5-C0B1-4A7F-BE34-5639D43FDDAD}" presName="rootComposite" presStyleCnt="0"/>
      <dgm:spPr/>
    </dgm:pt>
    <dgm:pt modelId="{8B6C3AB2-ABA7-4387-A959-CCD12A308C95}" type="pres">
      <dgm:prSet presAssocID="{40D6A1D5-C0B1-4A7F-BE34-5639D43FDDAD}" presName="rootText" presStyleLbl="node1" presStyleIdx="13" presStyleCnt="16">
        <dgm:presLayoutVars>
          <dgm:chMax/>
          <dgm:chPref val="3"/>
        </dgm:presLayoutVars>
      </dgm:prSet>
      <dgm:spPr/>
    </dgm:pt>
    <dgm:pt modelId="{CA5D3A73-A4BB-4638-9FC4-0DF4F7E75862}" type="pres">
      <dgm:prSet presAssocID="{40D6A1D5-C0B1-4A7F-BE34-5639D43FDDAD}" presName="titleText2" presStyleLbl="fgAcc1" presStyleIdx="13" presStyleCnt="16">
        <dgm:presLayoutVars>
          <dgm:chMax val="0"/>
          <dgm:chPref val="0"/>
        </dgm:presLayoutVars>
      </dgm:prSet>
      <dgm:spPr/>
    </dgm:pt>
    <dgm:pt modelId="{E2AE8611-FFF9-4DD8-AC0A-910B1CE574C1}" type="pres">
      <dgm:prSet presAssocID="{40D6A1D5-C0B1-4A7F-BE34-5639D43FDDAD}" presName="rootConnector" presStyleLbl="node2" presStyleIdx="0" presStyleCnt="0"/>
      <dgm:spPr/>
    </dgm:pt>
    <dgm:pt modelId="{6B7863E7-18F5-4B5D-B8A8-2DFF952CB7BB}" type="pres">
      <dgm:prSet presAssocID="{40D6A1D5-C0B1-4A7F-BE34-5639D43FDDAD}" presName="hierChild4" presStyleCnt="0"/>
      <dgm:spPr/>
    </dgm:pt>
    <dgm:pt modelId="{89C5CD2C-E564-4AED-98E0-5CA97DD7FEAC}" type="pres">
      <dgm:prSet presAssocID="{FD8480BF-6F89-4828-9380-B17AC63D84D3}" presName="Name37" presStyleLbl="parChTrans1D3" presStyleIdx="6" presStyleCnt="8"/>
      <dgm:spPr/>
    </dgm:pt>
    <dgm:pt modelId="{371D6D74-5A69-46F6-8A23-101D59444A71}" type="pres">
      <dgm:prSet presAssocID="{25003BA7-09D5-4F87-8A74-D70139A809DF}" presName="hierRoot2" presStyleCnt="0">
        <dgm:presLayoutVars>
          <dgm:hierBranch val="init"/>
        </dgm:presLayoutVars>
      </dgm:prSet>
      <dgm:spPr/>
    </dgm:pt>
    <dgm:pt modelId="{3B7FFEB6-1194-45BF-A639-A314B27DFDEB}" type="pres">
      <dgm:prSet presAssocID="{25003BA7-09D5-4F87-8A74-D70139A809DF}" presName="rootComposite" presStyleCnt="0"/>
      <dgm:spPr/>
    </dgm:pt>
    <dgm:pt modelId="{C60D6A23-9EC5-4D20-B981-9C84E8770B29}" type="pres">
      <dgm:prSet presAssocID="{25003BA7-09D5-4F87-8A74-D70139A809DF}" presName="rootText" presStyleLbl="node1" presStyleIdx="14" presStyleCnt="16">
        <dgm:presLayoutVars>
          <dgm:chMax/>
          <dgm:chPref val="3"/>
        </dgm:presLayoutVars>
      </dgm:prSet>
      <dgm:spPr/>
    </dgm:pt>
    <dgm:pt modelId="{D59D74C0-6E4F-47ED-A533-4C47495959CB}" type="pres">
      <dgm:prSet presAssocID="{25003BA7-09D5-4F87-8A74-D70139A809DF}" presName="titleText2" presStyleLbl="fgAcc1" presStyleIdx="14" presStyleCnt="16">
        <dgm:presLayoutVars>
          <dgm:chMax val="0"/>
          <dgm:chPref val="0"/>
        </dgm:presLayoutVars>
      </dgm:prSet>
      <dgm:spPr/>
    </dgm:pt>
    <dgm:pt modelId="{6C8043C8-6C5D-4D14-A2AE-1FEE914BD568}" type="pres">
      <dgm:prSet presAssocID="{25003BA7-09D5-4F87-8A74-D70139A809DF}" presName="rootConnector" presStyleLbl="node3" presStyleIdx="0" presStyleCnt="0"/>
      <dgm:spPr/>
    </dgm:pt>
    <dgm:pt modelId="{07F031A0-3E87-4E69-AB7B-B1173279BBE1}" type="pres">
      <dgm:prSet presAssocID="{25003BA7-09D5-4F87-8A74-D70139A809DF}" presName="hierChild4" presStyleCnt="0"/>
      <dgm:spPr/>
    </dgm:pt>
    <dgm:pt modelId="{9DF22BD6-3BE1-4B3F-9EF3-43B07D6808FC}" type="pres">
      <dgm:prSet presAssocID="{25003BA7-09D5-4F87-8A74-D70139A809DF}" presName="hierChild5" presStyleCnt="0"/>
      <dgm:spPr/>
    </dgm:pt>
    <dgm:pt modelId="{1BC00A23-9AB4-4DA0-A17E-4BCFDFABC41F}" type="pres">
      <dgm:prSet presAssocID="{561EEDE7-9C71-40EC-B42E-544D5528A6B0}" presName="Name37" presStyleLbl="parChTrans1D3" presStyleIdx="7" presStyleCnt="8"/>
      <dgm:spPr/>
    </dgm:pt>
    <dgm:pt modelId="{8D4F2E66-D066-4258-97B2-A962A8D55AC4}" type="pres">
      <dgm:prSet presAssocID="{278B0F51-0677-4842-90F8-05A13947F2F7}" presName="hierRoot2" presStyleCnt="0">
        <dgm:presLayoutVars>
          <dgm:hierBranch val="init"/>
        </dgm:presLayoutVars>
      </dgm:prSet>
      <dgm:spPr/>
    </dgm:pt>
    <dgm:pt modelId="{ED84394F-18E3-4EAC-8A59-3580A5E6C12B}" type="pres">
      <dgm:prSet presAssocID="{278B0F51-0677-4842-90F8-05A13947F2F7}" presName="rootComposite" presStyleCnt="0"/>
      <dgm:spPr/>
    </dgm:pt>
    <dgm:pt modelId="{39069FC1-424B-4B06-BED7-A945E16935EB}" type="pres">
      <dgm:prSet presAssocID="{278B0F51-0677-4842-90F8-05A13947F2F7}" presName="rootText" presStyleLbl="node1" presStyleIdx="15" presStyleCnt="16">
        <dgm:presLayoutVars>
          <dgm:chMax/>
          <dgm:chPref val="3"/>
        </dgm:presLayoutVars>
      </dgm:prSet>
      <dgm:spPr/>
    </dgm:pt>
    <dgm:pt modelId="{EA00FA25-374A-4BCC-A5B8-2E8D80E36D22}" type="pres">
      <dgm:prSet presAssocID="{278B0F51-0677-4842-90F8-05A13947F2F7}" presName="titleText2" presStyleLbl="fgAcc1" presStyleIdx="15" presStyleCnt="16">
        <dgm:presLayoutVars>
          <dgm:chMax val="0"/>
          <dgm:chPref val="0"/>
        </dgm:presLayoutVars>
      </dgm:prSet>
      <dgm:spPr/>
    </dgm:pt>
    <dgm:pt modelId="{8D048B7E-D894-4F88-841B-759178492A62}" type="pres">
      <dgm:prSet presAssocID="{278B0F51-0677-4842-90F8-05A13947F2F7}" presName="rootConnector" presStyleLbl="node3" presStyleIdx="0" presStyleCnt="0"/>
      <dgm:spPr/>
    </dgm:pt>
    <dgm:pt modelId="{17A44DD8-C373-4648-8709-F243D1D0348D}" type="pres">
      <dgm:prSet presAssocID="{278B0F51-0677-4842-90F8-05A13947F2F7}" presName="hierChild4" presStyleCnt="0"/>
      <dgm:spPr/>
    </dgm:pt>
    <dgm:pt modelId="{9EDA920E-1E3C-4CCD-B351-9753D9EEC3A9}" type="pres">
      <dgm:prSet presAssocID="{278B0F51-0677-4842-90F8-05A13947F2F7}" presName="hierChild5" presStyleCnt="0"/>
      <dgm:spPr/>
    </dgm:pt>
    <dgm:pt modelId="{2C4767E0-85F6-47ED-8D63-A23C400D48A6}" type="pres">
      <dgm:prSet presAssocID="{40D6A1D5-C0B1-4A7F-BE34-5639D43FDDAD}" presName="hierChild5" presStyleCnt="0"/>
      <dgm:spPr/>
    </dgm:pt>
    <dgm:pt modelId="{B686FFE4-DC6A-4E69-A6DF-5B6F9C2FFFE2}" type="pres">
      <dgm:prSet presAssocID="{245F94C3-2750-4D05-8E33-FB6E3543DD2C}" presName="hierChild3" presStyleCnt="0"/>
      <dgm:spPr/>
    </dgm:pt>
  </dgm:ptLst>
  <dgm:cxnLst>
    <dgm:cxn modelId="{09B28804-A1DC-4316-B7E0-29EF77A5FE3D}" srcId="{40D6A1D5-C0B1-4A7F-BE34-5639D43FDDAD}" destId="{278B0F51-0677-4842-90F8-05A13947F2F7}" srcOrd="1" destOrd="0" parTransId="{561EEDE7-9C71-40EC-B42E-544D5528A6B0}" sibTransId="{20A8A55A-8BA9-4A8A-A787-ADD4D6681238}"/>
    <dgm:cxn modelId="{3D709708-18E3-4EB6-B89B-9C2AEEBE4235}" type="presOf" srcId="{E5C372D6-A59B-4C86-8994-7040CB75527F}" destId="{5A6D707D-49D4-428F-8398-A61F3D2148F2}" srcOrd="1" destOrd="0" presId="urn:microsoft.com/office/officeart/2008/layout/NameandTitleOrganizationalChart"/>
    <dgm:cxn modelId="{8A9AF109-71B2-4FD4-A5B9-D349E399CB1F}" type="presOf" srcId="{245F94C3-2750-4D05-8E33-FB6E3543DD2C}" destId="{0A6D9EF0-A5AD-4368-BEFA-C657F61DC1ED}" srcOrd="0" destOrd="0" presId="urn:microsoft.com/office/officeart/2008/layout/NameandTitleOrganizationalChart"/>
    <dgm:cxn modelId="{979E300B-159B-4DC7-833E-D08A36044847}" type="presOf" srcId="{92370A50-AF2E-401F-849B-8CA28E7F9738}" destId="{4B40760D-C142-4F5D-9022-8CE66451100E}" srcOrd="1" destOrd="0" presId="urn:microsoft.com/office/officeart/2008/layout/NameandTitleOrganizationalChart"/>
    <dgm:cxn modelId="{13A8F20B-6324-4378-AFC9-4E5732F4A9D5}" type="presOf" srcId="{87D92638-D78A-4D3D-BB5A-EEA347C74501}" destId="{26B6FA5F-8035-4454-B479-03A181A035BD}" srcOrd="0" destOrd="0" presId="urn:microsoft.com/office/officeart/2008/layout/NameandTitleOrganizationalChart"/>
    <dgm:cxn modelId="{D343870E-0561-4BCE-B35F-F196CF0B6322}" type="presOf" srcId="{85D4FCEB-646F-47BF-B2E0-BD81ACFFA05B}" destId="{D59D74C0-6E4F-47ED-A533-4C47495959CB}" srcOrd="0" destOrd="0" presId="urn:microsoft.com/office/officeart/2008/layout/NameandTitleOrganizationalChart"/>
    <dgm:cxn modelId="{2313FC11-A3B0-480D-BE50-D5FA4CA95EEB}" srcId="{27A6C91C-6E93-4506-BBDC-CEA3C3299391}" destId="{8419C87B-2519-4F22-9A62-A5B6D9D426A4}" srcOrd="0" destOrd="0" parTransId="{9A280869-4CD4-4ABF-9B49-A9BE312D1A6D}" sibTransId="{4309881B-8574-454E-89A9-5017352F50B2}"/>
    <dgm:cxn modelId="{49C61212-0E42-46C5-B248-E7576665F3DD}" type="presOf" srcId="{08B3F22E-6614-4EE2-AFA5-7B0552BDF45F}" destId="{FD847289-DF0F-46D7-A9A9-21BF82C1F4A0}" srcOrd="0" destOrd="0" presId="urn:microsoft.com/office/officeart/2008/layout/NameandTitleOrganizationalChart"/>
    <dgm:cxn modelId="{2D59E712-0405-4AFC-8E4B-4EA92B9C73DB}" type="presOf" srcId="{08B3F22E-6614-4EE2-AFA5-7B0552BDF45F}" destId="{84CE7756-6FA7-4CBE-B812-FF605F442C2F}" srcOrd="1" destOrd="0" presId="urn:microsoft.com/office/officeart/2008/layout/NameandTitleOrganizationalChart"/>
    <dgm:cxn modelId="{2AB9741A-A488-426A-A652-E6732730AC6F}" type="presOf" srcId="{97510C51-0C9F-4EE6-A72E-F642B4B3E689}" destId="{4F6455D0-76B4-4E0F-988F-D323E2EB5E75}" srcOrd="0" destOrd="0" presId="urn:microsoft.com/office/officeart/2008/layout/NameandTitleOrganizationalChart"/>
    <dgm:cxn modelId="{9FD63524-03DF-4803-B7A5-615EECBF22AB}" type="presOf" srcId="{40D6A1D5-C0B1-4A7F-BE34-5639D43FDDAD}" destId="{8B6C3AB2-ABA7-4387-A959-CCD12A308C95}" srcOrd="0" destOrd="0" presId="urn:microsoft.com/office/officeart/2008/layout/NameandTitleOrganizationalChart"/>
    <dgm:cxn modelId="{CF239F2A-1BDA-422B-BCED-DD8493EB071F}" type="presOf" srcId="{8419C87B-2519-4F22-9A62-A5B6D9D426A4}" destId="{EF6A2954-1D3F-4CD2-86B6-4AE807F89922}" srcOrd="0" destOrd="0" presId="urn:microsoft.com/office/officeart/2008/layout/NameandTitleOrganizationalChart"/>
    <dgm:cxn modelId="{5C1E342C-EB6B-49CD-A51B-DDDD6AD73752}" type="presOf" srcId="{461E508D-2ACF-4467-B034-0510CC67C323}" destId="{FEA76C2F-E009-4877-BEE7-74E64CDA8203}" srcOrd="0" destOrd="0" presId="urn:microsoft.com/office/officeart/2008/layout/NameandTitleOrganizationalChart"/>
    <dgm:cxn modelId="{09EFEB30-0D57-471D-B07D-E6107021EE34}" type="presOf" srcId="{F30BCCA0-661B-4206-831A-569C10A0CCF0}" destId="{F21BDB2B-AC28-4767-97C7-9B65DC1FD84F}" srcOrd="0" destOrd="0" presId="urn:microsoft.com/office/officeart/2008/layout/NameandTitleOrganizationalChart"/>
    <dgm:cxn modelId="{30922435-6D01-4A51-B770-D116EA94F287}" type="presOf" srcId="{D2122028-DFCE-4F76-9550-DC03B8CB9E56}" destId="{01B98348-B143-47FD-B5DC-36697C7B9BFD}" srcOrd="1" destOrd="0" presId="urn:microsoft.com/office/officeart/2008/layout/NameandTitleOrganizationalChart"/>
    <dgm:cxn modelId="{7F806135-5B95-462C-819C-A3D354DF96AC}" type="presOf" srcId="{8419C87B-2519-4F22-9A62-A5B6D9D426A4}" destId="{6857D8D7-605C-4925-BC77-98B184EF4C34}" srcOrd="1" destOrd="0" presId="urn:microsoft.com/office/officeart/2008/layout/NameandTitleOrganizationalChart"/>
    <dgm:cxn modelId="{6A5BA835-7970-4C73-B4A5-9981C88309E1}" srcId="{40D6A1D5-C0B1-4A7F-BE34-5639D43FDDAD}" destId="{25003BA7-09D5-4F87-8A74-D70139A809DF}" srcOrd="0" destOrd="0" parTransId="{FD8480BF-6F89-4828-9380-B17AC63D84D3}" sibTransId="{85D4FCEB-646F-47BF-B2E0-BD81ACFFA05B}"/>
    <dgm:cxn modelId="{D6019737-49AD-4AC5-84B2-E3E1E41E62E9}" type="presOf" srcId="{245F94C3-2750-4D05-8E33-FB6E3543DD2C}" destId="{58251575-3790-4876-A468-5D7570274F49}" srcOrd="1" destOrd="0" presId="urn:microsoft.com/office/officeart/2008/layout/NameandTitleOrganizationalChart"/>
    <dgm:cxn modelId="{C23B0038-62CD-49BD-8C91-CE2C00F8B603}" type="presOf" srcId="{E135A1B1-AD43-4229-B48D-D285CECBEF65}" destId="{915A49AC-AB48-4611-A74C-1B692665E123}" srcOrd="0" destOrd="0" presId="urn:microsoft.com/office/officeart/2008/layout/NameandTitleOrganizationalChart"/>
    <dgm:cxn modelId="{6C4D3F40-7ABF-4EB9-83B6-E94AB848BE90}" type="presOf" srcId="{97510C51-0C9F-4EE6-A72E-F642B4B3E689}" destId="{D94401FF-4CDC-45AA-838B-77B8E2FA3A1F}" srcOrd="1" destOrd="0" presId="urn:microsoft.com/office/officeart/2008/layout/NameandTitleOrganizationalChart"/>
    <dgm:cxn modelId="{B334FF60-8EA4-4656-A5FE-B66AE911402B}" type="presOf" srcId="{32FFB36E-452A-49D4-9CC4-CEA3B69A5E35}" destId="{23AB8738-D636-47FA-8F56-A954E644D377}" srcOrd="0" destOrd="0" presId="urn:microsoft.com/office/officeart/2008/layout/NameandTitleOrganizationalChart"/>
    <dgm:cxn modelId="{B97CFF60-F0E4-4A03-A103-825972DAEEFB}" type="presOf" srcId="{EE09E556-035D-40C4-B4BC-09A724528060}" destId="{3A4FB4D0-BCC8-4F1F-A9ED-3F2AFB503DD1}" srcOrd="0" destOrd="0" presId="urn:microsoft.com/office/officeart/2008/layout/NameandTitleOrganizationalChart"/>
    <dgm:cxn modelId="{80E9B762-D53E-4E72-BEDA-ACF66B1F4ED6}" type="presOf" srcId="{40D6A1D5-C0B1-4A7F-BE34-5639D43FDDAD}" destId="{E2AE8611-FFF9-4DD8-AC0A-910B1CE574C1}" srcOrd="1" destOrd="0" presId="urn:microsoft.com/office/officeart/2008/layout/NameandTitleOrganizationalChart"/>
    <dgm:cxn modelId="{F6CBAB67-7FB6-4FB1-922C-FE4AA1E11FFA}" srcId="{245F94C3-2750-4D05-8E33-FB6E3543DD2C}" destId="{92370A50-AF2E-401F-849B-8CA28E7F9738}" srcOrd="1" destOrd="0" parTransId="{E62F3F7B-4061-43F1-9194-254769FB1631}" sibTransId="{DD78828A-C42D-475D-8116-5470719792F2}"/>
    <dgm:cxn modelId="{8CF13948-1E1F-4596-B07D-93FA258577A9}" type="presOf" srcId="{272F79F0-C210-4C1E-8E07-2465374A77AA}" destId="{62E7111D-C8CF-4EC6-9423-39D61F78F686}" srcOrd="0" destOrd="0" presId="urn:microsoft.com/office/officeart/2008/layout/NameandTitleOrganizationalChart"/>
    <dgm:cxn modelId="{55D7894A-3303-4560-A2D7-28DB1D401F4E}" srcId="{B8B7761C-0292-4908-854F-E0376DCEF1FB}" destId="{245F94C3-2750-4D05-8E33-FB6E3543DD2C}" srcOrd="0" destOrd="0" parTransId="{75B5AB6E-78A8-4D9E-BC2F-B379D3F28282}" sibTransId="{39C0373B-D587-4030-95DF-2E392D15AA79}"/>
    <dgm:cxn modelId="{2D74B54B-4AC7-4EC6-98B9-028E0E9F2CF7}" type="presOf" srcId="{388B48B2-1684-4DBC-8854-3515E9D3EB34}" destId="{032B7031-CD30-42A5-B3BD-91BCD4026CFB}" srcOrd="0" destOrd="0" presId="urn:microsoft.com/office/officeart/2008/layout/NameandTitleOrganizationalChart"/>
    <dgm:cxn modelId="{4828DB4B-E703-46B9-A97F-65657067715D}" srcId="{7C817EAB-64C3-4E2B-AFC9-E57E66FEF7B9}" destId="{99288C69-4FE3-4B07-BB98-424E91967F2D}" srcOrd="0" destOrd="0" parTransId="{230B8669-70C0-45A5-B226-A7BB99ACC088}" sibTransId="{1367AC55-D18C-44D4-B4AD-73062C5EEE18}"/>
    <dgm:cxn modelId="{ECB4816C-E018-4C67-B155-E89D6FD439AB}" type="presOf" srcId="{954AF616-7E87-4174-893E-AFE1A60FC288}" destId="{1D27D774-EE38-43AD-9478-153A73E16049}" srcOrd="0" destOrd="0" presId="urn:microsoft.com/office/officeart/2008/layout/NameandTitleOrganizationalChart"/>
    <dgm:cxn modelId="{DC34C24E-03C1-4510-ADB7-92184C091559}" srcId="{97510C51-0C9F-4EE6-A72E-F642B4B3E689}" destId="{93F84485-30F6-4884-9AA3-258CF11D0385}" srcOrd="0" destOrd="0" parTransId="{82F36894-E9A8-49C3-B489-FC94742359D8}" sibTransId="{AE274462-C31E-42FB-B98F-5B36FC15BCE2}"/>
    <dgm:cxn modelId="{8F0EB071-F11B-46BE-B55F-5A3262DD2F57}" type="presOf" srcId="{925866F1-62B7-4FF7-BCAD-F6633F7B1608}" destId="{BE232EEA-5F09-4754-985A-6A1BE6BF4ABB}" srcOrd="0" destOrd="0" presId="urn:microsoft.com/office/officeart/2008/layout/NameandTitleOrganizationalChart"/>
    <dgm:cxn modelId="{E4183C74-E594-400C-BE6F-7F15C0DBD270}" srcId="{08B3F22E-6614-4EE2-AFA5-7B0552BDF45F}" destId="{7C817EAB-64C3-4E2B-AFC9-E57E66FEF7B9}" srcOrd="0" destOrd="0" parTransId="{388B48B2-1684-4DBC-8854-3515E9D3EB34}" sibTransId="{32FFB36E-452A-49D4-9CC4-CEA3B69A5E35}"/>
    <dgm:cxn modelId="{B50CB854-3C58-4F35-82D5-E6FF1DC21075}" type="presOf" srcId="{AE274462-C31E-42FB-B98F-5B36FC15BCE2}" destId="{7B3A004A-2A75-42E5-9E18-100CD3380D6E}" srcOrd="0" destOrd="0" presId="urn:microsoft.com/office/officeart/2008/layout/NameandTitleOrganizationalChart"/>
    <dgm:cxn modelId="{B1ADC377-E2DD-40E5-B4EE-F83C8BA4CE42}" type="presOf" srcId="{278B0F51-0677-4842-90F8-05A13947F2F7}" destId="{8D048B7E-D894-4F88-841B-759178492A62}" srcOrd="1" destOrd="0" presId="urn:microsoft.com/office/officeart/2008/layout/NameandTitleOrganizationalChart"/>
    <dgm:cxn modelId="{59457C5A-E7A3-46FB-9FE4-B03A95495E15}" type="presOf" srcId="{DD78828A-C42D-475D-8116-5470719792F2}" destId="{8DC8BD7F-FC54-4D18-8D33-B0878123D661}" srcOrd="0" destOrd="0" presId="urn:microsoft.com/office/officeart/2008/layout/NameandTitleOrganizationalChart"/>
    <dgm:cxn modelId="{FD8A6B7B-3E97-4BD6-833D-256C045C2F96}" type="presOf" srcId="{1367AC55-D18C-44D4-B4AD-73062C5EEE18}" destId="{F763A32C-E488-4EF5-902C-DD378A097475}" srcOrd="0" destOrd="0" presId="urn:microsoft.com/office/officeart/2008/layout/NameandTitleOrganizationalChart"/>
    <dgm:cxn modelId="{F047BF7C-1E8C-4D9C-9839-2B87802B8FE5}" type="presOf" srcId="{96A956E1-B15E-423E-BD91-CCCFCE9A6F94}" destId="{F91AB5FE-43ED-402E-8F77-37E8E4D520CC}" srcOrd="0" destOrd="0" presId="urn:microsoft.com/office/officeart/2008/layout/NameandTitleOrganizationalChart"/>
    <dgm:cxn modelId="{35056D81-57A0-4679-AC8B-C18B252B1317}" srcId="{92370A50-AF2E-401F-849B-8CA28E7F9738}" destId="{E5C372D6-A59B-4C86-8994-7040CB75527F}" srcOrd="2" destOrd="0" parTransId="{925866F1-62B7-4FF7-BCAD-F6633F7B1608}" sibTransId="{732DF35C-4F7D-444B-A905-C4929A839D74}"/>
    <dgm:cxn modelId="{D7905B83-097C-4A56-88B6-8F45F79C08A8}" type="presOf" srcId="{27A6C91C-6E93-4506-BBDC-CEA3C3299391}" destId="{2AE90A01-3BA5-4B8E-8AA9-EFF53B4C5048}" srcOrd="1" destOrd="0" presId="urn:microsoft.com/office/officeart/2008/layout/NameandTitleOrganizationalChart"/>
    <dgm:cxn modelId="{3B86C183-9D13-4C79-A8B7-A103A87DC233}" srcId="{92370A50-AF2E-401F-849B-8CA28E7F9738}" destId="{461E508D-2ACF-4467-B034-0510CC67C323}" srcOrd="1" destOrd="0" parTransId="{F30BCCA0-661B-4206-831A-569C10A0CCF0}" sibTransId="{8F0F1D08-0BD9-43B4-9208-5108020855B4}"/>
    <dgm:cxn modelId="{2A1FF483-C808-4F26-B407-20E3E04A2DB7}" type="presOf" srcId="{92370A50-AF2E-401F-849B-8CA28E7F9738}" destId="{AB44F218-2C65-40C3-9257-EE27BFB402DE}" srcOrd="0" destOrd="0" presId="urn:microsoft.com/office/officeart/2008/layout/NameandTitleOrganizationalChart"/>
    <dgm:cxn modelId="{9E673285-0EDC-415F-A1AD-2A43CCCD5687}" type="presOf" srcId="{B8B7761C-0292-4908-854F-E0376DCEF1FB}" destId="{07083E7A-88E7-49B3-B9D6-24802E97C39A}" srcOrd="0" destOrd="0" presId="urn:microsoft.com/office/officeart/2008/layout/NameandTitleOrganizationalChart"/>
    <dgm:cxn modelId="{350D1688-33F7-479D-98B4-DB1B1B768124}" type="presOf" srcId="{E62F3F7B-4061-43F1-9194-254769FB1631}" destId="{1ABA36A8-F835-47D8-99CF-93E184B34BA4}" srcOrd="0" destOrd="0" presId="urn:microsoft.com/office/officeart/2008/layout/NameandTitleOrganizationalChart"/>
    <dgm:cxn modelId="{BCB57088-97BF-4B03-8343-B3BA1B064D48}" type="presOf" srcId="{561EEDE7-9C71-40EC-B42E-544D5528A6B0}" destId="{1BC00A23-9AB4-4DA0-A17E-4BCFDFABC41F}" srcOrd="0" destOrd="0" presId="urn:microsoft.com/office/officeart/2008/layout/NameandTitleOrganizationalChart"/>
    <dgm:cxn modelId="{8237F589-F3FC-45AC-B4F8-962CC28E5732}" type="presOf" srcId="{7C817EAB-64C3-4E2B-AFC9-E57E66FEF7B9}" destId="{83D2F437-78AC-42F2-A010-1032B63AE14A}" srcOrd="0" destOrd="0" presId="urn:microsoft.com/office/officeart/2008/layout/NameandTitleOrganizationalChart"/>
    <dgm:cxn modelId="{424BA48C-0A94-4C44-A0BB-ABEDB41DF63F}" type="presOf" srcId="{A076C571-C1A3-4363-BA7D-C7512316DCC1}" destId="{F19C2AE9-6B34-4B3E-9F05-BC0075C55C63}" srcOrd="0" destOrd="0" presId="urn:microsoft.com/office/officeart/2008/layout/NameandTitleOrganizationalChart"/>
    <dgm:cxn modelId="{DCA29D8E-B7C5-4588-ACCE-6F40EE8CFFFE}" type="presOf" srcId="{93F84485-30F6-4884-9AA3-258CF11D0385}" destId="{259F1F28-E566-4B20-A532-7D65E287AD48}" srcOrd="0" destOrd="0" presId="urn:microsoft.com/office/officeart/2008/layout/NameandTitleOrganizationalChart"/>
    <dgm:cxn modelId="{3C7CD28F-E526-42EB-8F5F-0A16B4B61C2D}" type="presOf" srcId="{39C0373B-D587-4030-95DF-2E392D15AA79}" destId="{6E70EA92-B73C-43E5-8E27-B6410041CC91}" srcOrd="0" destOrd="0" presId="urn:microsoft.com/office/officeart/2008/layout/NameandTitleOrganizationalChart"/>
    <dgm:cxn modelId="{9DE31B90-071A-4B70-A986-38E61CF429D8}" type="presOf" srcId="{230B8669-70C0-45A5-B226-A7BB99ACC088}" destId="{CF899385-03FA-4E1F-ACCC-574D824A110D}" srcOrd="0" destOrd="0" presId="urn:microsoft.com/office/officeart/2008/layout/NameandTitleOrganizationalChart"/>
    <dgm:cxn modelId="{33DF5B92-95BD-4715-B3EB-DAFA5EFC4390}" type="presOf" srcId="{954AF616-7E87-4174-893E-AFE1A60FC288}" destId="{C086EF7F-7578-44C8-9069-DD25B1089917}" srcOrd="1" destOrd="0" presId="urn:microsoft.com/office/officeart/2008/layout/NameandTitleOrganizationalChart"/>
    <dgm:cxn modelId="{D844D994-2439-4EED-B7FA-13BF56F1A583}" type="presOf" srcId="{25003BA7-09D5-4F87-8A74-D70139A809DF}" destId="{6C8043C8-6C5D-4D14-A2AE-1FEE914BD568}" srcOrd="1" destOrd="0" presId="urn:microsoft.com/office/officeart/2008/layout/NameandTitleOrganizationalChart"/>
    <dgm:cxn modelId="{D427DD97-F655-4D50-A75F-206245BBA330}" type="presOf" srcId="{9A280869-4CD4-4ABF-9B49-A9BE312D1A6D}" destId="{EE9E7CAC-2AEF-4EBA-BB75-B6B449A15E63}" srcOrd="0" destOrd="0" presId="urn:microsoft.com/office/officeart/2008/layout/NameandTitleOrganizationalChart"/>
    <dgm:cxn modelId="{B23F719B-9791-4289-8304-0DE5E2BA6B95}" type="presOf" srcId="{732DF35C-4F7D-444B-A905-C4929A839D74}" destId="{E31FCEE0-8031-457F-9D3D-1C9832E72D1A}" srcOrd="0" destOrd="0" presId="urn:microsoft.com/office/officeart/2008/layout/NameandTitleOrganizationalChart"/>
    <dgm:cxn modelId="{91D2219D-1FB1-4257-AE01-F74402B70FF6}" type="presOf" srcId="{7C817EAB-64C3-4E2B-AFC9-E57E66FEF7B9}" destId="{012AFEC0-B00D-45E9-ABA8-B2CF30C96871}" srcOrd="1" destOrd="0" presId="urn:microsoft.com/office/officeart/2008/layout/NameandTitleOrganizationalChart"/>
    <dgm:cxn modelId="{6AB91B9E-D098-44C6-928F-426A93ACEAC0}" type="presOf" srcId="{461E508D-2ACF-4467-B034-0510CC67C323}" destId="{4AE1FD49-47C8-4A6D-BD6C-EBEB655979FE}" srcOrd="1" destOrd="0" presId="urn:microsoft.com/office/officeart/2008/layout/NameandTitleOrganizationalChart"/>
    <dgm:cxn modelId="{D3A7049F-7A45-4015-9F91-E849DA82D753}" type="presOf" srcId="{278B0F51-0677-4842-90F8-05A13947F2F7}" destId="{39069FC1-424B-4B06-BED7-A945E16935EB}" srcOrd="0" destOrd="0" presId="urn:microsoft.com/office/officeart/2008/layout/NameandTitleOrganizationalChart"/>
    <dgm:cxn modelId="{33286DA4-A44B-45ED-9FEB-E04F1F0C9D64}" type="presOf" srcId="{C2EB338E-7552-4286-87A1-2156B4E544AF}" destId="{9C591EC4-860D-4F06-9561-1FE455DD9CB1}" srcOrd="0" destOrd="0" presId="urn:microsoft.com/office/officeart/2008/layout/NameandTitleOrganizationalChart"/>
    <dgm:cxn modelId="{939132A9-62B2-4295-880B-8D22C5CB9B0A}" type="presOf" srcId="{4AAA0C79-74D4-4FF6-9B44-BADFAC1031A4}" destId="{5B7F62E2-340C-402A-B35D-5568F99B061C}" srcOrd="0" destOrd="0" presId="urn:microsoft.com/office/officeart/2008/layout/NameandTitleOrganizationalChart"/>
    <dgm:cxn modelId="{339400AC-03DD-4F8A-ABD4-4473B44BFA02}" srcId="{92370A50-AF2E-401F-849B-8CA28E7F9738}" destId="{D2122028-DFCE-4F76-9550-DC03B8CB9E56}" srcOrd="0" destOrd="0" parTransId="{B169E303-6A24-4554-8D8E-E7D0E446D998}" sibTransId="{E135A1B1-AD43-4229-B48D-D285CECBEF65}"/>
    <dgm:cxn modelId="{DEC1E1AF-6D35-4F3A-BAD4-327B02D18DEC}" srcId="{99288C69-4FE3-4B07-BB98-424E91967F2D}" destId="{EC0E9C9E-3D30-4E2D-AEAB-C3B1D07F00E3}" srcOrd="0" destOrd="0" parTransId="{3740769E-9406-4338-BF63-B329FE609EB8}" sibTransId="{A076C571-C1A3-4363-BA7D-C7512316DCC1}"/>
    <dgm:cxn modelId="{3ECFB7B2-98EE-41DF-9E66-0520AA1ED9E5}" type="presOf" srcId="{550FED9B-C5E5-4EB0-806F-5DDFB2938374}" destId="{6A7BB5BC-FE00-4DBE-8CBB-B5112CF674E4}" srcOrd="0" destOrd="0" presId="urn:microsoft.com/office/officeart/2008/layout/NameandTitleOrganizationalChart"/>
    <dgm:cxn modelId="{381FDBB2-A5D9-4D99-B233-F3406F078F93}" type="presOf" srcId="{3740769E-9406-4338-BF63-B329FE609EB8}" destId="{0B28897D-0DED-4862-8C65-5C4107251802}" srcOrd="0" destOrd="0" presId="urn:microsoft.com/office/officeart/2008/layout/NameandTitleOrganizationalChart"/>
    <dgm:cxn modelId="{42B5A7B4-4C76-442A-AF3E-A93424D4F998}" srcId="{D2122028-DFCE-4F76-9550-DC03B8CB9E56}" destId="{954AF616-7E87-4174-893E-AFE1A60FC288}" srcOrd="0" destOrd="0" parTransId="{4AAA0C79-74D4-4FF6-9B44-BADFAC1031A4}" sibTransId="{272F79F0-C210-4C1E-8E07-2465374A77AA}"/>
    <dgm:cxn modelId="{5C9DB4BC-C4C2-4F7A-8753-FD0D6B469BD1}" type="presOf" srcId="{27A6C91C-6E93-4506-BBDC-CEA3C3299391}" destId="{810C6F7E-5AF2-4D85-8F0F-8DC3BC09BCFD}" srcOrd="0" destOrd="0" presId="urn:microsoft.com/office/officeart/2008/layout/NameandTitleOrganizationalChart"/>
    <dgm:cxn modelId="{F09F25C4-E633-44FD-9FD6-552A1E4FD6BE}" type="presOf" srcId="{82F36894-E9A8-49C3-B489-FC94742359D8}" destId="{3EC108FB-FF5A-4EDB-8D2D-E321237A2BA1}" srcOrd="0" destOrd="0" presId="urn:microsoft.com/office/officeart/2008/layout/NameandTitleOrganizationalChart"/>
    <dgm:cxn modelId="{96117FC5-9F7A-4105-A836-06C90915B2D5}" srcId="{245F94C3-2750-4D05-8E33-FB6E3543DD2C}" destId="{40D6A1D5-C0B1-4A7F-BE34-5639D43FDDAD}" srcOrd="2" destOrd="0" parTransId="{E572A081-C2DA-4F18-B618-5F0536AE2F25}" sibTransId="{18ABA584-8EDA-4E1C-BF77-FA8D533DD5D2}"/>
    <dgm:cxn modelId="{CF50C0C5-02AB-4EBB-8720-C49719AE5396}" type="presOf" srcId="{B169E303-6A24-4554-8D8E-E7D0E446D998}" destId="{42374B76-48B9-4806-9A74-587534F0709F}" srcOrd="0" destOrd="0" presId="urn:microsoft.com/office/officeart/2008/layout/NameandTitleOrganizationalChart"/>
    <dgm:cxn modelId="{586DBCCC-D2E1-4A13-9F2C-87326224980F}" type="presOf" srcId="{D2122028-DFCE-4F76-9550-DC03B8CB9E56}" destId="{0D7B36D5-1647-4E30-BF9B-C12631850E52}" srcOrd="0" destOrd="0" presId="urn:microsoft.com/office/officeart/2008/layout/NameandTitleOrganizationalChart"/>
    <dgm:cxn modelId="{74B928CF-E4B4-45CD-B9D4-900363C6A365}" srcId="{08B3F22E-6614-4EE2-AFA5-7B0552BDF45F}" destId="{97510C51-0C9F-4EE6-A72E-F642B4B3E689}" srcOrd="1" destOrd="0" parTransId="{87D92638-D78A-4D3D-BB5A-EEA347C74501}" sibTransId="{96A956E1-B15E-423E-BD91-CCCFCE9A6F94}"/>
    <dgm:cxn modelId="{F1BE2BD0-E719-45E8-8336-3C2AA07D77CD}" type="presOf" srcId="{4309881B-8574-454E-89A9-5017352F50B2}" destId="{2C8B63E2-0C1B-4500-A09B-4EFAFA57EC74}" srcOrd="0" destOrd="0" presId="urn:microsoft.com/office/officeart/2008/layout/NameandTitleOrganizationalChart"/>
    <dgm:cxn modelId="{7D369AD3-1DF1-41BC-84DC-BE412973E2F3}" type="presOf" srcId="{99288C69-4FE3-4B07-BB98-424E91967F2D}" destId="{CAD83B07-0344-457B-B04A-223A462CF9D4}" srcOrd="1" destOrd="0" presId="urn:microsoft.com/office/officeart/2008/layout/NameandTitleOrganizationalChart"/>
    <dgm:cxn modelId="{DBBD05D5-0B52-4250-9FDE-5088A1AA9C81}" type="presOf" srcId="{6B890FD3-A8C4-44BC-A2D9-7ACF8ECD8B48}" destId="{0C516DB6-6A75-4662-9812-5E4D2D8F463E}" srcOrd="0" destOrd="0" presId="urn:microsoft.com/office/officeart/2008/layout/NameandTitleOrganizationalChart"/>
    <dgm:cxn modelId="{8046DAD5-2881-4698-AAAC-E94EDFB55ECF}" type="presOf" srcId="{EC0E9C9E-3D30-4E2D-AEAB-C3B1D07F00E3}" destId="{7A4A4A58-B38F-469D-9E07-EFB3D31980DF}" srcOrd="0" destOrd="0" presId="urn:microsoft.com/office/officeart/2008/layout/NameandTitleOrganizationalChart"/>
    <dgm:cxn modelId="{02C10DDE-FBC8-420E-A8A1-B75FB1AB52BD}" type="presOf" srcId="{20A8A55A-8BA9-4A8A-A787-ADD4D6681238}" destId="{EA00FA25-374A-4BCC-A5B8-2E8D80E36D22}" srcOrd="0" destOrd="0" presId="urn:microsoft.com/office/officeart/2008/layout/NameandTitleOrganizationalChart"/>
    <dgm:cxn modelId="{A453B5DE-78E6-4E9B-ACD3-498F8693DF83}" type="presOf" srcId="{8F0F1D08-0BD9-43B4-9208-5108020855B4}" destId="{1E21EFD4-24B4-4ED8-9EC8-B57F066A72BC}" srcOrd="0" destOrd="0" presId="urn:microsoft.com/office/officeart/2008/layout/NameandTitleOrganizationalChart"/>
    <dgm:cxn modelId="{DAB560E3-9EA9-4250-8091-8A8994D23584}" type="presOf" srcId="{93F84485-30F6-4884-9AA3-258CF11D0385}" destId="{6403D9BC-C36B-45B4-A588-50569B61690B}" srcOrd="1" destOrd="0" presId="urn:microsoft.com/office/officeart/2008/layout/NameandTitleOrganizationalChart"/>
    <dgm:cxn modelId="{2D40E7E7-E16D-4A82-96EC-5F72DBAC2821}" srcId="{08B3F22E-6614-4EE2-AFA5-7B0552BDF45F}" destId="{27A6C91C-6E93-4506-BBDC-CEA3C3299391}" srcOrd="2" destOrd="0" parTransId="{550FED9B-C5E5-4EB0-806F-5DDFB2938374}" sibTransId="{6B890FD3-A8C4-44BC-A2D9-7ACF8ECD8B48}"/>
    <dgm:cxn modelId="{AAC452E9-77B4-4841-AC18-5668EE78FA3E}" type="presOf" srcId="{E5C372D6-A59B-4C86-8994-7040CB75527F}" destId="{A1607D8A-25D9-489B-AE9D-38433BE39709}" srcOrd="0" destOrd="0" presId="urn:microsoft.com/office/officeart/2008/layout/NameandTitleOrganizationalChart"/>
    <dgm:cxn modelId="{3F4BE9EB-3AB3-4AD5-A504-071A1F2956C7}" type="presOf" srcId="{E572A081-C2DA-4F18-B618-5F0536AE2F25}" destId="{13895A7C-1663-4B84-BC36-F3D3C661A876}" srcOrd="0" destOrd="0" presId="urn:microsoft.com/office/officeart/2008/layout/NameandTitleOrganizationalChart"/>
    <dgm:cxn modelId="{F15701ED-EF4F-40C1-86CB-CD65612371D7}" type="presOf" srcId="{FD8480BF-6F89-4828-9380-B17AC63D84D3}" destId="{89C5CD2C-E564-4AED-98E0-5CA97DD7FEAC}" srcOrd="0" destOrd="0" presId="urn:microsoft.com/office/officeart/2008/layout/NameandTitleOrganizationalChart"/>
    <dgm:cxn modelId="{B6C066F1-BF75-43A4-AB75-535E5A0162A7}" type="presOf" srcId="{99288C69-4FE3-4B07-BB98-424E91967F2D}" destId="{3A61CA60-3D6B-46C4-8BE3-94F08C9B0087}" srcOrd="0" destOrd="0" presId="urn:microsoft.com/office/officeart/2008/layout/NameandTitleOrganizationalChart"/>
    <dgm:cxn modelId="{33A735F3-744B-412A-A9B0-B2AA4A8C75E5}" type="presOf" srcId="{25003BA7-09D5-4F87-8A74-D70139A809DF}" destId="{C60D6A23-9EC5-4D20-B981-9C84E8770B29}" srcOrd="0" destOrd="0" presId="urn:microsoft.com/office/officeart/2008/layout/NameandTitleOrganizationalChart"/>
    <dgm:cxn modelId="{5F15CEF4-348F-49AB-B86A-B4F125105296}" type="presOf" srcId="{EC0E9C9E-3D30-4E2D-AEAB-C3B1D07F00E3}" destId="{CFEAD7B8-AE6E-489C-9DF3-CB2BCEDBB191}" srcOrd="1" destOrd="0" presId="urn:microsoft.com/office/officeart/2008/layout/NameandTitleOrganizationalChart"/>
    <dgm:cxn modelId="{734F28F5-1667-415E-90CF-FF2FDC1D1719}" srcId="{245F94C3-2750-4D05-8E33-FB6E3543DD2C}" destId="{08B3F22E-6614-4EE2-AFA5-7B0552BDF45F}" srcOrd="0" destOrd="0" parTransId="{C2EB338E-7552-4286-87A1-2156B4E544AF}" sibTransId="{EE09E556-035D-40C4-B4BC-09A724528060}"/>
    <dgm:cxn modelId="{16F3C8F8-C1B5-4F75-ADEF-8EDB1DEC33C8}" type="presOf" srcId="{18ABA584-8EDA-4E1C-BF77-FA8D533DD5D2}" destId="{CA5D3A73-A4BB-4638-9FC4-0DF4F7E75862}" srcOrd="0" destOrd="0" presId="urn:microsoft.com/office/officeart/2008/layout/NameandTitleOrganizationalChart"/>
    <dgm:cxn modelId="{980A19DC-3391-4EFD-B2B1-293A363561AC}" type="presParOf" srcId="{07083E7A-88E7-49B3-B9D6-24802E97C39A}" destId="{E96FEBA8-CD11-4993-BF93-9445EA33DEE7}" srcOrd="0" destOrd="0" presId="urn:microsoft.com/office/officeart/2008/layout/NameandTitleOrganizationalChart"/>
    <dgm:cxn modelId="{81F59265-6C62-4B85-B894-26155C042C1C}" type="presParOf" srcId="{E96FEBA8-CD11-4993-BF93-9445EA33DEE7}" destId="{65A5B053-48BC-4CF9-B5E0-9EE15E922E46}" srcOrd="0" destOrd="0" presId="urn:microsoft.com/office/officeart/2008/layout/NameandTitleOrganizationalChart"/>
    <dgm:cxn modelId="{65F15FA2-826E-46E4-8420-7BF58BCCA32B}" type="presParOf" srcId="{65A5B053-48BC-4CF9-B5E0-9EE15E922E46}" destId="{0A6D9EF0-A5AD-4368-BEFA-C657F61DC1ED}" srcOrd="0" destOrd="0" presId="urn:microsoft.com/office/officeart/2008/layout/NameandTitleOrganizationalChart"/>
    <dgm:cxn modelId="{50D29AA0-CC78-404E-A87E-21A0E9D68D9E}" type="presParOf" srcId="{65A5B053-48BC-4CF9-B5E0-9EE15E922E46}" destId="{6E70EA92-B73C-43E5-8E27-B6410041CC91}" srcOrd="1" destOrd="0" presId="urn:microsoft.com/office/officeart/2008/layout/NameandTitleOrganizationalChart"/>
    <dgm:cxn modelId="{3E097627-EA52-499D-A76D-6732AED6AABE}" type="presParOf" srcId="{65A5B053-48BC-4CF9-B5E0-9EE15E922E46}" destId="{58251575-3790-4876-A468-5D7570274F49}" srcOrd="2" destOrd="0" presId="urn:microsoft.com/office/officeart/2008/layout/NameandTitleOrganizationalChart"/>
    <dgm:cxn modelId="{602EAEF4-FD59-4183-BBF1-F3683331844C}" type="presParOf" srcId="{E96FEBA8-CD11-4993-BF93-9445EA33DEE7}" destId="{C05DC37A-580A-4ADD-BCF3-1F2379840996}" srcOrd="1" destOrd="0" presId="urn:microsoft.com/office/officeart/2008/layout/NameandTitleOrganizationalChart"/>
    <dgm:cxn modelId="{86394CB6-9CB7-4561-A982-801B0B980D52}" type="presParOf" srcId="{C05DC37A-580A-4ADD-BCF3-1F2379840996}" destId="{9C591EC4-860D-4F06-9561-1FE455DD9CB1}" srcOrd="0" destOrd="0" presId="urn:microsoft.com/office/officeart/2008/layout/NameandTitleOrganizationalChart"/>
    <dgm:cxn modelId="{2D91B59F-B747-4F1B-819A-5BE025661E31}" type="presParOf" srcId="{C05DC37A-580A-4ADD-BCF3-1F2379840996}" destId="{EA9EEABE-DE42-42E2-A26A-30DFB1FC0AD9}" srcOrd="1" destOrd="0" presId="urn:microsoft.com/office/officeart/2008/layout/NameandTitleOrganizationalChart"/>
    <dgm:cxn modelId="{B58B6DA3-8D86-4A72-A03B-BCE5B0454BEC}" type="presParOf" srcId="{EA9EEABE-DE42-42E2-A26A-30DFB1FC0AD9}" destId="{15EB155D-C981-47CA-A2F4-2E2360186AC1}" srcOrd="0" destOrd="0" presId="urn:microsoft.com/office/officeart/2008/layout/NameandTitleOrganizationalChart"/>
    <dgm:cxn modelId="{520C7AEB-3EF9-42ED-A8A3-256890C757B7}" type="presParOf" srcId="{15EB155D-C981-47CA-A2F4-2E2360186AC1}" destId="{FD847289-DF0F-46D7-A9A9-21BF82C1F4A0}" srcOrd="0" destOrd="0" presId="urn:microsoft.com/office/officeart/2008/layout/NameandTitleOrganizationalChart"/>
    <dgm:cxn modelId="{FDE26766-350C-49BA-9646-950D829CB291}" type="presParOf" srcId="{15EB155D-C981-47CA-A2F4-2E2360186AC1}" destId="{3A4FB4D0-BCC8-4F1F-A9ED-3F2AFB503DD1}" srcOrd="1" destOrd="0" presId="urn:microsoft.com/office/officeart/2008/layout/NameandTitleOrganizationalChart"/>
    <dgm:cxn modelId="{5BE2C629-2A57-45BB-B560-FEFFC7D4B818}" type="presParOf" srcId="{15EB155D-C981-47CA-A2F4-2E2360186AC1}" destId="{84CE7756-6FA7-4CBE-B812-FF605F442C2F}" srcOrd="2" destOrd="0" presId="urn:microsoft.com/office/officeart/2008/layout/NameandTitleOrganizationalChart"/>
    <dgm:cxn modelId="{B33D844B-2E02-4997-AFF2-6ADBD4F396FC}" type="presParOf" srcId="{EA9EEABE-DE42-42E2-A26A-30DFB1FC0AD9}" destId="{A56F4D53-8317-44B9-A4C9-0FA93F9DCACB}" srcOrd="1" destOrd="0" presId="urn:microsoft.com/office/officeart/2008/layout/NameandTitleOrganizationalChart"/>
    <dgm:cxn modelId="{8A22607E-B0BD-4213-A6CE-E3F9684166F1}" type="presParOf" srcId="{A56F4D53-8317-44B9-A4C9-0FA93F9DCACB}" destId="{032B7031-CD30-42A5-B3BD-91BCD4026CFB}" srcOrd="0" destOrd="0" presId="urn:microsoft.com/office/officeart/2008/layout/NameandTitleOrganizationalChart"/>
    <dgm:cxn modelId="{F167B493-1756-4A24-88F8-69CA886E5423}" type="presParOf" srcId="{A56F4D53-8317-44B9-A4C9-0FA93F9DCACB}" destId="{4B08A314-7969-4255-971B-9A3E44D39B7E}" srcOrd="1" destOrd="0" presId="urn:microsoft.com/office/officeart/2008/layout/NameandTitleOrganizationalChart"/>
    <dgm:cxn modelId="{4B48D422-D91B-4380-83C8-BCF11DBE16C9}" type="presParOf" srcId="{4B08A314-7969-4255-971B-9A3E44D39B7E}" destId="{7DC20DE7-A801-45B9-A73A-5BE5B33B1EF3}" srcOrd="0" destOrd="0" presId="urn:microsoft.com/office/officeart/2008/layout/NameandTitleOrganizationalChart"/>
    <dgm:cxn modelId="{C428E1EF-3026-4D94-B99F-76F530A68C13}" type="presParOf" srcId="{7DC20DE7-A801-45B9-A73A-5BE5B33B1EF3}" destId="{83D2F437-78AC-42F2-A010-1032B63AE14A}" srcOrd="0" destOrd="0" presId="urn:microsoft.com/office/officeart/2008/layout/NameandTitleOrganizationalChart"/>
    <dgm:cxn modelId="{16C91C0B-0A6C-49A6-8DB8-88F6D5FDCBE6}" type="presParOf" srcId="{7DC20DE7-A801-45B9-A73A-5BE5B33B1EF3}" destId="{23AB8738-D636-47FA-8F56-A954E644D377}" srcOrd="1" destOrd="0" presId="urn:microsoft.com/office/officeart/2008/layout/NameandTitleOrganizationalChart"/>
    <dgm:cxn modelId="{C554A3AF-47A3-473C-80BB-55C20C387D1B}" type="presParOf" srcId="{7DC20DE7-A801-45B9-A73A-5BE5B33B1EF3}" destId="{012AFEC0-B00D-45E9-ABA8-B2CF30C96871}" srcOrd="2" destOrd="0" presId="urn:microsoft.com/office/officeart/2008/layout/NameandTitleOrganizationalChart"/>
    <dgm:cxn modelId="{EEF8B894-0FE1-4DFA-AEC5-0C52040D9C81}" type="presParOf" srcId="{4B08A314-7969-4255-971B-9A3E44D39B7E}" destId="{F3B460AB-03E0-4907-882C-FEF5F0BCE9DE}" srcOrd="1" destOrd="0" presId="urn:microsoft.com/office/officeart/2008/layout/NameandTitleOrganizationalChart"/>
    <dgm:cxn modelId="{0F116740-F1F2-4F4D-898E-408743819934}" type="presParOf" srcId="{F3B460AB-03E0-4907-882C-FEF5F0BCE9DE}" destId="{CF899385-03FA-4E1F-ACCC-574D824A110D}" srcOrd="0" destOrd="0" presId="urn:microsoft.com/office/officeart/2008/layout/NameandTitleOrganizationalChart"/>
    <dgm:cxn modelId="{94B2613D-9C00-4828-A401-F47281446723}" type="presParOf" srcId="{F3B460AB-03E0-4907-882C-FEF5F0BCE9DE}" destId="{F320FC5E-038A-4FFB-BDC6-3B3E63C3E92F}" srcOrd="1" destOrd="0" presId="urn:microsoft.com/office/officeart/2008/layout/NameandTitleOrganizationalChart"/>
    <dgm:cxn modelId="{6B87098B-98BA-4529-8132-0352A32FA3CB}" type="presParOf" srcId="{F320FC5E-038A-4FFB-BDC6-3B3E63C3E92F}" destId="{50150823-DE63-4CE5-9DA8-3DBA678FFFB4}" srcOrd="0" destOrd="0" presId="urn:microsoft.com/office/officeart/2008/layout/NameandTitleOrganizationalChart"/>
    <dgm:cxn modelId="{FDFD1563-D14D-4434-ACD8-F063C9BB624F}" type="presParOf" srcId="{50150823-DE63-4CE5-9DA8-3DBA678FFFB4}" destId="{3A61CA60-3D6B-46C4-8BE3-94F08C9B0087}" srcOrd="0" destOrd="0" presId="urn:microsoft.com/office/officeart/2008/layout/NameandTitleOrganizationalChart"/>
    <dgm:cxn modelId="{B58F9EA8-0580-4F7A-8419-31BD68C369A6}" type="presParOf" srcId="{50150823-DE63-4CE5-9DA8-3DBA678FFFB4}" destId="{F763A32C-E488-4EF5-902C-DD378A097475}" srcOrd="1" destOrd="0" presId="urn:microsoft.com/office/officeart/2008/layout/NameandTitleOrganizationalChart"/>
    <dgm:cxn modelId="{9BC67580-A8A2-4A00-9B73-803327E0BF07}" type="presParOf" srcId="{50150823-DE63-4CE5-9DA8-3DBA678FFFB4}" destId="{CAD83B07-0344-457B-B04A-223A462CF9D4}" srcOrd="2" destOrd="0" presId="urn:microsoft.com/office/officeart/2008/layout/NameandTitleOrganizationalChart"/>
    <dgm:cxn modelId="{8737A78A-B945-49D8-B5FE-04E62AD5641E}" type="presParOf" srcId="{F320FC5E-038A-4FFB-BDC6-3B3E63C3E92F}" destId="{4B007C4B-6397-4F79-AE49-B819E6765CDF}" srcOrd="1" destOrd="0" presId="urn:microsoft.com/office/officeart/2008/layout/NameandTitleOrganizationalChart"/>
    <dgm:cxn modelId="{68749716-8E03-40F9-ABFA-AD6B9D3CB270}" type="presParOf" srcId="{4B007C4B-6397-4F79-AE49-B819E6765CDF}" destId="{0B28897D-0DED-4862-8C65-5C4107251802}" srcOrd="0" destOrd="0" presId="urn:microsoft.com/office/officeart/2008/layout/NameandTitleOrganizationalChart"/>
    <dgm:cxn modelId="{4072788B-381C-49B7-8FF7-D7062C7C1C8B}" type="presParOf" srcId="{4B007C4B-6397-4F79-AE49-B819E6765CDF}" destId="{DC8A72B9-02FF-49C8-A457-39A0EAAEE1F0}" srcOrd="1" destOrd="0" presId="urn:microsoft.com/office/officeart/2008/layout/NameandTitleOrganizationalChart"/>
    <dgm:cxn modelId="{BCCDA48E-AE07-480F-9965-888AE0D486F4}" type="presParOf" srcId="{DC8A72B9-02FF-49C8-A457-39A0EAAEE1F0}" destId="{7A281771-97A2-4DE6-B97F-B1B93D6840D5}" srcOrd="0" destOrd="0" presId="urn:microsoft.com/office/officeart/2008/layout/NameandTitleOrganizationalChart"/>
    <dgm:cxn modelId="{CD4929B1-A541-43C8-9BCC-1C7BB5821566}" type="presParOf" srcId="{7A281771-97A2-4DE6-B97F-B1B93D6840D5}" destId="{7A4A4A58-B38F-469D-9E07-EFB3D31980DF}" srcOrd="0" destOrd="0" presId="urn:microsoft.com/office/officeart/2008/layout/NameandTitleOrganizationalChart"/>
    <dgm:cxn modelId="{191C22E2-972A-4447-BB83-0687DE36F9C3}" type="presParOf" srcId="{7A281771-97A2-4DE6-B97F-B1B93D6840D5}" destId="{F19C2AE9-6B34-4B3E-9F05-BC0075C55C63}" srcOrd="1" destOrd="0" presId="urn:microsoft.com/office/officeart/2008/layout/NameandTitleOrganizationalChart"/>
    <dgm:cxn modelId="{595FCC0A-57F1-4067-A470-2C6748D50AD8}" type="presParOf" srcId="{7A281771-97A2-4DE6-B97F-B1B93D6840D5}" destId="{CFEAD7B8-AE6E-489C-9DF3-CB2BCEDBB191}" srcOrd="2" destOrd="0" presId="urn:microsoft.com/office/officeart/2008/layout/NameandTitleOrganizationalChart"/>
    <dgm:cxn modelId="{2FC606CD-8DE1-447D-93E8-61F3F6F8C1C4}" type="presParOf" srcId="{DC8A72B9-02FF-49C8-A457-39A0EAAEE1F0}" destId="{64E1A298-5B24-4F2A-93A8-837820D21207}" srcOrd="1" destOrd="0" presId="urn:microsoft.com/office/officeart/2008/layout/NameandTitleOrganizationalChart"/>
    <dgm:cxn modelId="{A1AE2602-6A35-4691-964C-64EB5C342591}" type="presParOf" srcId="{DC8A72B9-02FF-49C8-A457-39A0EAAEE1F0}" destId="{80F53944-5A34-4731-B2A5-47A06D87F896}" srcOrd="2" destOrd="0" presId="urn:microsoft.com/office/officeart/2008/layout/NameandTitleOrganizationalChart"/>
    <dgm:cxn modelId="{686B00E0-84AE-42D8-875C-35917A73B8E9}" type="presParOf" srcId="{F320FC5E-038A-4FFB-BDC6-3B3E63C3E92F}" destId="{60023213-44B6-4DFD-8692-36D4AE631BCC}" srcOrd="2" destOrd="0" presId="urn:microsoft.com/office/officeart/2008/layout/NameandTitleOrganizationalChart"/>
    <dgm:cxn modelId="{D7C4ED2E-9527-4745-852B-BBACFA50F8FE}" type="presParOf" srcId="{4B08A314-7969-4255-971B-9A3E44D39B7E}" destId="{16BE6EE6-C933-4F70-8A5A-83CA06814F6F}" srcOrd="2" destOrd="0" presId="urn:microsoft.com/office/officeart/2008/layout/NameandTitleOrganizationalChart"/>
    <dgm:cxn modelId="{4850C782-E576-4A08-8886-09DAC09686DE}" type="presParOf" srcId="{A56F4D53-8317-44B9-A4C9-0FA93F9DCACB}" destId="{26B6FA5F-8035-4454-B479-03A181A035BD}" srcOrd="2" destOrd="0" presId="urn:microsoft.com/office/officeart/2008/layout/NameandTitleOrganizationalChart"/>
    <dgm:cxn modelId="{308F3019-54BE-45E5-8E98-252603A57579}" type="presParOf" srcId="{A56F4D53-8317-44B9-A4C9-0FA93F9DCACB}" destId="{B251B451-9DBF-4454-AA7F-8E5EC69B89CE}" srcOrd="3" destOrd="0" presId="urn:microsoft.com/office/officeart/2008/layout/NameandTitleOrganizationalChart"/>
    <dgm:cxn modelId="{C9F36960-8384-4A15-8AB0-601DE451A973}" type="presParOf" srcId="{B251B451-9DBF-4454-AA7F-8E5EC69B89CE}" destId="{361716A1-77BC-4B5B-B1F0-F842FDBCE126}" srcOrd="0" destOrd="0" presId="urn:microsoft.com/office/officeart/2008/layout/NameandTitleOrganizationalChart"/>
    <dgm:cxn modelId="{0DA1CB7F-8F18-49CA-AD90-23E695F748A9}" type="presParOf" srcId="{361716A1-77BC-4B5B-B1F0-F842FDBCE126}" destId="{4F6455D0-76B4-4E0F-988F-D323E2EB5E75}" srcOrd="0" destOrd="0" presId="urn:microsoft.com/office/officeart/2008/layout/NameandTitleOrganizationalChart"/>
    <dgm:cxn modelId="{B01A2D30-6C29-4700-B78E-FB38F50752AB}" type="presParOf" srcId="{361716A1-77BC-4B5B-B1F0-F842FDBCE126}" destId="{F91AB5FE-43ED-402E-8F77-37E8E4D520CC}" srcOrd="1" destOrd="0" presId="urn:microsoft.com/office/officeart/2008/layout/NameandTitleOrganizationalChart"/>
    <dgm:cxn modelId="{28BF1052-E764-494D-8C42-01A4CDC39FE6}" type="presParOf" srcId="{361716A1-77BC-4B5B-B1F0-F842FDBCE126}" destId="{D94401FF-4CDC-45AA-838B-77B8E2FA3A1F}" srcOrd="2" destOrd="0" presId="urn:microsoft.com/office/officeart/2008/layout/NameandTitleOrganizationalChart"/>
    <dgm:cxn modelId="{91FF8BBB-8C7D-4311-A90C-0CDE29B22E35}" type="presParOf" srcId="{B251B451-9DBF-4454-AA7F-8E5EC69B89CE}" destId="{D3C85C62-6596-466D-AF64-F2D004CBA889}" srcOrd="1" destOrd="0" presId="urn:microsoft.com/office/officeart/2008/layout/NameandTitleOrganizationalChart"/>
    <dgm:cxn modelId="{D34CEAF7-3C23-47EC-8CEE-45109E28DB9B}" type="presParOf" srcId="{D3C85C62-6596-466D-AF64-F2D004CBA889}" destId="{3EC108FB-FF5A-4EDB-8D2D-E321237A2BA1}" srcOrd="0" destOrd="0" presId="urn:microsoft.com/office/officeart/2008/layout/NameandTitleOrganizationalChart"/>
    <dgm:cxn modelId="{596C0D3F-DB83-4CFF-A792-AA097E2A2350}" type="presParOf" srcId="{D3C85C62-6596-466D-AF64-F2D004CBA889}" destId="{BB4F5EB0-B12F-4278-A7A8-DECA78216E39}" srcOrd="1" destOrd="0" presId="urn:microsoft.com/office/officeart/2008/layout/NameandTitleOrganizationalChart"/>
    <dgm:cxn modelId="{84B8A6E9-64E8-4C3C-A360-6BC6A5E2B62B}" type="presParOf" srcId="{BB4F5EB0-B12F-4278-A7A8-DECA78216E39}" destId="{CD40D928-8070-4386-84DB-C586B700CF46}" srcOrd="0" destOrd="0" presId="urn:microsoft.com/office/officeart/2008/layout/NameandTitleOrganizationalChart"/>
    <dgm:cxn modelId="{F5BC0727-ADFE-4294-A7C7-F4CAFCF75299}" type="presParOf" srcId="{CD40D928-8070-4386-84DB-C586B700CF46}" destId="{259F1F28-E566-4B20-A532-7D65E287AD48}" srcOrd="0" destOrd="0" presId="urn:microsoft.com/office/officeart/2008/layout/NameandTitleOrganizationalChart"/>
    <dgm:cxn modelId="{F642B52F-C5DF-41A0-ACCA-F3C2F8E769B6}" type="presParOf" srcId="{CD40D928-8070-4386-84DB-C586B700CF46}" destId="{7B3A004A-2A75-42E5-9E18-100CD3380D6E}" srcOrd="1" destOrd="0" presId="urn:microsoft.com/office/officeart/2008/layout/NameandTitleOrganizationalChart"/>
    <dgm:cxn modelId="{7786B080-9D66-4DFF-BE99-B610752A6336}" type="presParOf" srcId="{CD40D928-8070-4386-84DB-C586B700CF46}" destId="{6403D9BC-C36B-45B4-A588-50569B61690B}" srcOrd="2" destOrd="0" presId="urn:microsoft.com/office/officeart/2008/layout/NameandTitleOrganizationalChart"/>
    <dgm:cxn modelId="{E04A2382-6545-4567-92F9-473E22F10B6A}" type="presParOf" srcId="{BB4F5EB0-B12F-4278-A7A8-DECA78216E39}" destId="{2907384F-D243-4DF1-BFA2-A8922820BA99}" srcOrd="1" destOrd="0" presId="urn:microsoft.com/office/officeart/2008/layout/NameandTitleOrganizationalChart"/>
    <dgm:cxn modelId="{993D52F7-2836-4243-BC8E-058EB47C241A}" type="presParOf" srcId="{BB4F5EB0-B12F-4278-A7A8-DECA78216E39}" destId="{6EC5FECD-8C1F-4B03-B153-1D790564C090}" srcOrd="2" destOrd="0" presId="urn:microsoft.com/office/officeart/2008/layout/NameandTitleOrganizationalChart"/>
    <dgm:cxn modelId="{FA4A384A-08CB-46D5-A9EF-F5459C4069A7}" type="presParOf" srcId="{B251B451-9DBF-4454-AA7F-8E5EC69B89CE}" destId="{6B067E63-DE1F-48E5-B3FF-CE14442CB380}" srcOrd="2" destOrd="0" presId="urn:microsoft.com/office/officeart/2008/layout/NameandTitleOrganizationalChart"/>
    <dgm:cxn modelId="{575FC21F-C745-4D0A-94E2-5FA74743EB41}" type="presParOf" srcId="{A56F4D53-8317-44B9-A4C9-0FA93F9DCACB}" destId="{6A7BB5BC-FE00-4DBE-8CBB-B5112CF674E4}" srcOrd="4" destOrd="0" presId="urn:microsoft.com/office/officeart/2008/layout/NameandTitleOrganizationalChart"/>
    <dgm:cxn modelId="{91D3C79A-2AD6-4ED2-88FB-AC204EE231AD}" type="presParOf" srcId="{A56F4D53-8317-44B9-A4C9-0FA93F9DCACB}" destId="{5FE94BDD-A043-45FE-AC65-17B81AB7B135}" srcOrd="5" destOrd="0" presId="urn:microsoft.com/office/officeart/2008/layout/NameandTitleOrganizationalChart"/>
    <dgm:cxn modelId="{3EEABFAF-A79C-4BD3-AA61-3E0C70B25858}" type="presParOf" srcId="{5FE94BDD-A043-45FE-AC65-17B81AB7B135}" destId="{CCEE140E-8D97-4889-95ED-B016427A083C}" srcOrd="0" destOrd="0" presId="urn:microsoft.com/office/officeart/2008/layout/NameandTitleOrganizationalChart"/>
    <dgm:cxn modelId="{74758536-07E5-4B4C-89E9-4C57EDBFC0CA}" type="presParOf" srcId="{CCEE140E-8D97-4889-95ED-B016427A083C}" destId="{810C6F7E-5AF2-4D85-8F0F-8DC3BC09BCFD}" srcOrd="0" destOrd="0" presId="urn:microsoft.com/office/officeart/2008/layout/NameandTitleOrganizationalChart"/>
    <dgm:cxn modelId="{D5575637-35C6-4E03-9527-7F038767E7F9}" type="presParOf" srcId="{CCEE140E-8D97-4889-95ED-B016427A083C}" destId="{0C516DB6-6A75-4662-9812-5E4D2D8F463E}" srcOrd="1" destOrd="0" presId="urn:microsoft.com/office/officeart/2008/layout/NameandTitleOrganizationalChart"/>
    <dgm:cxn modelId="{61E89490-BF08-4214-BFD5-7D975D61906B}" type="presParOf" srcId="{CCEE140E-8D97-4889-95ED-B016427A083C}" destId="{2AE90A01-3BA5-4B8E-8AA9-EFF53B4C5048}" srcOrd="2" destOrd="0" presId="urn:microsoft.com/office/officeart/2008/layout/NameandTitleOrganizationalChart"/>
    <dgm:cxn modelId="{3226C6D8-5EC1-4C40-883F-E33309BBCE6E}" type="presParOf" srcId="{5FE94BDD-A043-45FE-AC65-17B81AB7B135}" destId="{9CCFFBBC-2C1A-45DC-87B4-34CE01AD9A93}" srcOrd="1" destOrd="0" presId="urn:microsoft.com/office/officeart/2008/layout/NameandTitleOrganizationalChart"/>
    <dgm:cxn modelId="{CCDF0D91-59D3-4B0E-BBB9-5E3DF59CB9B3}" type="presParOf" srcId="{9CCFFBBC-2C1A-45DC-87B4-34CE01AD9A93}" destId="{EE9E7CAC-2AEF-4EBA-BB75-B6B449A15E63}" srcOrd="0" destOrd="0" presId="urn:microsoft.com/office/officeart/2008/layout/NameandTitleOrganizationalChart"/>
    <dgm:cxn modelId="{2CDC2D89-9154-487B-9C66-DFB2CB39EA16}" type="presParOf" srcId="{9CCFFBBC-2C1A-45DC-87B4-34CE01AD9A93}" destId="{0C4B67F0-AA97-4AA4-B392-ACD2B18560B7}" srcOrd="1" destOrd="0" presId="urn:microsoft.com/office/officeart/2008/layout/NameandTitleOrganizationalChart"/>
    <dgm:cxn modelId="{017074B1-1ED1-4D36-84C5-BB12BF6F64E2}" type="presParOf" srcId="{0C4B67F0-AA97-4AA4-B392-ACD2B18560B7}" destId="{7F5102AC-40C2-46CA-A027-DCADAEA4E094}" srcOrd="0" destOrd="0" presId="urn:microsoft.com/office/officeart/2008/layout/NameandTitleOrganizationalChart"/>
    <dgm:cxn modelId="{2F40540A-42FE-4643-AD6A-43EE6F58BCE3}" type="presParOf" srcId="{7F5102AC-40C2-46CA-A027-DCADAEA4E094}" destId="{EF6A2954-1D3F-4CD2-86B6-4AE807F89922}" srcOrd="0" destOrd="0" presId="urn:microsoft.com/office/officeart/2008/layout/NameandTitleOrganizationalChart"/>
    <dgm:cxn modelId="{C02D5E0B-A676-4BAA-8345-76F24BA65594}" type="presParOf" srcId="{7F5102AC-40C2-46CA-A027-DCADAEA4E094}" destId="{2C8B63E2-0C1B-4500-A09B-4EFAFA57EC74}" srcOrd="1" destOrd="0" presId="urn:microsoft.com/office/officeart/2008/layout/NameandTitleOrganizationalChart"/>
    <dgm:cxn modelId="{D7071B98-1848-484A-9B26-51BFC5065E65}" type="presParOf" srcId="{7F5102AC-40C2-46CA-A027-DCADAEA4E094}" destId="{6857D8D7-605C-4925-BC77-98B184EF4C34}" srcOrd="2" destOrd="0" presId="urn:microsoft.com/office/officeart/2008/layout/NameandTitleOrganizationalChart"/>
    <dgm:cxn modelId="{E0422EB2-3D89-4DE3-91D4-BA4797EAEE4A}" type="presParOf" srcId="{0C4B67F0-AA97-4AA4-B392-ACD2B18560B7}" destId="{07001F97-CDDF-407D-B9A7-4139CF5AF31D}" srcOrd="1" destOrd="0" presId="urn:microsoft.com/office/officeart/2008/layout/NameandTitleOrganizationalChart"/>
    <dgm:cxn modelId="{C8DB5CB0-86F0-4966-8090-0AF8D9202E55}" type="presParOf" srcId="{0C4B67F0-AA97-4AA4-B392-ACD2B18560B7}" destId="{8632E250-686D-4551-8F8D-818926E7E31C}" srcOrd="2" destOrd="0" presId="urn:microsoft.com/office/officeart/2008/layout/NameandTitleOrganizationalChart"/>
    <dgm:cxn modelId="{6A399FAA-B848-4B3A-BECA-72F71D437AAD}" type="presParOf" srcId="{5FE94BDD-A043-45FE-AC65-17B81AB7B135}" destId="{B8AF0ABC-621C-4447-8BA5-6E6D68B49042}" srcOrd="2" destOrd="0" presId="urn:microsoft.com/office/officeart/2008/layout/NameandTitleOrganizationalChart"/>
    <dgm:cxn modelId="{267BB08B-2F88-4CA2-8456-DF527CAFDEFE}" type="presParOf" srcId="{EA9EEABE-DE42-42E2-A26A-30DFB1FC0AD9}" destId="{018F4E89-9F1C-4816-B2E9-3B65A3AD0205}" srcOrd="2" destOrd="0" presId="urn:microsoft.com/office/officeart/2008/layout/NameandTitleOrganizationalChart"/>
    <dgm:cxn modelId="{91E88E87-F8D8-41F1-9B29-53028CA38AF1}" type="presParOf" srcId="{C05DC37A-580A-4ADD-BCF3-1F2379840996}" destId="{1ABA36A8-F835-47D8-99CF-93E184B34BA4}" srcOrd="2" destOrd="0" presId="urn:microsoft.com/office/officeart/2008/layout/NameandTitleOrganizationalChart"/>
    <dgm:cxn modelId="{E65BAA1E-4A02-45EE-AFEC-9F5EF01D876C}" type="presParOf" srcId="{C05DC37A-580A-4ADD-BCF3-1F2379840996}" destId="{A3A71FEA-55A1-4A92-8084-7E1064FA154E}" srcOrd="3" destOrd="0" presId="urn:microsoft.com/office/officeart/2008/layout/NameandTitleOrganizationalChart"/>
    <dgm:cxn modelId="{54ACFB0F-08F3-43EB-ABAD-F5E7ACFF794B}" type="presParOf" srcId="{A3A71FEA-55A1-4A92-8084-7E1064FA154E}" destId="{2C42FE61-388D-43C2-A2D1-E4DE6B893DB2}" srcOrd="0" destOrd="0" presId="urn:microsoft.com/office/officeart/2008/layout/NameandTitleOrganizationalChart"/>
    <dgm:cxn modelId="{2C4FCC28-8D4E-42D3-BBB4-C99B3A5E76B0}" type="presParOf" srcId="{2C42FE61-388D-43C2-A2D1-E4DE6B893DB2}" destId="{AB44F218-2C65-40C3-9257-EE27BFB402DE}" srcOrd="0" destOrd="0" presId="urn:microsoft.com/office/officeart/2008/layout/NameandTitleOrganizationalChart"/>
    <dgm:cxn modelId="{9D74955F-DEAD-4C22-AA8B-D8365827B667}" type="presParOf" srcId="{2C42FE61-388D-43C2-A2D1-E4DE6B893DB2}" destId="{8DC8BD7F-FC54-4D18-8D33-B0878123D661}" srcOrd="1" destOrd="0" presId="urn:microsoft.com/office/officeart/2008/layout/NameandTitleOrganizationalChart"/>
    <dgm:cxn modelId="{A66105A5-4195-4027-B8C2-18CACCF11093}" type="presParOf" srcId="{2C42FE61-388D-43C2-A2D1-E4DE6B893DB2}" destId="{4B40760D-C142-4F5D-9022-8CE66451100E}" srcOrd="2" destOrd="0" presId="urn:microsoft.com/office/officeart/2008/layout/NameandTitleOrganizationalChart"/>
    <dgm:cxn modelId="{C4C01E11-AA80-4797-B59F-D52A4312A028}" type="presParOf" srcId="{A3A71FEA-55A1-4A92-8084-7E1064FA154E}" destId="{39D9D31E-4FAB-4B2A-A13F-2EB9DAC8B994}" srcOrd="1" destOrd="0" presId="urn:microsoft.com/office/officeart/2008/layout/NameandTitleOrganizationalChart"/>
    <dgm:cxn modelId="{587A1FC8-FCC3-4D69-BB17-408DBB7F7E73}" type="presParOf" srcId="{39D9D31E-4FAB-4B2A-A13F-2EB9DAC8B994}" destId="{42374B76-48B9-4806-9A74-587534F0709F}" srcOrd="0" destOrd="0" presId="urn:microsoft.com/office/officeart/2008/layout/NameandTitleOrganizationalChart"/>
    <dgm:cxn modelId="{16FD391E-4492-4754-A03C-68E6E21E8DEE}" type="presParOf" srcId="{39D9D31E-4FAB-4B2A-A13F-2EB9DAC8B994}" destId="{8B7001AF-F097-484E-8CF1-BFD53522FD8B}" srcOrd="1" destOrd="0" presId="urn:microsoft.com/office/officeart/2008/layout/NameandTitleOrganizationalChart"/>
    <dgm:cxn modelId="{768B0D6A-2128-4D58-A5EB-FC360A516008}" type="presParOf" srcId="{8B7001AF-F097-484E-8CF1-BFD53522FD8B}" destId="{7E5A78F5-11A4-47DE-90A3-09C6563407B1}" srcOrd="0" destOrd="0" presId="urn:microsoft.com/office/officeart/2008/layout/NameandTitleOrganizationalChart"/>
    <dgm:cxn modelId="{65463388-680A-4090-A8E3-DC77DD56FB03}" type="presParOf" srcId="{7E5A78F5-11A4-47DE-90A3-09C6563407B1}" destId="{0D7B36D5-1647-4E30-BF9B-C12631850E52}" srcOrd="0" destOrd="0" presId="urn:microsoft.com/office/officeart/2008/layout/NameandTitleOrganizationalChart"/>
    <dgm:cxn modelId="{26C77F9D-5EE2-463B-AEB4-F155881E1F78}" type="presParOf" srcId="{7E5A78F5-11A4-47DE-90A3-09C6563407B1}" destId="{915A49AC-AB48-4611-A74C-1B692665E123}" srcOrd="1" destOrd="0" presId="urn:microsoft.com/office/officeart/2008/layout/NameandTitleOrganizationalChart"/>
    <dgm:cxn modelId="{C80CF357-AF45-462C-A2A1-9D10C19BE2EE}" type="presParOf" srcId="{7E5A78F5-11A4-47DE-90A3-09C6563407B1}" destId="{01B98348-B143-47FD-B5DC-36697C7B9BFD}" srcOrd="2" destOrd="0" presId="urn:microsoft.com/office/officeart/2008/layout/NameandTitleOrganizationalChart"/>
    <dgm:cxn modelId="{674D5EB3-34DB-46C4-B544-D647A33EB5E5}" type="presParOf" srcId="{8B7001AF-F097-484E-8CF1-BFD53522FD8B}" destId="{9F2FC256-79ED-4D7B-83D9-43DAC0D77762}" srcOrd="1" destOrd="0" presId="urn:microsoft.com/office/officeart/2008/layout/NameandTitleOrganizationalChart"/>
    <dgm:cxn modelId="{8214AA9D-0DBE-4A0C-8230-4D8583F23BEE}" type="presParOf" srcId="{9F2FC256-79ED-4D7B-83D9-43DAC0D77762}" destId="{5B7F62E2-340C-402A-B35D-5568F99B061C}" srcOrd="0" destOrd="0" presId="urn:microsoft.com/office/officeart/2008/layout/NameandTitleOrganizationalChart"/>
    <dgm:cxn modelId="{6C001595-3E3B-4F77-BD1F-F7D538A0D42A}" type="presParOf" srcId="{9F2FC256-79ED-4D7B-83D9-43DAC0D77762}" destId="{35CB9A09-1DB9-4531-983F-46DC6CE2DAE4}" srcOrd="1" destOrd="0" presId="urn:microsoft.com/office/officeart/2008/layout/NameandTitleOrganizationalChart"/>
    <dgm:cxn modelId="{2E54E05E-FD59-45D1-B854-6C8812E8FC1B}" type="presParOf" srcId="{35CB9A09-1DB9-4531-983F-46DC6CE2DAE4}" destId="{A08825B9-2763-4720-8AD5-F3A8B44BDD26}" srcOrd="0" destOrd="0" presId="urn:microsoft.com/office/officeart/2008/layout/NameandTitleOrganizationalChart"/>
    <dgm:cxn modelId="{3328C6E3-B8B2-4AFB-A571-95637C106179}" type="presParOf" srcId="{A08825B9-2763-4720-8AD5-F3A8B44BDD26}" destId="{1D27D774-EE38-43AD-9478-153A73E16049}" srcOrd="0" destOrd="0" presId="urn:microsoft.com/office/officeart/2008/layout/NameandTitleOrganizationalChart"/>
    <dgm:cxn modelId="{1F095CC0-8B54-4C25-9C4B-9B856B86284E}" type="presParOf" srcId="{A08825B9-2763-4720-8AD5-F3A8B44BDD26}" destId="{62E7111D-C8CF-4EC6-9423-39D61F78F686}" srcOrd="1" destOrd="0" presId="urn:microsoft.com/office/officeart/2008/layout/NameandTitleOrganizationalChart"/>
    <dgm:cxn modelId="{C49E91C6-A4EF-476E-B31A-30555AC0328D}" type="presParOf" srcId="{A08825B9-2763-4720-8AD5-F3A8B44BDD26}" destId="{C086EF7F-7578-44C8-9069-DD25B1089917}" srcOrd="2" destOrd="0" presId="urn:microsoft.com/office/officeart/2008/layout/NameandTitleOrganizationalChart"/>
    <dgm:cxn modelId="{576ECF90-1837-4130-A03A-F705E32F407B}" type="presParOf" srcId="{35CB9A09-1DB9-4531-983F-46DC6CE2DAE4}" destId="{42BC0A9F-33F6-4D5E-B789-306021DA3A38}" srcOrd="1" destOrd="0" presId="urn:microsoft.com/office/officeart/2008/layout/NameandTitleOrganizationalChart"/>
    <dgm:cxn modelId="{333584A8-5467-4727-A9D5-798557CC0F8D}" type="presParOf" srcId="{35CB9A09-1DB9-4531-983F-46DC6CE2DAE4}" destId="{A33392ED-CC74-460C-B3AA-C9843C8643D9}" srcOrd="2" destOrd="0" presId="urn:microsoft.com/office/officeart/2008/layout/NameandTitleOrganizationalChart"/>
    <dgm:cxn modelId="{6FB450E3-15D4-4F8E-9F39-3311F74C4070}" type="presParOf" srcId="{8B7001AF-F097-484E-8CF1-BFD53522FD8B}" destId="{D32A5C39-231D-42E6-ACEA-57B19C829E77}" srcOrd="2" destOrd="0" presId="urn:microsoft.com/office/officeart/2008/layout/NameandTitleOrganizationalChart"/>
    <dgm:cxn modelId="{72FBDFFC-50CD-4263-934F-2B4EA3E2EBB1}" type="presParOf" srcId="{39D9D31E-4FAB-4B2A-A13F-2EB9DAC8B994}" destId="{F21BDB2B-AC28-4767-97C7-9B65DC1FD84F}" srcOrd="2" destOrd="0" presId="urn:microsoft.com/office/officeart/2008/layout/NameandTitleOrganizationalChart"/>
    <dgm:cxn modelId="{E88D3773-85AD-476B-A373-DBF9A4BD4CE1}" type="presParOf" srcId="{39D9D31E-4FAB-4B2A-A13F-2EB9DAC8B994}" destId="{3CFFA1E4-7F8B-497F-A4E3-12F0E0ECB7F3}" srcOrd="3" destOrd="0" presId="urn:microsoft.com/office/officeart/2008/layout/NameandTitleOrganizationalChart"/>
    <dgm:cxn modelId="{59624FE8-9033-4841-AC8B-12FECA73FFB1}" type="presParOf" srcId="{3CFFA1E4-7F8B-497F-A4E3-12F0E0ECB7F3}" destId="{F238497B-51C5-4B0F-98FE-32960F77AFA2}" srcOrd="0" destOrd="0" presId="urn:microsoft.com/office/officeart/2008/layout/NameandTitleOrganizationalChart"/>
    <dgm:cxn modelId="{C6B4A0DC-FA08-47C3-95F2-004B954DDF23}" type="presParOf" srcId="{F238497B-51C5-4B0F-98FE-32960F77AFA2}" destId="{FEA76C2F-E009-4877-BEE7-74E64CDA8203}" srcOrd="0" destOrd="0" presId="urn:microsoft.com/office/officeart/2008/layout/NameandTitleOrganizationalChart"/>
    <dgm:cxn modelId="{3FA3B399-35C2-48B1-825A-8F3B2C45EDFA}" type="presParOf" srcId="{F238497B-51C5-4B0F-98FE-32960F77AFA2}" destId="{1E21EFD4-24B4-4ED8-9EC8-B57F066A72BC}" srcOrd="1" destOrd="0" presId="urn:microsoft.com/office/officeart/2008/layout/NameandTitleOrganizationalChart"/>
    <dgm:cxn modelId="{7554DB2E-A326-4EB3-908F-2E30CDBBEAA0}" type="presParOf" srcId="{F238497B-51C5-4B0F-98FE-32960F77AFA2}" destId="{4AE1FD49-47C8-4A6D-BD6C-EBEB655979FE}" srcOrd="2" destOrd="0" presId="urn:microsoft.com/office/officeart/2008/layout/NameandTitleOrganizationalChart"/>
    <dgm:cxn modelId="{CEB62EE7-CC3F-4986-B2FA-9E02E1468C74}" type="presParOf" srcId="{3CFFA1E4-7F8B-497F-A4E3-12F0E0ECB7F3}" destId="{A9308EA3-78C4-4CC1-973B-1FC38FD98F8A}" srcOrd="1" destOrd="0" presId="urn:microsoft.com/office/officeart/2008/layout/NameandTitleOrganizationalChart"/>
    <dgm:cxn modelId="{5A058A1A-1A8D-45D2-AEF0-E52A38AF79D6}" type="presParOf" srcId="{3CFFA1E4-7F8B-497F-A4E3-12F0E0ECB7F3}" destId="{F025D60B-F325-45A0-A5B1-52C28094849F}" srcOrd="2" destOrd="0" presId="urn:microsoft.com/office/officeart/2008/layout/NameandTitleOrganizationalChart"/>
    <dgm:cxn modelId="{71FF24EB-9B4D-4014-AC69-B69C98EB20F6}" type="presParOf" srcId="{39D9D31E-4FAB-4B2A-A13F-2EB9DAC8B994}" destId="{BE232EEA-5F09-4754-985A-6A1BE6BF4ABB}" srcOrd="4" destOrd="0" presId="urn:microsoft.com/office/officeart/2008/layout/NameandTitleOrganizationalChart"/>
    <dgm:cxn modelId="{5F48CA6C-D305-4C82-9598-0BECB7F4F999}" type="presParOf" srcId="{39D9D31E-4FAB-4B2A-A13F-2EB9DAC8B994}" destId="{D48D1F69-4392-413C-93D0-DCB3B7BF7DAE}" srcOrd="5" destOrd="0" presId="urn:microsoft.com/office/officeart/2008/layout/NameandTitleOrganizationalChart"/>
    <dgm:cxn modelId="{3B1716AF-CA21-4DEF-8DF6-9208FB7E134C}" type="presParOf" srcId="{D48D1F69-4392-413C-93D0-DCB3B7BF7DAE}" destId="{8CF9673C-1709-435D-BD01-9B3F1FA35ED9}" srcOrd="0" destOrd="0" presId="urn:microsoft.com/office/officeart/2008/layout/NameandTitleOrganizationalChart"/>
    <dgm:cxn modelId="{82691ABC-68E4-4E78-BA94-B2B4128C7698}" type="presParOf" srcId="{8CF9673C-1709-435D-BD01-9B3F1FA35ED9}" destId="{A1607D8A-25D9-489B-AE9D-38433BE39709}" srcOrd="0" destOrd="0" presId="urn:microsoft.com/office/officeart/2008/layout/NameandTitleOrganizationalChart"/>
    <dgm:cxn modelId="{89972475-C7FB-4210-AC38-834CA5B87317}" type="presParOf" srcId="{8CF9673C-1709-435D-BD01-9B3F1FA35ED9}" destId="{E31FCEE0-8031-457F-9D3D-1C9832E72D1A}" srcOrd="1" destOrd="0" presId="urn:microsoft.com/office/officeart/2008/layout/NameandTitleOrganizationalChart"/>
    <dgm:cxn modelId="{FB2A9DA5-08DF-47E7-8C85-86D41A2F7EFE}" type="presParOf" srcId="{8CF9673C-1709-435D-BD01-9B3F1FA35ED9}" destId="{5A6D707D-49D4-428F-8398-A61F3D2148F2}" srcOrd="2" destOrd="0" presId="urn:microsoft.com/office/officeart/2008/layout/NameandTitleOrganizationalChart"/>
    <dgm:cxn modelId="{AA27D4CB-C825-47D9-A00B-611DE8A77C23}" type="presParOf" srcId="{D48D1F69-4392-413C-93D0-DCB3B7BF7DAE}" destId="{5AB4CF96-3D9F-423C-9062-5F8FA01E655A}" srcOrd="1" destOrd="0" presId="urn:microsoft.com/office/officeart/2008/layout/NameandTitleOrganizationalChart"/>
    <dgm:cxn modelId="{B0B5DBA3-3943-4589-8DE0-18CA8A4AEDF8}" type="presParOf" srcId="{D48D1F69-4392-413C-93D0-DCB3B7BF7DAE}" destId="{15CB8EA9-6B1E-43BC-9017-631287E1191A}" srcOrd="2" destOrd="0" presId="urn:microsoft.com/office/officeart/2008/layout/NameandTitleOrganizationalChart"/>
    <dgm:cxn modelId="{D9345250-0F8C-4088-AFE2-5F393705CB72}" type="presParOf" srcId="{A3A71FEA-55A1-4A92-8084-7E1064FA154E}" destId="{1390DD59-D8BA-463F-87CD-BB14509F19BA}" srcOrd="2" destOrd="0" presId="urn:microsoft.com/office/officeart/2008/layout/NameandTitleOrganizationalChart"/>
    <dgm:cxn modelId="{3AEED9CB-4FE5-4E31-8A6F-C7DB92281188}" type="presParOf" srcId="{C05DC37A-580A-4ADD-BCF3-1F2379840996}" destId="{13895A7C-1663-4B84-BC36-F3D3C661A876}" srcOrd="4" destOrd="0" presId="urn:microsoft.com/office/officeart/2008/layout/NameandTitleOrganizationalChart"/>
    <dgm:cxn modelId="{D9C1BC7C-9A73-4338-BEE7-2921F9A05495}" type="presParOf" srcId="{C05DC37A-580A-4ADD-BCF3-1F2379840996}" destId="{F5E7791D-B98D-40EB-84E1-4018FD272921}" srcOrd="5" destOrd="0" presId="urn:microsoft.com/office/officeart/2008/layout/NameandTitleOrganizationalChart"/>
    <dgm:cxn modelId="{4736B009-51EF-4106-BAC9-F8927719E5F9}" type="presParOf" srcId="{F5E7791D-B98D-40EB-84E1-4018FD272921}" destId="{76710588-031B-4666-AC46-B3CBCD2E7435}" srcOrd="0" destOrd="0" presId="urn:microsoft.com/office/officeart/2008/layout/NameandTitleOrganizationalChart"/>
    <dgm:cxn modelId="{F5BBDAF7-609A-4F77-B288-AF0A47C642AB}" type="presParOf" srcId="{76710588-031B-4666-AC46-B3CBCD2E7435}" destId="{8B6C3AB2-ABA7-4387-A959-CCD12A308C95}" srcOrd="0" destOrd="0" presId="urn:microsoft.com/office/officeart/2008/layout/NameandTitleOrganizationalChart"/>
    <dgm:cxn modelId="{668A2E9D-8155-4869-9283-53213E383F59}" type="presParOf" srcId="{76710588-031B-4666-AC46-B3CBCD2E7435}" destId="{CA5D3A73-A4BB-4638-9FC4-0DF4F7E75862}" srcOrd="1" destOrd="0" presId="urn:microsoft.com/office/officeart/2008/layout/NameandTitleOrganizationalChart"/>
    <dgm:cxn modelId="{DC504E14-F4C7-42AF-8310-F452E43E0E35}" type="presParOf" srcId="{76710588-031B-4666-AC46-B3CBCD2E7435}" destId="{E2AE8611-FFF9-4DD8-AC0A-910B1CE574C1}" srcOrd="2" destOrd="0" presId="urn:microsoft.com/office/officeart/2008/layout/NameandTitleOrganizationalChart"/>
    <dgm:cxn modelId="{8850A2E3-5C22-4601-8A6B-9FB40BF9EB12}" type="presParOf" srcId="{F5E7791D-B98D-40EB-84E1-4018FD272921}" destId="{6B7863E7-18F5-4B5D-B8A8-2DFF952CB7BB}" srcOrd="1" destOrd="0" presId="urn:microsoft.com/office/officeart/2008/layout/NameandTitleOrganizationalChart"/>
    <dgm:cxn modelId="{EDC40BF2-2A4C-44C8-B86C-AE933E0DB0EB}" type="presParOf" srcId="{6B7863E7-18F5-4B5D-B8A8-2DFF952CB7BB}" destId="{89C5CD2C-E564-4AED-98E0-5CA97DD7FEAC}" srcOrd="0" destOrd="0" presId="urn:microsoft.com/office/officeart/2008/layout/NameandTitleOrganizationalChart"/>
    <dgm:cxn modelId="{E4F492DF-A14A-40CF-AC09-52E89097DD55}" type="presParOf" srcId="{6B7863E7-18F5-4B5D-B8A8-2DFF952CB7BB}" destId="{371D6D74-5A69-46F6-8A23-101D59444A71}" srcOrd="1" destOrd="0" presId="urn:microsoft.com/office/officeart/2008/layout/NameandTitleOrganizationalChart"/>
    <dgm:cxn modelId="{98939DAC-144E-4EAF-9400-41745153F348}" type="presParOf" srcId="{371D6D74-5A69-46F6-8A23-101D59444A71}" destId="{3B7FFEB6-1194-45BF-A639-A314B27DFDEB}" srcOrd="0" destOrd="0" presId="urn:microsoft.com/office/officeart/2008/layout/NameandTitleOrganizationalChart"/>
    <dgm:cxn modelId="{B7D23363-4491-45F2-8EE1-82E1B132AFFB}" type="presParOf" srcId="{3B7FFEB6-1194-45BF-A639-A314B27DFDEB}" destId="{C60D6A23-9EC5-4D20-B981-9C84E8770B29}" srcOrd="0" destOrd="0" presId="urn:microsoft.com/office/officeart/2008/layout/NameandTitleOrganizationalChart"/>
    <dgm:cxn modelId="{DF65DE30-BEBB-474C-A4DF-42FFA9B3894E}" type="presParOf" srcId="{3B7FFEB6-1194-45BF-A639-A314B27DFDEB}" destId="{D59D74C0-6E4F-47ED-A533-4C47495959CB}" srcOrd="1" destOrd="0" presId="urn:microsoft.com/office/officeart/2008/layout/NameandTitleOrganizationalChart"/>
    <dgm:cxn modelId="{B4E17E85-B64F-490B-B601-1D3034A97989}" type="presParOf" srcId="{3B7FFEB6-1194-45BF-A639-A314B27DFDEB}" destId="{6C8043C8-6C5D-4D14-A2AE-1FEE914BD568}" srcOrd="2" destOrd="0" presId="urn:microsoft.com/office/officeart/2008/layout/NameandTitleOrganizationalChart"/>
    <dgm:cxn modelId="{E02F0EC6-2C9F-4741-878B-22A814AA554C}" type="presParOf" srcId="{371D6D74-5A69-46F6-8A23-101D59444A71}" destId="{07F031A0-3E87-4E69-AB7B-B1173279BBE1}" srcOrd="1" destOrd="0" presId="urn:microsoft.com/office/officeart/2008/layout/NameandTitleOrganizationalChart"/>
    <dgm:cxn modelId="{8989D0E0-ADF7-455A-8B19-531C4A8717BD}" type="presParOf" srcId="{371D6D74-5A69-46F6-8A23-101D59444A71}" destId="{9DF22BD6-3BE1-4B3F-9EF3-43B07D6808FC}" srcOrd="2" destOrd="0" presId="urn:microsoft.com/office/officeart/2008/layout/NameandTitleOrganizationalChart"/>
    <dgm:cxn modelId="{DE677FF4-AEE1-4396-81A0-B17B0426A173}" type="presParOf" srcId="{6B7863E7-18F5-4B5D-B8A8-2DFF952CB7BB}" destId="{1BC00A23-9AB4-4DA0-A17E-4BCFDFABC41F}" srcOrd="2" destOrd="0" presId="urn:microsoft.com/office/officeart/2008/layout/NameandTitleOrganizationalChart"/>
    <dgm:cxn modelId="{A161D408-EB6F-4855-B08B-A1B84227A5CA}" type="presParOf" srcId="{6B7863E7-18F5-4B5D-B8A8-2DFF952CB7BB}" destId="{8D4F2E66-D066-4258-97B2-A962A8D55AC4}" srcOrd="3" destOrd="0" presId="urn:microsoft.com/office/officeart/2008/layout/NameandTitleOrganizationalChart"/>
    <dgm:cxn modelId="{39AB5E0F-7BDE-4DA0-AF55-EB3383B5C89A}" type="presParOf" srcId="{8D4F2E66-D066-4258-97B2-A962A8D55AC4}" destId="{ED84394F-18E3-4EAC-8A59-3580A5E6C12B}" srcOrd="0" destOrd="0" presId="urn:microsoft.com/office/officeart/2008/layout/NameandTitleOrganizationalChart"/>
    <dgm:cxn modelId="{37D3D2A7-AFF2-47E0-AEC4-C8C1F6E76B4D}" type="presParOf" srcId="{ED84394F-18E3-4EAC-8A59-3580A5E6C12B}" destId="{39069FC1-424B-4B06-BED7-A945E16935EB}" srcOrd="0" destOrd="0" presId="urn:microsoft.com/office/officeart/2008/layout/NameandTitleOrganizationalChart"/>
    <dgm:cxn modelId="{08FF94F8-E627-401C-95C3-45F6E6D205C4}" type="presParOf" srcId="{ED84394F-18E3-4EAC-8A59-3580A5E6C12B}" destId="{EA00FA25-374A-4BCC-A5B8-2E8D80E36D22}" srcOrd="1" destOrd="0" presId="urn:microsoft.com/office/officeart/2008/layout/NameandTitleOrganizationalChart"/>
    <dgm:cxn modelId="{0EA31D84-AC96-48AD-BB86-617CB468A698}" type="presParOf" srcId="{ED84394F-18E3-4EAC-8A59-3580A5E6C12B}" destId="{8D048B7E-D894-4F88-841B-759178492A62}" srcOrd="2" destOrd="0" presId="urn:microsoft.com/office/officeart/2008/layout/NameandTitleOrganizationalChart"/>
    <dgm:cxn modelId="{E615B54A-D314-48A3-9A52-72A2F5C6CFDA}" type="presParOf" srcId="{8D4F2E66-D066-4258-97B2-A962A8D55AC4}" destId="{17A44DD8-C373-4648-8709-F243D1D0348D}" srcOrd="1" destOrd="0" presId="urn:microsoft.com/office/officeart/2008/layout/NameandTitleOrganizationalChart"/>
    <dgm:cxn modelId="{0231B21A-9D99-42E1-8B10-B52A13498376}" type="presParOf" srcId="{8D4F2E66-D066-4258-97B2-A962A8D55AC4}" destId="{9EDA920E-1E3C-4CCD-B351-9753D9EEC3A9}" srcOrd="2" destOrd="0" presId="urn:microsoft.com/office/officeart/2008/layout/NameandTitleOrganizationalChart"/>
    <dgm:cxn modelId="{8C762F11-0CCD-4C7E-A436-BBA08C11FBF0}" type="presParOf" srcId="{F5E7791D-B98D-40EB-84E1-4018FD272921}" destId="{2C4767E0-85F6-47ED-8D63-A23C400D48A6}" srcOrd="2" destOrd="0" presId="urn:microsoft.com/office/officeart/2008/layout/NameandTitleOrganizationalChart"/>
    <dgm:cxn modelId="{18725990-FA63-4008-B576-422283672255}" type="presParOf" srcId="{E96FEBA8-CD11-4993-BF93-9445EA33DEE7}" destId="{B686FFE4-DC6A-4E69-A6DF-5B6F9C2FFFE2}"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DCA5BB-5DB3-40A8-9C3C-E1640BB79B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DBF699A-5EDE-470C-8F19-FDF086F594A6}">
      <dgm:prSet phldrT="[Text]"/>
      <dgm:spPr/>
      <dgm:t>
        <a:bodyPr/>
        <a:lstStyle/>
        <a:p>
          <a:r>
            <a:rPr lang="it-IT" dirty="0"/>
            <a:t>UNION</a:t>
          </a:r>
          <a:endParaRPr lang="en-US" dirty="0"/>
        </a:p>
      </dgm:t>
    </dgm:pt>
    <dgm:pt modelId="{7A181612-2286-4735-B18E-3F55C06983AD}" type="parTrans" cxnId="{9B9BB9A8-8DBF-459C-AF32-42C969C792EE}">
      <dgm:prSet/>
      <dgm:spPr/>
      <dgm:t>
        <a:bodyPr/>
        <a:lstStyle/>
        <a:p>
          <a:endParaRPr lang="en-US"/>
        </a:p>
      </dgm:t>
    </dgm:pt>
    <dgm:pt modelId="{BBF0A8E8-D42E-4773-9254-4A11DF67F527}" type="sibTrans" cxnId="{9B9BB9A8-8DBF-459C-AF32-42C969C792EE}">
      <dgm:prSet/>
      <dgm:spPr/>
      <dgm:t>
        <a:bodyPr/>
        <a:lstStyle/>
        <a:p>
          <a:endParaRPr lang="en-US"/>
        </a:p>
      </dgm:t>
    </dgm:pt>
    <dgm:pt modelId="{FB83F136-35E2-4CEB-A97F-923D3C4CBEFD}">
      <dgm:prSet phldrT="[Text]" custT="1"/>
      <dgm:spPr/>
      <dgm:t>
        <a:bodyPr/>
        <a:lstStyle/>
        <a:p>
          <a:r>
            <a:rPr lang="en-US" sz="1200" dirty="0">
              <a:latin typeface="Segoe UI Light" panose="020B0502040204020203" pitchFamily="34" charset="0"/>
              <a:cs typeface="Segoe UI Light" panose="020B0502040204020203" pitchFamily="34" charset="0"/>
            </a:rPr>
            <a:t>Polymorphism (recursive search on all nodes and arcs)
</a:t>
          </a:r>
          <a:endParaRPr lang="en-US" sz="1200" dirty="0"/>
        </a:p>
      </dgm:t>
    </dgm:pt>
    <dgm:pt modelId="{EF7ACDB7-928E-43DD-93A7-AD01656DD579}" type="parTrans" cxnId="{533009D2-EDA8-48BB-A6E7-7199C38809DB}">
      <dgm:prSet/>
      <dgm:spPr/>
      <dgm:t>
        <a:bodyPr/>
        <a:lstStyle/>
        <a:p>
          <a:endParaRPr lang="en-US"/>
        </a:p>
      </dgm:t>
    </dgm:pt>
    <dgm:pt modelId="{EBE63503-A470-46A5-8F5A-B2AA2C12DF5F}" type="sibTrans" cxnId="{533009D2-EDA8-48BB-A6E7-7199C38809DB}">
      <dgm:prSet/>
      <dgm:spPr/>
      <dgm:t>
        <a:bodyPr/>
        <a:lstStyle/>
        <a:p>
          <a:endParaRPr lang="en-US"/>
        </a:p>
      </dgm:t>
    </dgm:pt>
    <dgm:pt modelId="{FF33BA7C-D104-4FF9-B0CF-A1EE8464F0D7}">
      <dgm:prSet phldrT="[Text]"/>
      <dgm:spPr/>
      <dgm:t>
        <a:bodyPr/>
        <a:lstStyle/>
        <a:p>
          <a:r>
            <a:rPr lang="it-IT" dirty="0"/>
            <a:t>LOOP</a:t>
          </a:r>
          <a:endParaRPr lang="en-US" dirty="0"/>
        </a:p>
      </dgm:t>
    </dgm:pt>
    <dgm:pt modelId="{DE8CE085-865B-4F1F-A2E3-FE640CC62F8A}" type="parTrans" cxnId="{EA3C1D65-7037-433C-B12D-1F31A1B91CFB}">
      <dgm:prSet/>
      <dgm:spPr/>
      <dgm:t>
        <a:bodyPr/>
        <a:lstStyle/>
        <a:p>
          <a:endParaRPr lang="en-US"/>
        </a:p>
      </dgm:t>
    </dgm:pt>
    <dgm:pt modelId="{26A915AD-5EB4-4817-AAAE-EF59EB840127}" type="sibTrans" cxnId="{EA3C1D65-7037-433C-B12D-1F31A1B91CFB}">
      <dgm:prSet/>
      <dgm:spPr/>
      <dgm:t>
        <a:bodyPr/>
        <a:lstStyle/>
        <a:p>
          <a:endParaRPr lang="en-US"/>
        </a:p>
      </dgm:t>
    </dgm:pt>
    <dgm:pt modelId="{AFA02BE1-94CB-4EDD-9AC3-31D7E7919870}">
      <dgm:prSet phldrT="[Text]" custT="1"/>
      <dgm:spPr/>
      <dgm:t>
        <a:bodyPr/>
        <a:lstStyle/>
        <a:p>
          <a:r>
            <a:rPr lang="en-US" sz="1200">
              <a:latin typeface="Segoe UI Light" panose="020B0502040204020203" pitchFamily="34" charset="0"/>
              <a:cs typeface="Segoe UI Light" panose="020B0502040204020203" pitchFamily="34" charset="0"/>
            </a:rPr>
            <a:t>Transitive closure (recursive search for specific nodes, arcs, and depths)
</a:t>
          </a:r>
          <a:endParaRPr lang="en-US" sz="1200" dirty="0"/>
        </a:p>
      </dgm:t>
    </dgm:pt>
    <dgm:pt modelId="{A790C61F-F469-4928-B43C-96517CB54CC1}" type="parTrans" cxnId="{0C30E37B-44B0-48B4-94F2-CC3D6D35FD16}">
      <dgm:prSet/>
      <dgm:spPr/>
      <dgm:t>
        <a:bodyPr/>
        <a:lstStyle/>
        <a:p>
          <a:endParaRPr lang="en-US"/>
        </a:p>
      </dgm:t>
    </dgm:pt>
    <dgm:pt modelId="{70BB43FE-54CD-4736-A2D8-F1F6388BA329}" type="sibTrans" cxnId="{0C30E37B-44B0-48B4-94F2-CC3D6D35FD16}">
      <dgm:prSet/>
      <dgm:spPr/>
      <dgm:t>
        <a:bodyPr/>
        <a:lstStyle/>
        <a:p>
          <a:endParaRPr lang="en-US"/>
        </a:p>
      </dgm:t>
    </dgm:pt>
    <dgm:pt modelId="{83495883-6131-4473-8A3B-189864D5270B}">
      <dgm:prSet phldrT="[Text]"/>
      <dgm:spPr/>
      <dgm:t>
        <a:bodyPr/>
        <a:lstStyle/>
        <a:p>
          <a:r>
            <a:rPr lang="it-IT" dirty="0"/>
            <a:t>LOOP &amp; Temp Table</a:t>
          </a:r>
          <a:endParaRPr lang="en-US" dirty="0"/>
        </a:p>
      </dgm:t>
    </dgm:pt>
    <dgm:pt modelId="{7EDC0B02-C9E1-4B15-9422-512EF95D514F}" type="parTrans" cxnId="{8BCD220E-6640-4889-ADC1-022F58C177E8}">
      <dgm:prSet/>
      <dgm:spPr/>
      <dgm:t>
        <a:bodyPr/>
        <a:lstStyle/>
        <a:p>
          <a:endParaRPr lang="en-US"/>
        </a:p>
      </dgm:t>
    </dgm:pt>
    <dgm:pt modelId="{19A2333A-3451-4980-8124-376E137DE177}" type="sibTrans" cxnId="{8BCD220E-6640-4889-ADC1-022F58C177E8}">
      <dgm:prSet/>
      <dgm:spPr/>
      <dgm:t>
        <a:bodyPr/>
        <a:lstStyle/>
        <a:p>
          <a:endParaRPr lang="en-US"/>
        </a:p>
      </dgm:t>
    </dgm:pt>
    <dgm:pt modelId="{D07FD3BF-CBF0-4B19-A433-7DCA2FB60DC2}">
      <dgm:prSet phldrT="[Text]" custT="1"/>
      <dgm:spPr/>
      <dgm:t>
        <a:bodyPr/>
        <a:lstStyle/>
        <a:p>
          <a:r>
            <a:rPr lang="it-IT" sz="1200" dirty="0">
              <a:latin typeface="Segoe UI Light" panose="020B0502040204020203" pitchFamily="34" charset="0"/>
              <a:cs typeface="Segoe UI Light" panose="020B0502040204020203" pitchFamily="34" charset="0"/>
            </a:rPr>
            <a:t>Shortest path</a:t>
          </a:r>
          <a:endParaRPr lang="en-US" sz="1200" dirty="0"/>
        </a:p>
      </dgm:t>
    </dgm:pt>
    <dgm:pt modelId="{29E58D94-0035-467E-AD41-33A8BB2A4DD4}" type="parTrans" cxnId="{D1EB3663-B0E2-41E2-B97E-C1000B5F77DB}">
      <dgm:prSet/>
      <dgm:spPr/>
      <dgm:t>
        <a:bodyPr/>
        <a:lstStyle/>
        <a:p>
          <a:endParaRPr lang="en-US"/>
        </a:p>
      </dgm:t>
    </dgm:pt>
    <dgm:pt modelId="{9813A783-D0A1-4854-9E0B-BC6E4434ECED}" type="sibTrans" cxnId="{D1EB3663-B0E2-41E2-B97E-C1000B5F77DB}">
      <dgm:prSet/>
      <dgm:spPr/>
      <dgm:t>
        <a:bodyPr/>
        <a:lstStyle/>
        <a:p>
          <a:endParaRPr lang="en-US"/>
        </a:p>
      </dgm:t>
    </dgm:pt>
    <dgm:pt modelId="{99CD7D3A-A32F-4B0C-8AF5-47CFDF3BA827}">
      <dgm:prSet/>
      <dgm:spPr/>
      <dgm:t>
        <a:bodyPr/>
        <a:lstStyle/>
        <a:p>
          <a:r>
            <a:rPr lang="it-IT" dirty="0"/>
            <a:t>LOOP &amp; TempTable</a:t>
          </a:r>
          <a:endParaRPr lang="en-US" dirty="0"/>
        </a:p>
      </dgm:t>
    </dgm:pt>
    <dgm:pt modelId="{5BEA77B4-3BF7-4F3D-BB7E-96C0B655C386}" type="parTrans" cxnId="{D08EA088-7CCD-4E6D-89DC-0E9EE4EFE33C}">
      <dgm:prSet/>
      <dgm:spPr/>
      <dgm:t>
        <a:bodyPr/>
        <a:lstStyle/>
        <a:p>
          <a:endParaRPr lang="en-US"/>
        </a:p>
      </dgm:t>
    </dgm:pt>
    <dgm:pt modelId="{661F0CE3-7335-4D8C-85E1-2222672D5C04}" type="sibTrans" cxnId="{D08EA088-7CCD-4E6D-89DC-0E9EE4EFE33C}">
      <dgm:prSet/>
      <dgm:spPr/>
      <dgm:t>
        <a:bodyPr/>
        <a:lstStyle/>
        <a:p>
          <a:endParaRPr lang="en-US"/>
        </a:p>
      </dgm:t>
    </dgm:pt>
    <dgm:pt modelId="{4BAB372E-40EF-4251-A1AA-7EEDFFB82929}">
      <dgm:prSet custT="1"/>
      <dgm:spPr/>
      <dgm:t>
        <a:bodyPr/>
        <a:lstStyle/>
        <a:p>
          <a:r>
            <a:rPr lang="it-IT" sz="1200" dirty="0">
              <a:latin typeface="Segoe UI Light" panose="020B0502040204020203" pitchFamily="34" charset="0"/>
              <a:cs typeface="Segoe UI Light" panose="020B0502040204020203" pitchFamily="34" charset="0"/>
            </a:rPr>
            <a:t>Page rank</a:t>
          </a:r>
          <a:endParaRPr lang="en-US" sz="1200" dirty="0">
            <a:latin typeface="Segoe UI Light" panose="020B0502040204020203" pitchFamily="34" charset="0"/>
            <a:cs typeface="Segoe UI Light" panose="020B0502040204020203" pitchFamily="34" charset="0"/>
          </a:endParaRPr>
        </a:p>
      </dgm:t>
    </dgm:pt>
    <dgm:pt modelId="{E4ABF972-9DF3-48B4-B473-6C138AADCC9B}" type="parTrans" cxnId="{E55982EB-A89A-4BBE-A65B-0C0364314C26}">
      <dgm:prSet/>
      <dgm:spPr/>
      <dgm:t>
        <a:bodyPr/>
        <a:lstStyle/>
        <a:p>
          <a:endParaRPr lang="en-US"/>
        </a:p>
      </dgm:t>
    </dgm:pt>
    <dgm:pt modelId="{60FAC236-33C2-46CE-8382-040EC8D14AAB}" type="sibTrans" cxnId="{E55982EB-A89A-4BBE-A65B-0C0364314C26}">
      <dgm:prSet/>
      <dgm:spPr/>
      <dgm:t>
        <a:bodyPr/>
        <a:lstStyle/>
        <a:p>
          <a:endParaRPr lang="en-US"/>
        </a:p>
      </dgm:t>
    </dgm:pt>
    <dgm:pt modelId="{377A853E-ED50-49E9-B3A2-EFEE0BF98C55}" type="pres">
      <dgm:prSet presAssocID="{32DCA5BB-5DB3-40A8-9C3C-E1640BB79B29}" presName="linear" presStyleCnt="0">
        <dgm:presLayoutVars>
          <dgm:dir/>
          <dgm:animLvl val="lvl"/>
          <dgm:resizeHandles val="exact"/>
        </dgm:presLayoutVars>
      </dgm:prSet>
      <dgm:spPr/>
    </dgm:pt>
    <dgm:pt modelId="{DE24DE65-8D5C-4829-B54D-017C3804D0FD}" type="pres">
      <dgm:prSet presAssocID="{1DBF699A-5EDE-470C-8F19-FDF086F594A6}" presName="parentLin" presStyleCnt="0"/>
      <dgm:spPr/>
    </dgm:pt>
    <dgm:pt modelId="{178EADF5-3286-4C95-97A3-BA1F8A7AD157}" type="pres">
      <dgm:prSet presAssocID="{1DBF699A-5EDE-470C-8F19-FDF086F594A6}" presName="parentLeftMargin" presStyleLbl="node1" presStyleIdx="0" presStyleCnt="4"/>
      <dgm:spPr/>
    </dgm:pt>
    <dgm:pt modelId="{D83D30EC-F2A9-4ACD-A74A-22422363DD27}" type="pres">
      <dgm:prSet presAssocID="{1DBF699A-5EDE-470C-8F19-FDF086F594A6}" presName="parentText" presStyleLbl="node1" presStyleIdx="0" presStyleCnt="4">
        <dgm:presLayoutVars>
          <dgm:chMax val="0"/>
          <dgm:bulletEnabled val="1"/>
        </dgm:presLayoutVars>
      </dgm:prSet>
      <dgm:spPr/>
    </dgm:pt>
    <dgm:pt modelId="{46C01FB6-5483-40A8-BF16-447F76EA5230}" type="pres">
      <dgm:prSet presAssocID="{1DBF699A-5EDE-470C-8F19-FDF086F594A6}" presName="negativeSpace" presStyleCnt="0"/>
      <dgm:spPr/>
    </dgm:pt>
    <dgm:pt modelId="{A60A9CBF-0F2F-4DA2-8795-C51BA63276BA}" type="pres">
      <dgm:prSet presAssocID="{1DBF699A-5EDE-470C-8F19-FDF086F594A6}" presName="childText" presStyleLbl="conFgAcc1" presStyleIdx="0" presStyleCnt="4">
        <dgm:presLayoutVars>
          <dgm:bulletEnabled val="1"/>
        </dgm:presLayoutVars>
      </dgm:prSet>
      <dgm:spPr/>
    </dgm:pt>
    <dgm:pt modelId="{9859CD16-3D8F-4F46-A6A9-8C9503D33C43}" type="pres">
      <dgm:prSet presAssocID="{BBF0A8E8-D42E-4773-9254-4A11DF67F527}" presName="spaceBetweenRectangles" presStyleCnt="0"/>
      <dgm:spPr/>
    </dgm:pt>
    <dgm:pt modelId="{B4B8D953-4EDC-4355-91BE-05F82406598E}" type="pres">
      <dgm:prSet presAssocID="{FF33BA7C-D104-4FF9-B0CF-A1EE8464F0D7}" presName="parentLin" presStyleCnt="0"/>
      <dgm:spPr/>
    </dgm:pt>
    <dgm:pt modelId="{9E90EF7F-CFD8-4863-894C-03DCF633C178}" type="pres">
      <dgm:prSet presAssocID="{FF33BA7C-D104-4FF9-B0CF-A1EE8464F0D7}" presName="parentLeftMargin" presStyleLbl="node1" presStyleIdx="0" presStyleCnt="4"/>
      <dgm:spPr/>
    </dgm:pt>
    <dgm:pt modelId="{636539D3-BD35-44A1-92EA-2CC7D7D0C114}" type="pres">
      <dgm:prSet presAssocID="{FF33BA7C-D104-4FF9-B0CF-A1EE8464F0D7}" presName="parentText" presStyleLbl="node1" presStyleIdx="1" presStyleCnt="4">
        <dgm:presLayoutVars>
          <dgm:chMax val="0"/>
          <dgm:bulletEnabled val="1"/>
        </dgm:presLayoutVars>
      </dgm:prSet>
      <dgm:spPr/>
    </dgm:pt>
    <dgm:pt modelId="{60663746-64E8-45D8-BBE2-AE208CAF99F2}" type="pres">
      <dgm:prSet presAssocID="{FF33BA7C-D104-4FF9-B0CF-A1EE8464F0D7}" presName="negativeSpace" presStyleCnt="0"/>
      <dgm:spPr/>
    </dgm:pt>
    <dgm:pt modelId="{49B12E91-F72B-4935-BDD5-25D715B825EE}" type="pres">
      <dgm:prSet presAssocID="{FF33BA7C-D104-4FF9-B0CF-A1EE8464F0D7}" presName="childText" presStyleLbl="conFgAcc1" presStyleIdx="1" presStyleCnt="4">
        <dgm:presLayoutVars>
          <dgm:bulletEnabled val="1"/>
        </dgm:presLayoutVars>
      </dgm:prSet>
      <dgm:spPr/>
    </dgm:pt>
    <dgm:pt modelId="{5AD931A5-3BBF-4DCC-985B-1A7F08AB55CB}" type="pres">
      <dgm:prSet presAssocID="{26A915AD-5EB4-4817-AAAE-EF59EB840127}" presName="spaceBetweenRectangles" presStyleCnt="0"/>
      <dgm:spPr/>
    </dgm:pt>
    <dgm:pt modelId="{BA8F2C90-AB02-4ABC-B004-64ACFFA8BEE1}" type="pres">
      <dgm:prSet presAssocID="{83495883-6131-4473-8A3B-189864D5270B}" presName="parentLin" presStyleCnt="0"/>
      <dgm:spPr/>
    </dgm:pt>
    <dgm:pt modelId="{AA982EB4-AA37-4A62-9BB4-C1F4B02BCD77}" type="pres">
      <dgm:prSet presAssocID="{83495883-6131-4473-8A3B-189864D5270B}" presName="parentLeftMargin" presStyleLbl="node1" presStyleIdx="1" presStyleCnt="4"/>
      <dgm:spPr/>
    </dgm:pt>
    <dgm:pt modelId="{190117AE-2742-42C5-B985-526008E7AD43}" type="pres">
      <dgm:prSet presAssocID="{83495883-6131-4473-8A3B-189864D5270B}" presName="parentText" presStyleLbl="node1" presStyleIdx="2" presStyleCnt="4">
        <dgm:presLayoutVars>
          <dgm:chMax val="0"/>
          <dgm:bulletEnabled val="1"/>
        </dgm:presLayoutVars>
      </dgm:prSet>
      <dgm:spPr/>
    </dgm:pt>
    <dgm:pt modelId="{E0E940BF-6B9A-4535-B6CE-77003AEBF936}" type="pres">
      <dgm:prSet presAssocID="{83495883-6131-4473-8A3B-189864D5270B}" presName="negativeSpace" presStyleCnt="0"/>
      <dgm:spPr/>
    </dgm:pt>
    <dgm:pt modelId="{AD85F053-D257-40F2-8A03-41965854CCF8}" type="pres">
      <dgm:prSet presAssocID="{83495883-6131-4473-8A3B-189864D5270B}" presName="childText" presStyleLbl="conFgAcc1" presStyleIdx="2" presStyleCnt="4">
        <dgm:presLayoutVars>
          <dgm:bulletEnabled val="1"/>
        </dgm:presLayoutVars>
      </dgm:prSet>
      <dgm:spPr/>
    </dgm:pt>
    <dgm:pt modelId="{864D0913-95A6-4167-8502-5F863F7DDF79}" type="pres">
      <dgm:prSet presAssocID="{19A2333A-3451-4980-8124-376E137DE177}" presName="spaceBetweenRectangles" presStyleCnt="0"/>
      <dgm:spPr/>
    </dgm:pt>
    <dgm:pt modelId="{C8E85605-1DFC-46EF-9D77-EE25D002040B}" type="pres">
      <dgm:prSet presAssocID="{99CD7D3A-A32F-4B0C-8AF5-47CFDF3BA827}" presName="parentLin" presStyleCnt="0"/>
      <dgm:spPr/>
    </dgm:pt>
    <dgm:pt modelId="{F8B4285C-69EF-4B7F-9EE3-AD4B48627A07}" type="pres">
      <dgm:prSet presAssocID="{99CD7D3A-A32F-4B0C-8AF5-47CFDF3BA827}" presName="parentLeftMargin" presStyleLbl="node1" presStyleIdx="2" presStyleCnt="4"/>
      <dgm:spPr/>
    </dgm:pt>
    <dgm:pt modelId="{308F08B5-9C33-487F-977E-9A5E2B3BF83E}" type="pres">
      <dgm:prSet presAssocID="{99CD7D3A-A32F-4B0C-8AF5-47CFDF3BA827}" presName="parentText" presStyleLbl="node1" presStyleIdx="3" presStyleCnt="4">
        <dgm:presLayoutVars>
          <dgm:chMax val="0"/>
          <dgm:bulletEnabled val="1"/>
        </dgm:presLayoutVars>
      </dgm:prSet>
      <dgm:spPr/>
    </dgm:pt>
    <dgm:pt modelId="{F1FC2B86-0B84-4E5A-A1D4-529C10C6B69F}" type="pres">
      <dgm:prSet presAssocID="{99CD7D3A-A32F-4B0C-8AF5-47CFDF3BA827}" presName="negativeSpace" presStyleCnt="0"/>
      <dgm:spPr/>
    </dgm:pt>
    <dgm:pt modelId="{074476EA-AB21-4DBF-8662-2B88120EF41F}" type="pres">
      <dgm:prSet presAssocID="{99CD7D3A-A32F-4B0C-8AF5-47CFDF3BA827}" presName="childText" presStyleLbl="conFgAcc1" presStyleIdx="3" presStyleCnt="4">
        <dgm:presLayoutVars>
          <dgm:bulletEnabled val="1"/>
        </dgm:presLayoutVars>
      </dgm:prSet>
      <dgm:spPr/>
    </dgm:pt>
  </dgm:ptLst>
  <dgm:cxnLst>
    <dgm:cxn modelId="{0B288100-52DE-4D55-A106-D72187F55B17}" type="presOf" srcId="{FF33BA7C-D104-4FF9-B0CF-A1EE8464F0D7}" destId="{9E90EF7F-CFD8-4863-894C-03DCF633C178}" srcOrd="0" destOrd="0" presId="urn:microsoft.com/office/officeart/2005/8/layout/list1"/>
    <dgm:cxn modelId="{4CA17004-6BBC-407E-8532-BC2744349E84}" type="presOf" srcId="{AFA02BE1-94CB-4EDD-9AC3-31D7E7919870}" destId="{49B12E91-F72B-4935-BDD5-25D715B825EE}" srcOrd="0" destOrd="0" presId="urn:microsoft.com/office/officeart/2005/8/layout/list1"/>
    <dgm:cxn modelId="{6D75CE04-5BF7-47B2-93CA-2B03CC064377}" type="presOf" srcId="{4BAB372E-40EF-4251-A1AA-7EEDFFB82929}" destId="{074476EA-AB21-4DBF-8662-2B88120EF41F}" srcOrd="0" destOrd="0" presId="urn:microsoft.com/office/officeart/2005/8/layout/list1"/>
    <dgm:cxn modelId="{8BCD220E-6640-4889-ADC1-022F58C177E8}" srcId="{32DCA5BB-5DB3-40A8-9C3C-E1640BB79B29}" destId="{83495883-6131-4473-8A3B-189864D5270B}" srcOrd="2" destOrd="0" parTransId="{7EDC0B02-C9E1-4B15-9422-512EF95D514F}" sibTransId="{19A2333A-3451-4980-8124-376E137DE177}"/>
    <dgm:cxn modelId="{A6E28818-278C-4A05-8772-442B0A84639B}" type="presOf" srcId="{1DBF699A-5EDE-470C-8F19-FDF086F594A6}" destId="{D83D30EC-F2A9-4ACD-A74A-22422363DD27}" srcOrd="1" destOrd="0" presId="urn:microsoft.com/office/officeart/2005/8/layout/list1"/>
    <dgm:cxn modelId="{5CA88836-C285-4620-86F9-615B1FEFCF47}" type="presOf" srcId="{83495883-6131-4473-8A3B-189864D5270B}" destId="{AA982EB4-AA37-4A62-9BB4-C1F4B02BCD77}" srcOrd="0" destOrd="0" presId="urn:microsoft.com/office/officeart/2005/8/layout/list1"/>
    <dgm:cxn modelId="{D1EB3663-B0E2-41E2-B97E-C1000B5F77DB}" srcId="{83495883-6131-4473-8A3B-189864D5270B}" destId="{D07FD3BF-CBF0-4B19-A433-7DCA2FB60DC2}" srcOrd="0" destOrd="0" parTransId="{29E58D94-0035-467E-AD41-33A8BB2A4DD4}" sibTransId="{9813A783-D0A1-4854-9E0B-BC6E4434ECED}"/>
    <dgm:cxn modelId="{EA3C1D65-7037-433C-B12D-1F31A1B91CFB}" srcId="{32DCA5BB-5DB3-40A8-9C3C-E1640BB79B29}" destId="{FF33BA7C-D104-4FF9-B0CF-A1EE8464F0D7}" srcOrd="1" destOrd="0" parTransId="{DE8CE085-865B-4F1F-A2E3-FE640CC62F8A}" sibTransId="{26A915AD-5EB4-4817-AAAE-EF59EB840127}"/>
    <dgm:cxn modelId="{14D1A045-4652-4D86-A2CE-7EF716F4021A}" type="presOf" srcId="{FF33BA7C-D104-4FF9-B0CF-A1EE8464F0D7}" destId="{636539D3-BD35-44A1-92EA-2CC7D7D0C114}" srcOrd="1" destOrd="0" presId="urn:microsoft.com/office/officeart/2005/8/layout/list1"/>
    <dgm:cxn modelId="{8E13BA68-1036-4271-B9F2-DE737903E83A}" type="presOf" srcId="{83495883-6131-4473-8A3B-189864D5270B}" destId="{190117AE-2742-42C5-B985-526008E7AD43}" srcOrd="1" destOrd="0" presId="urn:microsoft.com/office/officeart/2005/8/layout/list1"/>
    <dgm:cxn modelId="{5336A74D-FB2B-4969-A4CA-CDB11201F43C}" type="presOf" srcId="{D07FD3BF-CBF0-4B19-A433-7DCA2FB60DC2}" destId="{AD85F053-D257-40F2-8A03-41965854CCF8}" srcOrd="0" destOrd="0" presId="urn:microsoft.com/office/officeart/2005/8/layout/list1"/>
    <dgm:cxn modelId="{337BA779-65B0-4C1F-B349-52F6C50C3DFF}" type="presOf" srcId="{32DCA5BB-5DB3-40A8-9C3C-E1640BB79B29}" destId="{377A853E-ED50-49E9-B3A2-EFEE0BF98C55}" srcOrd="0" destOrd="0" presId="urn:microsoft.com/office/officeart/2005/8/layout/list1"/>
    <dgm:cxn modelId="{0C30E37B-44B0-48B4-94F2-CC3D6D35FD16}" srcId="{FF33BA7C-D104-4FF9-B0CF-A1EE8464F0D7}" destId="{AFA02BE1-94CB-4EDD-9AC3-31D7E7919870}" srcOrd="0" destOrd="0" parTransId="{A790C61F-F469-4928-B43C-96517CB54CC1}" sibTransId="{70BB43FE-54CD-4736-A2D8-F1F6388BA329}"/>
    <dgm:cxn modelId="{D08EA088-7CCD-4E6D-89DC-0E9EE4EFE33C}" srcId="{32DCA5BB-5DB3-40A8-9C3C-E1640BB79B29}" destId="{99CD7D3A-A32F-4B0C-8AF5-47CFDF3BA827}" srcOrd="3" destOrd="0" parTransId="{5BEA77B4-3BF7-4F3D-BB7E-96C0B655C386}" sibTransId="{661F0CE3-7335-4D8C-85E1-2222672D5C04}"/>
    <dgm:cxn modelId="{9B9BB9A8-8DBF-459C-AF32-42C969C792EE}" srcId="{32DCA5BB-5DB3-40A8-9C3C-E1640BB79B29}" destId="{1DBF699A-5EDE-470C-8F19-FDF086F594A6}" srcOrd="0" destOrd="0" parTransId="{7A181612-2286-4735-B18E-3F55C06983AD}" sibTransId="{BBF0A8E8-D42E-4773-9254-4A11DF67F527}"/>
    <dgm:cxn modelId="{87333FB9-0971-472E-B9B5-20EBBFAF244E}" type="presOf" srcId="{99CD7D3A-A32F-4B0C-8AF5-47CFDF3BA827}" destId="{308F08B5-9C33-487F-977E-9A5E2B3BF83E}" srcOrd="1" destOrd="0" presId="urn:microsoft.com/office/officeart/2005/8/layout/list1"/>
    <dgm:cxn modelId="{D51F96CC-B880-41A7-98F3-E8D4AF1311CD}" type="presOf" srcId="{99CD7D3A-A32F-4B0C-8AF5-47CFDF3BA827}" destId="{F8B4285C-69EF-4B7F-9EE3-AD4B48627A07}" srcOrd="0" destOrd="0" presId="urn:microsoft.com/office/officeart/2005/8/layout/list1"/>
    <dgm:cxn modelId="{533009D2-EDA8-48BB-A6E7-7199C38809DB}" srcId="{1DBF699A-5EDE-470C-8F19-FDF086F594A6}" destId="{FB83F136-35E2-4CEB-A97F-923D3C4CBEFD}" srcOrd="0" destOrd="0" parTransId="{EF7ACDB7-928E-43DD-93A7-AD01656DD579}" sibTransId="{EBE63503-A470-46A5-8F5A-B2AA2C12DF5F}"/>
    <dgm:cxn modelId="{56D533E3-35E3-4A54-8CC6-BA64EADEDAD5}" type="presOf" srcId="{1DBF699A-5EDE-470C-8F19-FDF086F594A6}" destId="{178EADF5-3286-4C95-97A3-BA1F8A7AD157}" srcOrd="0" destOrd="0" presId="urn:microsoft.com/office/officeart/2005/8/layout/list1"/>
    <dgm:cxn modelId="{15744FE5-16F1-4C41-88FB-914B9E0BB10A}" type="presOf" srcId="{FB83F136-35E2-4CEB-A97F-923D3C4CBEFD}" destId="{A60A9CBF-0F2F-4DA2-8795-C51BA63276BA}" srcOrd="0" destOrd="0" presId="urn:microsoft.com/office/officeart/2005/8/layout/list1"/>
    <dgm:cxn modelId="{E55982EB-A89A-4BBE-A65B-0C0364314C26}" srcId="{99CD7D3A-A32F-4B0C-8AF5-47CFDF3BA827}" destId="{4BAB372E-40EF-4251-A1AA-7EEDFFB82929}" srcOrd="0" destOrd="0" parTransId="{E4ABF972-9DF3-48B4-B473-6C138AADCC9B}" sibTransId="{60FAC236-33C2-46CE-8382-040EC8D14AAB}"/>
    <dgm:cxn modelId="{D1C0AD84-1834-4190-AB52-FD53C61A49A2}" type="presParOf" srcId="{377A853E-ED50-49E9-B3A2-EFEE0BF98C55}" destId="{DE24DE65-8D5C-4829-B54D-017C3804D0FD}" srcOrd="0" destOrd="0" presId="urn:microsoft.com/office/officeart/2005/8/layout/list1"/>
    <dgm:cxn modelId="{6796ADFF-3A7A-40AF-8FAA-5A27804DD73B}" type="presParOf" srcId="{DE24DE65-8D5C-4829-B54D-017C3804D0FD}" destId="{178EADF5-3286-4C95-97A3-BA1F8A7AD157}" srcOrd="0" destOrd="0" presId="urn:microsoft.com/office/officeart/2005/8/layout/list1"/>
    <dgm:cxn modelId="{B2FE0533-4360-4307-B3FE-BD76202FC8E7}" type="presParOf" srcId="{DE24DE65-8D5C-4829-B54D-017C3804D0FD}" destId="{D83D30EC-F2A9-4ACD-A74A-22422363DD27}" srcOrd="1" destOrd="0" presId="urn:microsoft.com/office/officeart/2005/8/layout/list1"/>
    <dgm:cxn modelId="{D646F3BD-995C-4E72-B523-BAC8D96B7BEC}" type="presParOf" srcId="{377A853E-ED50-49E9-B3A2-EFEE0BF98C55}" destId="{46C01FB6-5483-40A8-BF16-447F76EA5230}" srcOrd="1" destOrd="0" presId="urn:microsoft.com/office/officeart/2005/8/layout/list1"/>
    <dgm:cxn modelId="{FD0B5A8D-A339-4ABB-8650-209CC47BCAA1}" type="presParOf" srcId="{377A853E-ED50-49E9-B3A2-EFEE0BF98C55}" destId="{A60A9CBF-0F2F-4DA2-8795-C51BA63276BA}" srcOrd="2" destOrd="0" presId="urn:microsoft.com/office/officeart/2005/8/layout/list1"/>
    <dgm:cxn modelId="{4C758F14-DF01-4E09-8C45-F8C552FEEDEF}" type="presParOf" srcId="{377A853E-ED50-49E9-B3A2-EFEE0BF98C55}" destId="{9859CD16-3D8F-4F46-A6A9-8C9503D33C43}" srcOrd="3" destOrd="0" presId="urn:microsoft.com/office/officeart/2005/8/layout/list1"/>
    <dgm:cxn modelId="{9F8A1AD4-C85B-40A9-817A-FD36AA80E60A}" type="presParOf" srcId="{377A853E-ED50-49E9-B3A2-EFEE0BF98C55}" destId="{B4B8D953-4EDC-4355-91BE-05F82406598E}" srcOrd="4" destOrd="0" presId="urn:microsoft.com/office/officeart/2005/8/layout/list1"/>
    <dgm:cxn modelId="{999D08A2-9D47-4BBD-A420-9A8168ADEEA7}" type="presParOf" srcId="{B4B8D953-4EDC-4355-91BE-05F82406598E}" destId="{9E90EF7F-CFD8-4863-894C-03DCF633C178}" srcOrd="0" destOrd="0" presId="urn:microsoft.com/office/officeart/2005/8/layout/list1"/>
    <dgm:cxn modelId="{EF0ABE09-E0B3-4604-B788-0F339C9E89F1}" type="presParOf" srcId="{B4B8D953-4EDC-4355-91BE-05F82406598E}" destId="{636539D3-BD35-44A1-92EA-2CC7D7D0C114}" srcOrd="1" destOrd="0" presId="urn:microsoft.com/office/officeart/2005/8/layout/list1"/>
    <dgm:cxn modelId="{767FB3FC-FA84-4EEB-8420-CAF1BC264839}" type="presParOf" srcId="{377A853E-ED50-49E9-B3A2-EFEE0BF98C55}" destId="{60663746-64E8-45D8-BBE2-AE208CAF99F2}" srcOrd="5" destOrd="0" presId="urn:microsoft.com/office/officeart/2005/8/layout/list1"/>
    <dgm:cxn modelId="{2673B53F-84FC-44D4-9B71-5615041400B1}" type="presParOf" srcId="{377A853E-ED50-49E9-B3A2-EFEE0BF98C55}" destId="{49B12E91-F72B-4935-BDD5-25D715B825EE}" srcOrd="6" destOrd="0" presId="urn:microsoft.com/office/officeart/2005/8/layout/list1"/>
    <dgm:cxn modelId="{D8CD8198-6803-4767-8A8F-940C7A5F0419}" type="presParOf" srcId="{377A853E-ED50-49E9-B3A2-EFEE0BF98C55}" destId="{5AD931A5-3BBF-4DCC-985B-1A7F08AB55CB}" srcOrd="7" destOrd="0" presId="urn:microsoft.com/office/officeart/2005/8/layout/list1"/>
    <dgm:cxn modelId="{3FE6E7F1-0A6A-42CE-84C4-D9E009431AFD}" type="presParOf" srcId="{377A853E-ED50-49E9-B3A2-EFEE0BF98C55}" destId="{BA8F2C90-AB02-4ABC-B004-64ACFFA8BEE1}" srcOrd="8" destOrd="0" presId="urn:microsoft.com/office/officeart/2005/8/layout/list1"/>
    <dgm:cxn modelId="{4FB640AA-AC6A-45EA-B35C-07FD306156C3}" type="presParOf" srcId="{BA8F2C90-AB02-4ABC-B004-64ACFFA8BEE1}" destId="{AA982EB4-AA37-4A62-9BB4-C1F4B02BCD77}" srcOrd="0" destOrd="0" presId="urn:microsoft.com/office/officeart/2005/8/layout/list1"/>
    <dgm:cxn modelId="{65DBF9E2-832D-4640-A10C-DC0EA997EC6F}" type="presParOf" srcId="{BA8F2C90-AB02-4ABC-B004-64ACFFA8BEE1}" destId="{190117AE-2742-42C5-B985-526008E7AD43}" srcOrd="1" destOrd="0" presId="urn:microsoft.com/office/officeart/2005/8/layout/list1"/>
    <dgm:cxn modelId="{01A8C090-B256-46FA-888B-BFD2DD8FFC6F}" type="presParOf" srcId="{377A853E-ED50-49E9-B3A2-EFEE0BF98C55}" destId="{E0E940BF-6B9A-4535-B6CE-77003AEBF936}" srcOrd="9" destOrd="0" presId="urn:microsoft.com/office/officeart/2005/8/layout/list1"/>
    <dgm:cxn modelId="{DCAFD0FD-DF7C-4888-837D-5053C8514AC0}" type="presParOf" srcId="{377A853E-ED50-49E9-B3A2-EFEE0BF98C55}" destId="{AD85F053-D257-40F2-8A03-41965854CCF8}" srcOrd="10" destOrd="0" presId="urn:microsoft.com/office/officeart/2005/8/layout/list1"/>
    <dgm:cxn modelId="{9E80E323-9099-4B99-89D7-A61DFF542286}" type="presParOf" srcId="{377A853E-ED50-49E9-B3A2-EFEE0BF98C55}" destId="{864D0913-95A6-4167-8502-5F863F7DDF79}" srcOrd="11" destOrd="0" presId="urn:microsoft.com/office/officeart/2005/8/layout/list1"/>
    <dgm:cxn modelId="{A246EF7E-0F1E-49E4-A8D7-29A211A1A652}" type="presParOf" srcId="{377A853E-ED50-49E9-B3A2-EFEE0BF98C55}" destId="{C8E85605-1DFC-46EF-9D77-EE25D002040B}" srcOrd="12" destOrd="0" presId="urn:microsoft.com/office/officeart/2005/8/layout/list1"/>
    <dgm:cxn modelId="{D1B7B44C-1287-475B-BE9D-C3CAAAABB78F}" type="presParOf" srcId="{C8E85605-1DFC-46EF-9D77-EE25D002040B}" destId="{F8B4285C-69EF-4B7F-9EE3-AD4B48627A07}" srcOrd="0" destOrd="0" presId="urn:microsoft.com/office/officeart/2005/8/layout/list1"/>
    <dgm:cxn modelId="{36C96594-32DA-4F84-A5D3-48133225890A}" type="presParOf" srcId="{C8E85605-1DFC-46EF-9D77-EE25D002040B}" destId="{308F08B5-9C33-487F-977E-9A5E2B3BF83E}" srcOrd="1" destOrd="0" presId="urn:microsoft.com/office/officeart/2005/8/layout/list1"/>
    <dgm:cxn modelId="{019FA6FA-1E0B-4B19-B44D-D22CDBB1E8BD}" type="presParOf" srcId="{377A853E-ED50-49E9-B3A2-EFEE0BF98C55}" destId="{F1FC2B86-0B84-4E5A-A1D4-529C10C6B69F}" srcOrd="13" destOrd="0" presId="urn:microsoft.com/office/officeart/2005/8/layout/list1"/>
    <dgm:cxn modelId="{77075778-74BA-4F64-90AB-EF804849DDA7}" type="presParOf" srcId="{377A853E-ED50-49E9-B3A2-EFEE0BF98C55}" destId="{074476EA-AB21-4DBF-8662-2B88120EF41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00A23-9AB4-4DA0-A17E-4BCFDFABC41F}">
      <dsp:nvSpPr>
        <dsp:cNvPr id="0" name=""/>
        <dsp:cNvSpPr/>
      </dsp:nvSpPr>
      <dsp:spPr>
        <a:xfrm>
          <a:off x="9413467" y="1588717"/>
          <a:ext cx="677345" cy="302062"/>
        </a:xfrm>
        <a:custGeom>
          <a:avLst/>
          <a:gdLst/>
          <a:ahLst/>
          <a:cxnLst/>
          <a:rect l="0" t="0" r="0" b="0"/>
          <a:pathLst>
            <a:path>
              <a:moveTo>
                <a:pt x="0" y="0"/>
              </a:moveTo>
              <a:lnTo>
                <a:pt x="0" y="180075"/>
              </a:lnTo>
              <a:lnTo>
                <a:pt x="677345" y="180075"/>
              </a:lnTo>
              <a:lnTo>
                <a:pt x="677345"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5CD2C-E564-4AED-98E0-5CA97DD7FEAC}">
      <dsp:nvSpPr>
        <dsp:cNvPr id="0" name=""/>
        <dsp:cNvSpPr/>
      </dsp:nvSpPr>
      <dsp:spPr>
        <a:xfrm>
          <a:off x="8736121" y="1588717"/>
          <a:ext cx="677345" cy="302062"/>
        </a:xfrm>
        <a:custGeom>
          <a:avLst/>
          <a:gdLst/>
          <a:ahLst/>
          <a:cxnLst/>
          <a:rect l="0" t="0" r="0" b="0"/>
          <a:pathLst>
            <a:path>
              <a:moveTo>
                <a:pt x="677345" y="0"/>
              </a:moveTo>
              <a:lnTo>
                <a:pt x="677345" y="180075"/>
              </a:lnTo>
              <a:lnTo>
                <a:pt x="0" y="180075"/>
              </a:lnTo>
              <a:lnTo>
                <a:pt x="0"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95A7C-1663-4B84-BC36-F3D3C661A876}">
      <dsp:nvSpPr>
        <dsp:cNvPr id="0" name=""/>
        <dsp:cNvSpPr/>
      </dsp:nvSpPr>
      <dsp:spPr>
        <a:xfrm>
          <a:off x="5688066" y="763855"/>
          <a:ext cx="3725400" cy="302062"/>
        </a:xfrm>
        <a:custGeom>
          <a:avLst/>
          <a:gdLst/>
          <a:ahLst/>
          <a:cxnLst/>
          <a:rect l="0" t="0" r="0" b="0"/>
          <a:pathLst>
            <a:path>
              <a:moveTo>
                <a:pt x="0" y="0"/>
              </a:moveTo>
              <a:lnTo>
                <a:pt x="0" y="180075"/>
              </a:lnTo>
              <a:lnTo>
                <a:pt x="3725400" y="180075"/>
              </a:lnTo>
              <a:lnTo>
                <a:pt x="3725400" y="30206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232EEA-5F09-4754-985A-6A1BE6BF4ABB}">
      <dsp:nvSpPr>
        <dsp:cNvPr id="0" name=""/>
        <dsp:cNvSpPr/>
      </dsp:nvSpPr>
      <dsp:spPr>
        <a:xfrm>
          <a:off x="6026739" y="1588717"/>
          <a:ext cx="1354691" cy="302062"/>
        </a:xfrm>
        <a:custGeom>
          <a:avLst/>
          <a:gdLst/>
          <a:ahLst/>
          <a:cxnLst/>
          <a:rect l="0" t="0" r="0" b="0"/>
          <a:pathLst>
            <a:path>
              <a:moveTo>
                <a:pt x="0" y="0"/>
              </a:moveTo>
              <a:lnTo>
                <a:pt x="0" y="180075"/>
              </a:lnTo>
              <a:lnTo>
                <a:pt x="1354691" y="180075"/>
              </a:lnTo>
              <a:lnTo>
                <a:pt x="1354691"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BDB2B-AC28-4767-97C7-9B65DC1FD84F}">
      <dsp:nvSpPr>
        <dsp:cNvPr id="0" name=""/>
        <dsp:cNvSpPr/>
      </dsp:nvSpPr>
      <dsp:spPr>
        <a:xfrm>
          <a:off x="5981019" y="1588717"/>
          <a:ext cx="91440" cy="302062"/>
        </a:xfrm>
        <a:custGeom>
          <a:avLst/>
          <a:gdLst/>
          <a:ahLst/>
          <a:cxnLst/>
          <a:rect l="0" t="0" r="0" b="0"/>
          <a:pathLst>
            <a:path>
              <a:moveTo>
                <a:pt x="45720" y="0"/>
              </a:moveTo>
              <a:lnTo>
                <a:pt x="45720"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7F62E2-340C-402A-B35D-5568F99B061C}">
      <dsp:nvSpPr>
        <dsp:cNvPr id="0" name=""/>
        <dsp:cNvSpPr/>
      </dsp:nvSpPr>
      <dsp:spPr>
        <a:xfrm>
          <a:off x="4626328" y="2413580"/>
          <a:ext cx="91440" cy="302062"/>
        </a:xfrm>
        <a:custGeom>
          <a:avLst/>
          <a:gdLst/>
          <a:ahLst/>
          <a:cxnLst/>
          <a:rect l="0" t="0" r="0" b="0"/>
          <a:pathLst>
            <a:path>
              <a:moveTo>
                <a:pt x="45720" y="0"/>
              </a:moveTo>
              <a:lnTo>
                <a:pt x="45720" y="302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74B76-48B9-4806-9A74-587534F0709F}">
      <dsp:nvSpPr>
        <dsp:cNvPr id="0" name=""/>
        <dsp:cNvSpPr/>
      </dsp:nvSpPr>
      <dsp:spPr>
        <a:xfrm>
          <a:off x="4672048" y="1588717"/>
          <a:ext cx="1354691" cy="302062"/>
        </a:xfrm>
        <a:custGeom>
          <a:avLst/>
          <a:gdLst/>
          <a:ahLst/>
          <a:cxnLst/>
          <a:rect l="0" t="0" r="0" b="0"/>
          <a:pathLst>
            <a:path>
              <a:moveTo>
                <a:pt x="1354691" y="0"/>
              </a:moveTo>
              <a:lnTo>
                <a:pt x="1354691" y="180075"/>
              </a:lnTo>
              <a:lnTo>
                <a:pt x="0" y="180075"/>
              </a:lnTo>
              <a:lnTo>
                <a:pt x="0"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BA36A8-F835-47D8-99CF-93E184B34BA4}">
      <dsp:nvSpPr>
        <dsp:cNvPr id="0" name=""/>
        <dsp:cNvSpPr/>
      </dsp:nvSpPr>
      <dsp:spPr>
        <a:xfrm>
          <a:off x="5688066" y="763855"/>
          <a:ext cx="338672" cy="302062"/>
        </a:xfrm>
        <a:custGeom>
          <a:avLst/>
          <a:gdLst/>
          <a:ahLst/>
          <a:cxnLst/>
          <a:rect l="0" t="0" r="0" b="0"/>
          <a:pathLst>
            <a:path>
              <a:moveTo>
                <a:pt x="0" y="0"/>
              </a:moveTo>
              <a:lnTo>
                <a:pt x="0" y="180075"/>
              </a:lnTo>
              <a:lnTo>
                <a:pt x="338672" y="180075"/>
              </a:lnTo>
              <a:lnTo>
                <a:pt x="338672" y="30206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E7CAC-2AEF-4EBA-BB75-B6B449A15E63}">
      <dsp:nvSpPr>
        <dsp:cNvPr id="0" name=""/>
        <dsp:cNvSpPr/>
      </dsp:nvSpPr>
      <dsp:spPr>
        <a:xfrm>
          <a:off x="3271637" y="2413580"/>
          <a:ext cx="91440" cy="302062"/>
        </a:xfrm>
        <a:custGeom>
          <a:avLst/>
          <a:gdLst/>
          <a:ahLst/>
          <a:cxnLst/>
          <a:rect l="0" t="0" r="0" b="0"/>
          <a:pathLst>
            <a:path>
              <a:moveTo>
                <a:pt x="45720" y="0"/>
              </a:moveTo>
              <a:lnTo>
                <a:pt x="45720" y="302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B5BC-FE00-4DBE-8CBB-B5112CF674E4}">
      <dsp:nvSpPr>
        <dsp:cNvPr id="0" name=""/>
        <dsp:cNvSpPr/>
      </dsp:nvSpPr>
      <dsp:spPr>
        <a:xfrm>
          <a:off x="1962665" y="1588717"/>
          <a:ext cx="1354691" cy="302062"/>
        </a:xfrm>
        <a:custGeom>
          <a:avLst/>
          <a:gdLst/>
          <a:ahLst/>
          <a:cxnLst/>
          <a:rect l="0" t="0" r="0" b="0"/>
          <a:pathLst>
            <a:path>
              <a:moveTo>
                <a:pt x="0" y="0"/>
              </a:moveTo>
              <a:lnTo>
                <a:pt x="0" y="180075"/>
              </a:lnTo>
              <a:lnTo>
                <a:pt x="1354691" y="180075"/>
              </a:lnTo>
              <a:lnTo>
                <a:pt x="1354691"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108FB-FF5A-4EDB-8D2D-E321237A2BA1}">
      <dsp:nvSpPr>
        <dsp:cNvPr id="0" name=""/>
        <dsp:cNvSpPr/>
      </dsp:nvSpPr>
      <dsp:spPr>
        <a:xfrm>
          <a:off x="1916945" y="2413580"/>
          <a:ext cx="91440" cy="302062"/>
        </a:xfrm>
        <a:custGeom>
          <a:avLst/>
          <a:gdLst/>
          <a:ahLst/>
          <a:cxnLst/>
          <a:rect l="0" t="0" r="0" b="0"/>
          <a:pathLst>
            <a:path>
              <a:moveTo>
                <a:pt x="45720" y="0"/>
              </a:moveTo>
              <a:lnTo>
                <a:pt x="45720" y="302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B6FA5F-8035-4454-B479-03A181A035BD}">
      <dsp:nvSpPr>
        <dsp:cNvPr id="0" name=""/>
        <dsp:cNvSpPr/>
      </dsp:nvSpPr>
      <dsp:spPr>
        <a:xfrm>
          <a:off x="1916945" y="1588717"/>
          <a:ext cx="91440" cy="302062"/>
        </a:xfrm>
        <a:custGeom>
          <a:avLst/>
          <a:gdLst/>
          <a:ahLst/>
          <a:cxnLst/>
          <a:rect l="0" t="0" r="0" b="0"/>
          <a:pathLst>
            <a:path>
              <a:moveTo>
                <a:pt x="45720" y="0"/>
              </a:moveTo>
              <a:lnTo>
                <a:pt x="45720"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8897D-0DED-4862-8C65-5C4107251802}">
      <dsp:nvSpPr>
        <dsp:cNvPr id="0" name=""/>
        <dsp:cNvSpPr/>
      </dsp:nvSpPr>
      <dsp:spPr>
        <a:xfrm>
          <a:off x="562254" y="3238443"/>
          <a:ext cx="91440" cy="302062"/>
        </a:xfrm>
        <a:custGeom>
          <a:avLst/>
          <a:gdLst/>
          <a:ahLst/>
          <a:cxnLst/>
          <a:rect l="0" t="0" r="0" b="0"/>
          <a:pathLst>
            <a:path>
              <a:moveTo>
                <a:pt x="45720" y="0"/>
              </a:moveTo>
              <a:lnTo>
                <a:pt x="45720" y="302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899385-03FA-4E1F-ACCC-574D824A110D}">
      <dsp:nvSpPr>
        <dsp:cNvPr id="0" name=""/>
        <dsp:cNvSpPr/>
      </dsp:nvSpPr>
      <dsp:spPr>
        <a:xfrm>
          <a:off x="562254" y="2413580"/>
          <a:ext cx="91440" cy="302062"/>
        </a:xfrm>
        <a:custGeom>
          <a:avLst/>
          <a:gdLst/>
          <a:ahLst/>
          <a:cxnLst/>
          <a:rect l="0" t="0" r="0" b="0"/>
          <a:pathLst>
            <a:path>
              <a:moveTo>
                <a:pt x="45720" y="0"/>
              </a:moveTo>
              <a:lnTo>
                <a:pt x="45720" y="30206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B7031-CD30-42A5-B3BD-91BCD4026CFB}">
      <dsp:nvSpPr>
        <dsp:cNvPr id="0" name=""/>
        <dsp:cNvSpPr/>
      </dsp:nvSpPr>
      <dsp:spPr>
        <a:xfrm>
          <a:off x="607974" y="1588717"/>
          <a:ext cx="1354691" cy="302062"/>
        </a:xfrm>
        <a:custGeom>
          <a:avLst/>
          <a:gdLst/>
          <a:ahLst/>
          <a:cxnLst/>
          <a:rect l="0" t="0" r="0" b="0"/>
          <a:pathLst>
            <a:path>
              <a:moveTo>
                <a:pt x="1354691" y="0"/>
              </a:moveTo>
              <a:lnTo>
                <a:pt x="1354691" y="180075"/>
              </a:lnTo>
              <a:lnTo>
                <a:pt x="0" y="180075"/>
              </a:lnTo>
              <a:lnTo>
                <a:pt x="0" y="3020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91EC4-860D-4F06-9561-1FE455DD9CB1}">
      <dsp:nvSpPr>
        <dsp:cNvPr id="0" name=""/>
        <dsp:cNvSpPr/>
      </dsp:nvSpPr>
      <dsp:spPr>
        <a:xfrm>
          <a:off x="1962665" y="763855"/>
          <a:ext cx="3725400" cy="302062"/>
        </a:xfrm>
        <a:custGeom>
          <a:avLst/>
          <a:gdLst/>
          <a:ahLst/>
          <a:cxnLst/>
          <a:rect l="0" t="0" r="0" b="0"/>
          <a:pathLst>
            <a:path>
              <a:moveTo>
                <a:pt x="3725400" y="0"/>
              </a:moveTo>
              <a:lnTo>
                <a:pt x="3725400" y="180075"/>
              </a:lnTo>
              <a:lnTo>
                <a:pt x="0" y="180075"/>
              </a:lnTo>
              <a:lnTo>
                <a:pt x="0" y="30206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D9EF0-A5AD-4368-BEFA-C657F61DC1ED}">
      <dsp:nvSpPr>
        <dsp:cNvPr id="0" name=""/>
        <dsp:cNvSpPr/>
      </dsp:nvSpPr>
      <dsp:spPr>
        <a:xfrm>
          <a:off x="5183194" y="241054"/>
          <a:ext cx="1009743" cy="5228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it-IT" sz="1400" kern="1200">
              <a:latin typeface="Segoe UI Light" panose="020B0502040204020203" pitchFamily="34" charset="0"/>
              <a:ea typeface="+mn-ea"/>
              <a:cs typeface="Segoe UI Light" panose="020B0502040204020203" pitchFamily="34" charset="0"/>
            </a:rPr>
            <a:t>Venues</a:t>
          </a:r>
          <a:endParaRPr lang="en-US" sz="1400" kern="1200" dirty="0">
            <a:latin typeface="Segoe UI Light" panose="020B0502040204020203" pitchFamily="34" charset="0"/>
            <a:ea typeface="+mn-ea"/>
            <a:cs typeface="Segoe UI Light" panose="020B0502040204020203" pitchFamily="34" charset="0"/>
          </a:endParaRPr>
        </a:p>
      </dsp:txBody>
      <dsp:txXfrm>
        <a:off x="5183194" y="241054"/>
        <a:ext cx="1009743" cy="522800"/>
      </dsp:txXfrm>
    </dsp:sp>
    <dsp:sp modelId="{6E70EA92-B73C-43E5-8E27-B6410041CC91}">
      <dsp:nvSpPr>
        <dsp:cNvPr id="0" name=""/>
        <dsp:cNvSpPr/>
      </dsp:nvSpPr>
      <dsp:spPr>
        <a:xfrm>
          <a:off x="5385143" y="647677"/>
          <a:ext cx="908769" cy="174266"/>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US" sz="1000" kern="1200">
            <a:solidFill>
              <a:sysClr val="windowText" lastClr="000000">
                <a:hueOff val="0"/>
                <a:satOff val="0"/>
                <a:lumOff val="0"/>
                <a:alphaOff val="0"/>
              </a:sysClr>
            </a:solidFill>
            <a:latin typeface="Segoe UI Light" panose="020B0502040204020203" pitchFamily="34" charset="0"/>
            <a:ea typeface="+mn-ea"/>
            <a:cs typeface="Segoe UI Light" panose="020B0502040204020203" pitchFamily="34" charset="0"/>
          </a:endParaRPr>
        </a:p>
      </dsp:txBody>
      <dsp:txXfrm>
        <a:off x="5385143" y="647677"/>
        <a:ext cx="908769" cy="174266"/>
      </dsp:txXfrm>
    </dsp:sp>
    <dsp:sp modelId="{FD847289-DF0F-46D7-A9A9-21BF82C1F4A0}">
      <dsp:nvSpPr>
        <dsp:cNvPr id="0" name=""/>
        <dsp:cNvSpPr/>
      </dsp:nvSpPr>
      <dsp:spPr>
        <a:xfrm>
          <a:off x="1457794" y="1065917"/>
          <a:ext cx="1009743" cy="52280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House 01</a:t>
          </a:r>
          <a:endParaRPr lang="en-US" sz="1400" kern="1200" dirty="0">
            <a:latin typeface="Segoe UI Light" panose="020B0502040204020203" pitchFamily="34" charset="0"/>
            <a:ea typeface="+mn-ea"/>
            <a:cs typeface="Segoe UI Light" panose="020B0502040204020203" pitchFamily="34" charset="0"/>
          </a:endParaRPr>
        </a:p>
      </dsp:txBody>
      <dsp:txXfrm>
        <a:off x="1457794" y="1065917"/>
        <a:ext cx="1009743" cy="522800"/>
      </dsp:txXfrm>
    </dsp:sp>
    <dsp:sp modelId="{3A4FB4D0-BCC8-4F1F-A9ED-3F2AFB503DD1}">
      <dsp:nvSpPr>
        <dsp:cNvPr id="0" name=""/>
        <dsp:cNvSpPr/>
      </dsp:nvSpPr>
      <dsp:spPr>
        <a:xfrm>
          <a:off x="1659742" y="1472540"/>
          <a:ext cx="908769" cy="174266"/>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1659742" y="1472540"/>
        <a:ext cx="908769" cy="174266"/>
      </dsp:txXfrm>
    </dsp:sp>
    <dsp:sp modelId="{83D2F437-78AC-42F2-A010-1032B63AE14A}">
      <dsp:nvSpPr>
        <dsp:cNvPr id="0" name=""/>
        <dsp:cNvSpPr/>
      </dsp:nvSpPr>
      <dsp:spPr>
        <a:xfrm>
          <a:off x="103102" y="1890780"/>
          <a:ext cx="1009743" cy="522800"/>
        </a:xfrm>
        <a:prstGeom prst="rect">
          <a:avLst/>
        </a:prstGeom>
        <a:solidFill>
          <a:schemeClr val="accent3">
            <a:hueOff val="-2056"/>
            <a:satOff val="2310"/>
            <a:lumOff val="-1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Basement</a:t>
          </a:r>
          <a:endParaRPr lang="en-US" sz="1400" kern="1200" dirty="0">
            <a:latin typeface="Segoe UI Light" panose="020B0502040204020203" pitchFamily="34" charset="0"/>
            <a:ea typeface="+mn-ea"/>
            <a:cs typeface="Segoe UI Light" panose="020B0502040204020203" pitchFamily="34" charset="0"/>
          </a:endParaRPr>
        </a:p>
      </dsp:txBody>
      <dsp:txXfrm>
        <a:off x="103102" y="1890780"/>
        <a:ext cx="1009743" cy="522800"/>
      </dsp:txXfrm>
    </dsp:sp>
    <dsp:sp modelId="{23AB8738-D636-47FA-8F56-A954E644D377}">
      <dsp:nvSpPr>
        <dsp:cNvPr id="0" name=""/>
        <dsp:cNvSpPr/>
      </dsp:nvSpPr>
      <dsp:spPr>
        <a:xfrm>
          <a:off x="305051" y="2297402"/>
          <a:ext cx="908769" cy="174266"/>
        </a:xfrm>
        <a:prstGeom prst="rect">
          <a:avLst/>
        </a:prstGeom>
        <a:solidFill>
          <a:schemeClr val="lt1">
            <a:alpha val="90000"/>
            <a:hueOff val="0"/>
            <a:satOff val="0"/>
            <a:lumOff val="0"/>
            <a:alphaOff val="0"/>
          </a:schemeClr>
        </a:solidFill>
        <a:ln w="25400" cap="flat" cmpd="sng" algn="ctr">
          <a:solidFill>
            <a:schemeClr val="accent3">
              <a:hueOff val="-2056"/>
              <a:satOff val="2310"/>
              <a:lumOff val="-17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305051" y="2297402"/>
        <a:ext cx="908769" cy="174266"/>
      </dsp:txXfrm>
    </dsp:sp>
    <dsp:sp modelId="{3A61CA60-3D6B-46C4-8BE3-94F08C9B0087}">
      <dsp:nvSpPr>
        <dsp:cNvPr id="0" name=""/>
        <dsp:cNvSpPr/>
      </dsp:nvSpPr>
      <dsp:spPr>
        <a:xfrm>
          <a:off x="103102" y="2715643"/>
          <a:ext cx="1009743" cy="522800"/>
        </a:xfrm>
        <a:prstGeom prst="rect">
          <a:avLst/>
        </a:prstGeom>
        <a:solidFill>
          <a:schemeClr val="accent3">
            <a:hueOff val="-4111"/>
            <a:satOff val="4619"/>
            <a:lumOff val="-3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Bath</a:t>
          </a:r>
          <a:endParaRPr lang="en-US" sz="1400" kern="1200" dirty="0">
            <a:latin typeface="Segoe UI Light" panose="020B0502040204020203" pitchFamily="34" charset="0"/>
            <a:ea typeface="+mn-ea"/>
            <a:cs typeface="Segoe UI Light" panose="020B0502040204020203" pitchFamily="34" charset="0"/>
          </a:endParaRPr>
        </a:p>
      </dsp:txBody>
      <dsp:txXfrm>
        <a:off x="103102" y="2715643"/>
        <a:ext cx="1009743" cy="522800"/>
      </dsp:txXfrm>
    </dsp:sp>
    <dsp:sp modelId="{F763A32C-E488-4EF5-902C-DD378A097475}">
      <dsp:nvSpPr>
        <dsp:cNvPr id="0" name=""/>
        <dsp:cNvSpPr/>
      </dsp:nvSpPr>
      <dsp:spPr>
        <a:xfrm>
          <a:off x="305051" y="3122265"/>
          <a:ext cx="908769" cy="174266"/>
        </a:xfrm>
        <a:prstGeom prst="rect">
          <a:avLst/>
        </a:prstGeom>
        <a:solidFill>
          <a:schemeClr val="lt1">
            <a:alpha val="90000"/>
            <a:hueOff val="0"/>
            <a:satOff val="0"/>
            <a:lumOff val="0"/>
            <a:alphaOff val="0"/>
          </a:schemeClr>
        </a:solidFill>
        <a:ln w="25400" cap="flat" cmpd="sng" algn="ctr">
          <a:solidFill>
            <a:schemeClr val="accent3">
              <a:hueOff val="-4111"/>
              <a:satOff val="4619"/>
              <a:lumOff val="-35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305051" y="3122265"/>
        <a:ext cx="908769" cy="174266"/>
      </dsp:txXfrm>
    </dsp:sp>
    <dsp:sp modelId="{7A4A4A58-B38F-469D-9E07-EFB3D31980DF}">
      <dsp:nvSpPr>
        <dsp:cNvPr id="0" name=""/>
        <dsp:cNvSpPr/>
      </dsp:nvSpPr>
      <dsp:spPr>
        <a:xfrm>
          <a:off x="103102" y="3540505"/>
          <a:ext cx="1009743" cy="522800"/>
        </a:xfrm>
        <a:prstGeom prst="rect">
          <a:avLst/>
        </a:prstGeom>
        <a:solidFill>
          <a:schemeClr val="accent3">
            <a:hueOff val="-6167"/>
            <a:satOff val="6929"/>
            <a:lumOff val="-5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Temperature Sensor</a:t>
          </a:r>
          <a:endParaRPr lang="en-US" sz="1400" kern="1200" dirty="0">
            <a:latin typeface="Segoe UI Light" panose="020B0502040204020203" pitchFamily="34" charset="0"/>
            <a:ea typeface="+mn-ea"/>
            <a:cs typeface="Segoe UI Light" panose="020B0502040204020203" pitchFamily="34" charset="0"/>
          </a:endParaRPr>
        </a:p>
      </dsp:txBody>
      <dsp:txXfrm>
        <a:off x="103102" y="3540505"/>
        <a:ext cx="1009743" cy="522800"/>
      </dsp:txXfrm>
    </dsp:sp>
    <dsp:sp modelId="{F19C2AE9-6B34-4B3E-9F05-BC0075C55C63}">
      <dsp:nvSpPr>
        <dsp:cNvPr id="0" name=""/>
        <dsp:cNvSpPr/>
      </dsp:nvSpPr>
      <dsp:spPr>
        <a:xfrm>
          <a:off x="305051" y="3947128"/>
          <a:ext cx="908769" cy="174266"/>
        </a:xfrm>
        <a:prstGeom prst="rect">
          <a:avLst/>
        </a:prstGeom>
        <a:solidFill>
          <a:schemeClr val="lt1">
            <a:alpha val="90000"/>
            <a:hueOff val="0"/>
            <a:satOff val="0"/>
            <a:lumOff val="0"/>
            <a:alphaOff val="0"/>
          </a:schemeClr>
        </a:solidFill>
        <a:ln w="25400" cap="flat" cmpd="sng" algn="ctr">
          <a:solidFill>
            <a:schemeClr val="accent3">
              <a:hueOff val="-6167"/>
              <a:satOff val="6929"/>
              <a:lumOff val="-5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305051" y="3947128"/>
        <a:ext cx="908769" cy="174266"/>
      </dsp:txXfrm>
    </dsp:sp>
    <dsp:sp modelId="{4F6455D0-76B4-4E0F-988F-D323E2EB5E75}">
      <dsp:nvSpPr>
        <dsp:cNvPr id="0" name=""/>
        <dsp:cNvSpPr/>
      </dsp:nvSpPr>
      <dsp:spPr>
        <a:xfrm>
          <a:off x="1457794" y="1890780"/>
          <a:ext cx="1009743" cy="522800"/>
        </a:xfrm>
        <a:prstGeom prst="rect">
          <a:avLst/>
        </a:prstGeom>
        <a:solidFill>
          <a:schemeClr val="accent3">
            <a:hueOff val="-8223"/>
            <a:satOff val="9239"/>
            <a:lumOff val="-7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Floor 1</a:t>
          </a:r>
          <a:endParaRPr lang="en-US" sz="1400" kern="1200" dirty="0">
            <a:latin typeface="Segoe UI Light" panose="020B0502040204020203" pitchFamily="34" charset="0"/>
            <a:ea typeface="+mn-ea"/>
            <a:cs typeface="Segoe UI Light" panose="020B0502040204020203" pitchFamily="34" charset="0"/>
          </a:endParaRPr>
        </a:p>
      </dsp:txBody>
      <dsp:txXfrm>
        <a:off x="1457794" y="1890780"/>
        <a:ext cx="1009743" cy="522800"/>
      </dsp:txXfrm>
    </dsp:sp>
    <dsp:sp modelId="{F91AB5FE-43ED-402E-8F77-37E8E4D520CC}">
      <dsp:nvSpPr>
        <dsp:cNvPr id="0" name=""/>
        <dsp:cNvSpPr/>
      </dsp:nvSpPr>
      <dsp:spPr>
        <a:xfrm>
          <a:off x="1659742" y="2297402"/>
          <a:ext cx="908769" cy="174266"/>
        </a:xfrm>
        <a:prstGeom prst="rect">
          <a:avLst/>
        </a:prstGeom>
        <a:solidFill>
          <a:schemeClr val="lt1">
            <a:alpha val="90000"/>
            <a:hueOff val="0"/>
            <a:satOff val="0"/>
            <a:lumOff val="0"/>
            <a:alphaOff val="0"/>
          </a:schemeClr>
        </a:solidFill>
        <a:ln w="25400" cap="flat" cmpd="sng" algn="ctr">
          <a:solidFill>
            <a:schemeClr val="accent3">
              <a:hueOff val="-8223"/>
              <a:satOff val="9239"/>
              <a:lumOff val="-71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1659742" y="2297402"/>
        <a:ext cx="908769" cy="174266"/>
      </dsp:txXfrm>
    </dsp:sp>
    <dsp:sp modelId="{259F1F28-E566-4B20-A532-7D65E287AD48}">
      <dsp:nvSpPr>
        <dsp:cNvPr id="0" name=""/>
        <dsp:cNvSpPr/>
      </dsp:nvSpPr>
      <dsp:spPr>
        <a:xfrm>
          <a:off x="1457794" y="2715643"/>
          <a:ext cx="1009743" cy="522800"/>
        </a:xfrm>
        <a:prstGeom prst="rect">
          <a:avLst/>
        </a:prstGeom>
        <a:solidFill>
          <a:schemeClr val="accent3">
            <a:hueOff val="-10279"/>
            <a:satOff val="11548"/>
            <a:lumOff val="-89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Bath</a:t>
          </a:r>
          <a:endParaRPr lang="en-US" sz="1400" kern="1200" dirty="0">
            <a:latin typeface="Segoe UI Light" panose="020B0502040204020203" pitchFamily="34" charset="0"/>
            <a:ea typeface="+mn-ea"/>
            <a:cs typeface="Segoe UI Light" panose="020B0502040204020203" pitchFamily="34" charset="0"/>
          </a:endParaRPr>
        </a:p>
      </dsp:txBody>
      <dsp:txXfrm>
        <a:off x="1457794" y="2715643"/>
        <a:ext cx="1009743" cy="522800"/>
      </dsp:txXfrm>
    </dsp:sp>
    <dsp:sp modelId="{7B3A004A-2A75-42E5-9E18-100CD3380D6E}">
      <dsp:nvSpPr>
        <dsp:cNvPr id="0" name=""/>
        <dsp:cNvSpPr/>
      </dsp:nvSpPr>
      <dsp:spPr>
        <a:xfrm>
          <a:off x="1659742" y="3122265"/>
          <a:ext cx="908769" cy="174266"/>
        </a:xfrm>
        <a:prstGeom prst="rect">
          <a:avLst/>
        </a:prstGeom>
        <a:solidFill>
          <a:schemeClr val="lt1">
            <a:alpha val="90000"/>
            <a:hueOff val="0"/>
            <a:satOff val="0"/>
            <a:lumOff val="0"/>
            <a:alphaOff val="0"/>
          </a:schemeClr>
        </a:solidFill>
        <a:ln w="25400" cap="flat" cmpd="sng" algn="ctr">
          <a:solidFill>
            <a:schemeClr val="accent3">
              <a:hueOff val="-10279"/>
              <a:satOff val="11548"/>
              <a:lumOff val="-89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1659742" y="3122265"/>
        <a:ext cx="908769" cy="174266"/>
      </dsp:txXfrm>
    </dsp:sp>
    <dsp:sp modelId="{810C6F7E-5AF2-4D85-8F0F-8DC3BC09BCFD}">
      <dsp:nvSpPr>
        <dsp:cNvPr id="0" name=""/>
        <dsp:cNvSpPr/>
      </dsp:nvSpPr>
      <dsp:spPr>
        <a:xfrm>
          <a:off x="2812485" y="1890780"/>
          <a:ext cx="1009743" cy="522800"/>
        </a:xfrm>
        <a:prstGeom prst="rect">
          <a:avLst/>
        </a:prstGeom>
        <a:solidFill>
          <a:schemeClr val="accent3">
            <a:hueOff val="-12334"/>
            <a:satOff val="13858"/>
            <a:lumOff val="-10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Floor 2</a:t>
          </a:r>
          <a:endParaRPr lang="en-US" sz="1400" kern="1200" dirty="0">
            <a:latin typeface="Segoe UI Light" panose="020B0502040204020203" pitchFamily="34" charset="0"/>
            <a:ea typeface="+mn-ea"/>
            <a:cs typeface="Segoe UI Light" panose="020B0502040204020203" pitchFamily="34" charset="0"/>
          </a:endParaRPr>
        </a:p>
      </dsp:txBody>
      <dsp:txXfrm>
        <a:off x="2812485" y="1890780"/>
        <a:ext cx="1009743" cy="522800"/>
      </dsp:txXfrm>
    </dsp:sp>
    <dsp:sp modelId="{0C516DB6-6A75-4662-9812-5E4D2D8F463E}">
      <dsp:nvSpPr>
        <dsp:cNvPr id="0" name=""/>
        <dsp:cNvSpPr/>
      </dsp:nvSpPr>
      <dsp:spPr>
        <a:xfrm>
          <a:off x="3014433" y="2297402"/>
          <a:ext cx="908769" cy="174266"/>
        </a:xfrm>
        <a:prstGeom prst="rect">
          <a:avLst/>
        </a:prstGeom>
        <a:solidFill>
          <a:schemeClr val="lt1">
            <a:alpha val="90000"/>
            <a:hueOff val="0"/>
            <a:satOff val="0"/>
            <a:lumOff val="0"/>
            <a:alphaOff val="0"/>
          </a:schemeClr>
        </a:solidFill>
        <a:ln w="25400" cap="flat" cmpd="sng" algn="ctr">
          <a:solidFill>
            <a:schemeClr val="accent3">
              <a:hueOff val="-12334"/>
              <a:satOff val="13858"/>
              <a:lumOff val="-10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3014433" y="2297402"/>
        <a:ext cx="908769" cy="174266"/>
      </dsp:txXfrm>
    </dsp:sp>
    <dsp:sp modelId="{EF6A2954-1D3F-4CD2-86B6-4AE807F89922}">
      <dsp:nvSpPr>
        <dsp:cNvPr id="0" name=""/>
        <dsp:cNvSpPr/>
      </dsp:nvSpPr>
      <dsp:spPr>
        <a:xfrm>
          <a:off x="2812485" y="2715643"/>
          <a:ext cx="1009743" cy="522800"/>
        </a:xfrm>
        <a:prstGeom prst="rect">
          <a:avLst/>
        </a:prstGeom>
        <a:solidFill>
          <a:schemeClr val="accent3">
            <a:hueOff val="-14390"/>
            <a:satOff val="16168"/>
            <a:lumOff val="-125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Bath</a:t>
          </a:r>
          <a:endParaRPr lang="en-US" sz="1400" kern="1200" dirty="0">
            <a:latin typeface="Segoe UI Light" panose="020B0502040204020203" pitchFamily="34" charset="0"/>
            <a:ea typeface="+mn-ea"/>
            <a:cs typeface="Segoe UI Light" panose="020B0502040204020203" pitchFamily="34" charset="0"/>
          </a:endParaRPr>
        </a:p>
      </dsp:txBody>
      <dsp:txXfrm>
        <a:off x="2812485" y="2715643"/>
        <a:ext cx="1009743" cy="522800"/>
      </dsp:txXfrm>
    </dsp:sp>
    <dsp:sp modelId="{2C8B63E2-0C1B-4500-A09B-4EFAFA57EC74}">
      <dsp:nvSpPr>
        <dsp:cNvPr id="0" name=""/>
        <dsp:cNvSpPr/>
      </dsp:nvSpPr>
      <dsp:spPr>
        <a:xfrm>
          <a:off x="3014433" y="3122265"/>
          <a:ext cx="908769" cy="174266"/>
        </a:xfrm>
        <a:prstGeom prst="rect">
          <a:avLst/>
        </a:prstGeom>
        <a:solidFill>
          <a:schemeClr val="lt1">
            <a:alpha val="90000"/>
            <a:hueOff val="0"/>
            <a:satOff val="0"/>
            <a:lumOff val="0"/>
            <a:alphaOff val="0"/>
          </a:schemeClr>
        </a:solidFill>
        <a:ln w="25400" cap="flat" cmpd="sng" algn="ctr">
          <a:solidFill>
            <a:schemeClr val="accent3">
              <a:hueOff val="-14390"/>
              <a:satOff val="16168"/>
              <a:lumOff val="-125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3014433" y="3122265"/>
        <a:ext cx="908769" cy="174266"/>
      </dsp:txXfrm>
    </dsp:sp>
    <dsp:sp modelId="{AB44F218-2C65-40C3-9257-EE27BFB402DE}">
      <dsp:nvSpPr>
        <dsp:cNvPr id="0" name=""/>
        <dsp:cNvSpPr/>
      </dsp:nvSpPr>
      <dsp:spPr>
        <a:xfrm>
          <a:off x="5521867" y="1065917"/>
          <a:ext cx="1009743" cy="522800"/>
        </a:xfrm>
        <a:prstGeom prst="rect">
          <a:avLst/>
        </a:prstGeom>
        <a:solidFill>
          <a:schemeClr val="accent3">
            <a:hueOff val="-16446"/>
            <a:satOff val="18477"/>
            <a:lumOff val="-143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Office 02</a:t>
          </a:r>
          <a:endParaRPr lang="en-US" sz="1400" kern="1200" dirty="0">
            <a:latin typeface="Segoe UI Light" panose="020B0502040204020203" pitchFamily="34" charset="0"/>
            <a:ea typeface="+mn-ea"/>
            <a:cs typeface="Segoe UI Light" panose="020B0502040204020203" pitchFamily="34" charset="0"/>
          </a:endParaRPr>
        </a:p>
      </dsp:txBody>
      <dsp:txXfrm>
        <a:off x="5521867" y="1065917"/>
        <a:ext cx="1009743" cy="522800"/>
      </dsp:txXfrm>
    </dsp:sp>
    <dsp:sp modelId="{8DC8BD7F-FC54-4D18-8D33-B0878123D661}">
      <dsp:nvSpPr>
        <dsp:cNvPr id="0" name=""/>
        <dsp:cNvSpPr/>
      </dsp:nvSpPr>
      <dsp:spPr>
        <a:xfrm>
          <a:off x="5723816" y="1472540"/>
          <a:ext cx="908769" cy="174266"/>
        </a:xfrm>
        <a:prstGeom prst="rect">
          <a:avLst/>
        </a:prstGeom>
        <a:solidFill>
          <a:schemeClr val="lt1">
            <a:alpha val="90000"/>
            <a:hueOff val="0"/>
            <a:satOff val="0"/>
            <a:lumOff val="0"/>
            <a:alphaOff val="0"/>
          </a:schemeClr>
        </a:solidFill>
        <a:ln w="25400" cap="flat" cmpd="sng" algn="ctr">
          <a:solidFill>
            <a:schemeClr val="accent3">
              <a:hueOff val="-16446"/>
              <a:satOff val="18477"/>
              <a:lumOff val="-14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5723816" y="1472540"/>
        <a:ext cx="908769" cy="174266"/>
      </dsp:txXfrm>
    </dsp:sp>
    <dsp:sp modelId="{0D7B36D5-1647-4E30-BF9B-C12631850E52}">
      <dsp:nvSpPr>
        <dsp:cNvPr id="0" name=""/>
        <dsp:cNvSpPr/>
      </dsp:nvSpPr>
      <dsp:spPr>
        <a:xfrm>
          <a:off x="4167176" y="1890780"/>
          <a:ext cx="1009743" cy="522800"/>
        </a:xfrm>
        <a:prstGeom prst="rect">
          <a:avLst/>
        </a:prstGeom>
        <a:solidFill>
          <a:schemeClr val="accent3">
            <a:hueOff val="-18502"/>
            <a:satOff val="20787"/>
            <a:lumOff val="-16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Bath</a:t>
          </a:r>
          <a:endParaRPr lang="en-US" sz="1400" kern="1200" dirty="0">
            <a:latin typeface="Segoe UI Light" panose="020B0502040204020203" pitchFamily="34" charset="0"/>
            <a:ea typeface="+mn-ea"/>
            <a:cs typeface="Segoe UI Light" panose="020B0502040204020203" pitchFamily="34" charset="0"/>
          </a:endParaRPr>
        </a:p>
      </dsp:txBody>
      <dsp:txXfrm>
        <a:off x="4167176" y="1890780"/>
        <a:ext cx="1009743" cy="522800"/>
      </dsp:txXfrm>
    </dsp:sp>
    <dsp:sp modelId="{915A49AC-AB48-4611-A74C-1B692665E123}">
      <dsp:nvSpPr>
        <dsp:cNvPr id="0" name=""/>
        <dsp:cNvSpPr/>
      </dsp:nvSpPr>
      <dsp:spPr>
        <a:xfrm>
          <a:off x="4369125" y="2297402"/>
          <a:ext cx="908769" cy="174266"/>
        </a:xfrm>
        <a:prstGeom prst="rect">
          <a:avLst/>
        </a:prstGeom>
        <a:solidFill>
          <a:schemeClr val="lt1">
            <a:alpha val="90000"/>
            <a:hueOff val="0"/>
            <a:satOff val="0"/>
            <a:lumOff val="0"/>
            <a:alphaOff val="0"/>
          </a:schemeClr>
        </a:solidFill>
        <a:ln w="25400" cap="flat" cmpd="sng" algn="ctr">
          <a:solidFill>
            <a:schemeClr val="accent3">
              <a:hueOff val="-18502"/>
              <a:satOff val="20787"/>
              <a:lumOff val="-16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4369125" y="2297402"/>
        <a:ext cx="908769" cy="174266"/>
      </dsp:txXfrm>
    </dsp:sp>
    <dsp:sp modelId="{1D27D774-EE38-43AD-9478-153A73E16049}">
      <dsp:nvSpPr>
        <dsp:cNvPr id="0" name=""/>
        <dsp:cNvSpPr/>
      </dsp:nvSpPr>
      <dsp:spPr>
        <a:xfrm>
          <a:off x="4167176" y="2715643"/>
          <a:ext cx="1009743" cy="522800"/>
        </a:xfrm>
        <a:prstGeom prst="rect">
          <a:avLst/>
        </a:prstGeom>
        <a:solidFill>
          <a:schemeClr val="accent3">
            <a:hueOff val="-20557"/>
            <a:satOff val="23097"/>
            <a:lumOff val="-179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Temperature Sensor</a:t>
          </a:r>
          <a:endParaRPr lang="en-US" sz="1400" kern="1200" dirty="0">
            <a:latin typeface="Segoe UI Light" panose="020B0502040204020203" pitchFamily="34" charset="0"/>
            <a:ea typeface="+mn-ea"/>
            <a:cs typeface="Segoe UI Light" panose="020B0502040204020203" pitchFamily="34" charset="0"/>
          </a:endParaRPr>
        </a:p>
      </dsp:txBody>
      <dsp:txXfrm>
        <a:off x="4167176" y="2715643"/>
        <a:ext cx="1009743" cy="522800"/>
      </dsp:txXfrm>
    </dsp:sp>
    <dsp:sp modelId="{62E7111D-C8CF-4EC6-9423-39D61F78F686}">
      <dsp:nvSpPr>
        <dsp:cNvPr id="0" name=""/>
        <dsp:cNvSpPr/>
      </dsp:nvSpPr>
      <dsp:spPr>
        <a:xfrm>
          <a:off x="4369125" y="3122265"/>
          <a:ext cx="908769" cy="174266"/>
        </a:xfrm>
        <a:prstGeom prst="rect">
          <a:avLst/>
        </a:prstGeom>
        <a:solidFill>
          <a:schemeClr val="lt1">
            <a:alpha val="90000"/>
            <a:hueOff val="0"/>
            <a:satOff val="0"/>
            <a:lumOff val="0"/>
            <a:alphaOff val="0"/>
          </a:schemeClr>
        </a:solidFill>
        <a:ln w="25400" cap="flat" cmpd="sng" algn="ctr">
          <a:solidFill>
            <a:schemeClr val="accent3">
              <a:hueOff val="-20557"/>
              <a:satOff val="23097"/>
              <a:lumOff val="-179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4369125" y="3122265"/>
        <a:ext cx="908769" cy="174266"/>
      </dsp:txXfrm>
    </dsp:sp>
    <dsp:sp modelId="{FEA76C2F-E009-4877-BEE7-74E64CDA8203}">
      <dsp:nvSpPr>
        <dsp:cNvPr id="0" name=""/>
        <dsp:cNvSpPr/>
      </dsp:nvSpPr>
      <dsp:spPr>
        <a:xfrm>
          <a:off x="5521867" y="1890780"/>
          <a:ext cx="1009743" cy="522800"/>
        </a:xfrm>
        <a:prstGeom prst="rect">
          <a:avLst/>
        </a:prstGeom>
        <a:solidFill>
          <a:schemeClr val="accent3">
            <a:hueOff val="-22613"/>
            <a:satOff val="25406"/>
            <a:lumOff val="-197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Office1</a:t>
          </a:r>
          <a:endParaRPr lang="en-US" sz="1400" kern="1200" dirty="0">
            <a:latin typeface="Segoe UI Light" panose="020B0502040204020203" pitchFamily="34" charset="0"/>
            <a:ea typeface="+mn-ea"/>
            <a:cs typeface="Segoe UI Light" panose="020B0502040204020203" pitchFamily="34" charset="0"/>
          </a:endParaRPr>
        </a:p>
      </dsp:txBody>
      <dsp:txXfrm>
        <a:off x="5521867" y="1890780"/>
        <a:ext cx="1009743" cy="522800"/>
      </dsp:txXfrm>
    </dsp:sp>
    <dsp:sp modelId="{1E21EFD4-24B4-4ED8-9EC8-B57F066A72BC}">
      <dsp:nvSpPr>
        <dsp:cNvPr id="0" name=""/>
        <dsp:cNvSpPr/>
      </dsp:nvSpPr>
      <dsp:spPr>
        <a:xfrm>
          <a:off x="5723816" y="2297402"/>
          <a:ext cx="908769" cy="174266"/>
        </a:xfrm>
        <a:prstGeom prst="rect">
          <a:avLst/>
        </a:prstGeom>
        <a:solidFill>
          <a:schemeClr val="lt1">
            <a:alpha val="90000"/>
            <a:hueOff val="0"/>
            <a:satOff val="0"/>
            <a:lumOff val="0"/>
            <a:alphaOff val="0"/>
          </a:schemeClr>
        </a:solidFill>
        <a:ln w="25400" cap="flat" cmpd="sng" algn="ctr">
          <a:solidFill>
            <a:schemeClr val="accent3">
              <a:hueOff val="-22613"/>
              <a:satOff val="25406"/>
              <a:lumOff val="-197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5723816" y="2297402"/>
        <a:ext cx="908769" cy="174266"/>
      </dsp:txXfrm>
    </dsp:sp>
    <dsp:sp modelId="{A1607D8A-25D9-489B-AE9D-38433BE39709}">
      <dsp:nvSpPr>
        <dsp:cNvPr id="0" name=""/>
        <dsp:cNvSpPr/>
      </dsp:nvSpPr>
      <dsp:spPr>
        <a:xfrm>
          <a:off x="6876558" y="1890780"/>
          <a:ext cx="1009743" cy="522800"/>
        </a:xfrm>
        <a:prstGeom prst="rect">
          <a:avLst/>
        </a:prstGeom>
        <a:solidFill>
          <a:schemeClr val="accent3">
            <a:hueOff val="-24669"/>
            <a:satOff val="27716"/>
            <a:lumOff val="-21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Office2</a:t>
          </a:r>
          <a:endParaRPr lang="en-US" sz="1400" kern="1200" dirty="0">
            <a:latin typeface="Segoe UI Light" panose="020B0502040204020203" pitchFamily="34" charset="0"/>
            <a:ea typeface="+mn-ea"/>
            <a:cs typeface="Segoe UI Light" panose="020B0502040204020203" pitchFamily="34" charset="0"/>
          </a:endParaRPr>
        </a:p>
      </dsp:txBody>
      <dsp:txXfrm>
        <a:off x="6876558" y="1890780"/>
        <a:ext cx="1009743" cy="522800"/>
      </dsp:txXfrm>
    </dsp:sp>
    <dsp:sp modelId="{E31FCEE0-8031-457F-9D3D-1C9832E72D1A}">
      <dsp:nvSpPr>
        <dsp:cNvPr id="0" name=""/>
        <dsp:cNvSpPr/>
      </dsp:nvSpPr>
      <dsp:spPr>
        <a:xfrm>
          <a:off x="7078507" y="2297402"/>
          <a:ext cx="908769" cy="174266"/>
        </a:xfrm>
        <a:prstGeom prst="rect">
          <a:avLst/>
        </a:prstGeom>
        <a:solidFill>
          <a:schemeClr val="lt1">
            <a:alpha val="90000"/>
            <a:hueOff val="0"/>
            <a:satOff val="0"/>
            <a:lumOff val="0"/>
            <a:alphaOff val="0"/>
          </a:schemeClr>
        </a:solidFill>
        <a:ln w="25400" cap="flat" cmpd="sng" algn="ctr">
          <a:solidFill>
            <a:schemeClr val="accent3">
              <a:hueOff val="-24669"/>
              <a:satOff val="27716"/>
              <a:lumOff val="-21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7078507" y="2297402"/>
        <a:ext cx="908769" cy="174266"/>
      </dsp:txXfrm>
    </dsp:sp>
    <dsp:sp modelId="{8B6C3AB2-ABA7-4387-A959-CCD12A308C95}">
      <dsp:nvSpPr>
        <dsp:cNvPr id="0" name=""/>
        <dsp:cNvSpPr/>
      </dsp:nvSpPr>
      <dsp:spPr>
        <a:xfrm>
          <a:off x="8908595" y="1065917"/>
          <a:ext cx="1009743" cy="522800"/>
        </a:xfrm>
        <a:prstGeom prst="rect">
          <a:avLst/>
        </a:prstGeom>
        <a:solidFill>
          <a:schemeClr val="accent3">
            <a:hueOff val="-26724"/>
            <a:satOff val="30026"/>
            <a:lumOff val="-23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House 03</a:t>
          </a:r>
          <a:endParaRPr lang="en-US" sz="1400" kern="1200" dirty="0">
            <a:latin typeface="Segoe UI Light" panose="020B0502040204020203" pitchFamily="34" charset="0"/>
            <a:ea typeface="+mn-ea"/>
            <a:cs typeface="Segoe UI Light" panose="020B0502040204020203" pitchFamily="34" charset="0"/>
          </a:endParaRPr>
        </a:p>
      </dsp:txBody>
      <dsp:txXfrm>
        <a:off x="8908595" y="1065917"/>
        <a:ext cx="1009743" cy="522800"/>
      </dsp:txXfrm>
    </dsp:sp>
    <dsp:sp modelId="{CA5D3A73-A4BB-4638-9FC4-0DF4F7E75862}">
      <dsp:nvSpPr>
        <dsp:cNvPr id="0" name=""/>
        <dsp:cNvSpPr/>
      </dsp:nvSpPr>
      <dsp:spPr>
        <a:xfrm>
          <a:off x="9110544" y="1472540"/>
          <a:ext cx="908769" cy="174266"/>
        </a:xfrm>
        <a:prstGeom prst="rect">
          <a:avLst/>
        </a:prstGeom>
        <a:solidFill>
          <a:schemeClr val="lt1">
            <a:alpha val="90000"/>
            <a:hueOff val="0"/>
            <a:satOff val="0"/>
            <a:lumOff val="0"/>
            <a:alphaOff val="0"/>
          </a:schemeClr>
        </a:solidFill>
        <a:ln w="25400" cap="flat" cmpd="sng" algn="ctr">
          <a:solidFill>
            <a:schemeClr val="accent3">
              <a:hueOff val="-26724"/>
              <a:satOff val="30026"/>
              <a:lumOff val="-232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9110544" y="1472540"/>
        <a:ext cx="908769" cy="174266"/>
      </dsp:txXfrm>
    </dsp:sp>
    <dsp:sp modelId="{C60D6A23-9EC5-4D20-B981-9C84E8770B29}">
      <dsp:nvSpPr>
        <dsp:cNvPr id="0" name=""/>
        <dsp:cNvSpPr/>
      </dsp:nvSpPr>
      <dsp:spPr>
        <a:xfrm>
          <a:off x="8231250" y="1890780"/>
          <a:ext cx="1009743" cy="522800"/>
        </a:xfrm>
        <a:prstGeom prst="rect">
          <a:avLst/>
        </a:prstGeom>
        <a:solidFill>
          <a:schemeClr val="accent3">
            <a:hueOff val="-28780"/>
            <a:satOff val="32335"/>
            <a:lumOff val="-25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Basement</a:t>
          </a:r>
          <a:endParaRPr lang="en-US" sz="1400" kern="1200" dirty="0">
            <a:latin typeface="Segoe UI Light" panose="020B0502040204020203" pitchFamily="34" charset="0"/>
            <a:ea typeface="+mn-ea"/>
            <a:cs typeface="Segoe UI Light" panose="020B0502040204020203" pitchFamily="34" charset="0"/>
          </a:endParaRPr>
        </a:p>
      </dsp:txBody>
      <dsp:txXfrm>
        <a:off x="8231250" y="1890780"/>
        <a:ext cx="1009743" cy="522800"/>
      </dsp:txXfrm>
    </dsp:sp>
    <dsp:sp modelId="{D59D74C0-6E4F-47ED-A533-4C47495959CB}">
      <dsp:nvSpPr>
        <dsp:cNvPr id="0" name=""/>
        <dsp:cNvSpPr/>
      </dsp:nvSpPr>
      <dsp:spPr>
        <a:xfrm>
          <a:off x="8433198" y="2297402"/>
          <a:ext cx="908769" cy="174266"/>
        </a:xfrm>
        <a:prstGeom prst="rect">
          <a:avLst/>
        </a:prstGeom>
        <a:solidFill>
          <a:schemeClr val="lt1">
            <a:alpha val="90000"/>
            <a:hueOff val="0"/>
            <a:satOff val="0"/>
            <a:lumOff val="0"/>
            <a:alphaOff val="0"/>
          </a:schemeClr>
        </a:solidFill>
        <a:ln w="25400" cap="flat" cmpd="sng" algn="ctr">
          <a:solidFill>
            <a:schemeClr val="accent3">
              <a:hueOff val="-28780"/>
              <a:satOff val="32335"/>
              <a:lumOff val="-250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8433198" y="2297402"/>
        <a:ext cx="908769" cy="174266"/>
      </dsp:txXfrm>
    </dsp:sp>
    <dsp:sp modelId="{39069FC1-424B-4B06-BED7-A945E16935EB}">
      <dsp:nvSpPr>
        <dsp:cNvPr id="0" name=""/>
        <dsp:cNvSpPr/>
      </dsp:nvSpPr>
      <dsp:spPr>
        <a:xfrm>
          <a:off x="9585941" y="1890780"/>
          <a:ext cx="1009743" cy="522800"/>
        </a:xfrm>
        <a:prstGeom prst="rect">
          <a:avLst/>
        </a:prstGeom>
        <a:solidFill>
          <a:schemeClr val="accent3">
            <a:hueOff val="-30836"/>
            <a:satOff val="34645"/>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73773"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Light" panose="020B0502040204020203" pitchFamily="34" charset="0"/>
              <a:ea typeface="+mn-ea"/>
              <a:cs typeface="Segoe UI Light" panose="020B0502040204020203" pitchFamily="34" charset="0"/>
            </a:rPr>
            <a:t>Floor 1</a:t>
          </a:r>
          <a:endParaRPr lang="en-US" sz="1400" kern="1200" dirty="0">
            <a:latin typeface="Segoe UI Light" panose="020B0502040204020203" pitchFamily="34" charset="0"/>
            <a:ea typeface="+mn-ea"/>
            <a:cs typeface="Segoe UI Light" panose="020B0502040204020203" pitchFamily="34" charset="0"/>
          </a:endParaRPr>
        </a:p>
      </dsp:txBody>
      <dsp:txXfrm>
        <a:off x="9585941" y="1890780"/>
        <a:ext cx="1009743" cy="522800"/>
      </dsp:txXfrm>
    </dsp:sp>
    <dsp:sp modelId="{EA00FA25-374A-4BCC-A5B8-2E8D80E36D22}">
      <dsp:nvSpPr>
        <dsp:cNvPr id="0" name=""/>
        <dsp:cNvSpPr/>
      </dsp:nvSpPr>
      <dsp:spPr>
        <a:xfrm>
          <a:off x="9787890" y="2297402"/>
          <a:ext cx="908769" cy="174266"/>
        </a:xfrm>
        <a:prstGeom prst="rect">
          <a:avLst/>
        </a:prstGeom>
        <a:solidFill>
          <a:schemeClr val="lt1">
            <a:alpha val="90000"/>
            <a:hueOff val="0"/>
            <a:satOff val="0"/>
            <a:lumOff val="0"/>
            <a:alphaOff val="0"/>
          </a:schemeClr>
        </a:solidFill>
        <a:ln w="25400" cap="flat" cmpd="sng" algn="ctr">
          <a:solidFill>
            <a:schemeClr val="accent3">
              <a:hueOff val="-30836"/>
              <a:satOff val="34645"/>
              <a:lumOff val="-2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it-IT" sz="1000" kern="1200"/>
        </a:p>
      </dsp:txBody>
      <dsp:txXfrm>
        <a:off x="9787890" y="2297402"/>
        <a:ext cx="908769" cy="174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A9CBF-0F2F-4DA2-8795-C51BA63276BA}">
      <dsp:nvSpPr>
        <dsp:cNvPr id="0" name=""/>
        <dsp:cNvSpPr/>
      </dsp:nvSpPr>
      <dsp:spPr>
        <a:xfrm>
          <a:off x="0" y="319979"/>
          <a:ext cx="10799762" cy="843412"/>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182" tIns="354076" rIns="83818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Polymorphism (recursive search on all nodes and arcs)
</a:t>
          </a:r>
          <a:endParaRPr lang="en-US" sz="1200" kern="1200" dirty="0"/>
        </a:p>
      </dsp:txBody>
      <dsp:txXfrm>
        <a:off x="0" y="319979"/>
        <a:ext cx="10799762" cy="843412"/>
      </dsp:txXfrm>
    </dsp:sp>
    <dsp:sp modelId="{D83D30EC-F2A9-4ACD-A74A-22422363DD27}">
      <dsp:nvSpPr>
        <dsp:cNvPr id="0" name=""/>
        <dsp:cNvSpPr/>
      </dsp:nvSpPr>
      <dsp:spPr>
        <a:xfrm>
          <a:off x="539988" y="69059"/>
          <a:ext cx="7559833"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44" tIns="0" rIns="285744" bIns="0" numCol="1" spcCol="1270" anchor="ctr" anchorCtr="0">
          <a:noAutofit/>
        </a:bodyPr>
        <a:lstStyle/>
        <a:p>
          <a:pPr marL="0" lvl="0" indent="0" algn="l" defTabSz="755650">
            <a:lnSpc>
              <a:spcPct val="90000"/>
            </a:lnSpc>
            <a:spcBef>
              <a:spcPct val="0"/>
            </a:spcBef>
            <a:spcAft>
              <a:spcPct val="35000"/>
            </a:spcAft>
            <a:buNone/>
          </a:pPr>
          <a:r>
            <a:rPr lang="it-IT" sz="1700" kern="1200" dirty="0"/>
            <a:t>UNION</a:t>
          </a:r>
          <a:endParaRPr lang="en-US" sz="1700" kern="1200" dirty="0"/>
        </a:p>
      </dsp:txBody>
      <dsp:txXfrm>
        <a:off x="564486" y="93557"/>
        <a:ext cx="7510837" cy="452844"/>
      </dsp:txXfrm>
    </dsp:sp>
    <dsp:sp modelId="{49B12E91-F72B-4935-BDD5-25D715B825EE}">
      <dsp:nvSpPr>
        <dsp:cNvPr id="0" name=""/>
        <dsp:cNvSpPr/>
      </dsp:nvSpPr>
      <dsp:spPr>
        <a:xfrm>
          <a:off x="0" y="1506112"/>
          <a:ext cx="10799762" cy="843412"/>
        </a:xfrm>
        <a:prstGeom prst="rect">
          <a:avLst/>
        </a:prstGeom>
        <a:solidFill>
          <a:schemeClr val="lt1">
            <a:alpha val="90000"/>
            <a:hueOff val="0"/>
            <a:satOff val="0"/>
            <a:lumOff val="0"/>
            <a:alphaOff val="0"/>
          </a:schemeClr>
        </a:solidFill>
        <a:ln w="25400" cap="flat" cmpd="sng" algn="ctr">
          <a:solidFill>
            <a:schemeClr val="accent2">
              <a:hueOff val="553226"/>
              <a:satOff val="-11548"/>
              <a:lumOff val="42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182" tIns="354076" rIns="83818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Segoe UI Light" panose="020B0502040204020203" pitchFamily="34" charset="0"/>
              <a:cs typeface="Segoe UI Light" panose="020B0502040204020203" pitchFamily="34" charset="0"/>
            </a:rPr>
            <a:t>Transitive closure (recursive search for specific nodes, arcs, and depths)
</a:t>
          </a:r>
          <a:endParaRPr lang="en-US" sz="1200" kern="1200" dirty="0"/>
        </a:p>
      </dsp:txBody>
      <dsp:txXfrm>
        <a:off x="0" y="1506112"/>
        <a:ext cx="10799762" cy="843412"/>
      </dsp:txXfrm>
    </dsp:sp>
    <dsp:sp modelId="{636539D3-BD35-44A1-92EA-2CC7D7D0C114}">
      <dsp:nvSpPr>
        <dsp:cNvPr id="0" name=""/>
        <dsp:cNvSpPr/>
      </dsp:nvSpPr>
      <dsp:spPr>
        <a:xfrm>
          <a:off x="539988" y="1255192"/>
          <a:ext cx="7559833" cy="501840"/>
        </a:xfrm>
        <a:prstGeom prst="roundRect">
          <a:avLst/>
        </a:prstGeom>
        <a:solidFill>
          <a:schemeClr val="accent2">
            <a:hueOff val="553226"/>
            <a:satOff val="-11548"/>
            <a:lumOff val="42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44" tIns="0" rIns="285744" bIns="0" numCol="1" spcCol="1270" anchor="ctr" anchorCtr="0">
          <a:noAutofit/>
        </a:bodyPr>
        <a:lstStyle/>
        <a:p>
          <a:pPr marL="0" lvl="0" indent="0" algn="l" defTabSz="755650">
            <a:lnSpc>
              <a:spcPct val="90000"/>
            </a:lnSpc>
            <a:spcBef>
              <a:spcPct val="0"/>
            </a:spcBef>
            <a:spcAft>
              <a:spcPct val="35000"/>
            </a:spcAft>
            <a:buNone/>
          </a:pPr>
          <a:r>
            <a:rPr lang="it-IT" sz="1700" kern="1200" dirty="0"/>
            <a:t>LOOP</a:t>
          </a:r>
          <a:endParaRPr lang="en-US" sz="1700" kern="1200" dirty="0"/>
        </a:p>
      </dsp:txBody>
      <dsp:txXfrm>
        <a:off x="564486" y="1279690"/>
        <a:ext cx="7510837" cy="452844"/>
      </dsp:txXfrm>
    </dsp:sp>
    <dsp:sp modelId="{AD85F053-D257-40F2-8A03-41965854CCF8}">
      <dsp:nvSpPr>
        <dsp:cNvPr id="0" name=""/>
        <dsp:cNvSpPr/>
      </dsp:nvSpPr>
      <dsp:spPr>
        <a:xfrm>
          <a:off x="0" y="2692245"/>
          <a:ext cx="10799762" cy="629212"/>
        </a:xfrm>
        <a:prstGeom prst="rect">
          <a:avLst/>
        </a:prstGeom>
        <a:solidFill>
          <a:schemeClr val="lt1">
            <a:alpha val="90000"/>
            <a:hueOff val="0"/>
            <a:satOff val="0"/>
            <a:lumOff val="0"/>
            <a:alphaOff val="0"/>
          </a:schemeClr>
        </a:solidFill>
        <a:ln w="25400" cap="flat" cmpd="sng" algn="ctr">
          <a:solidFill>
            <a:schemeClr val="accent2">
              <a:hueOff val="1106451"/>
              <a:satOff val="-23097"/>
              <a:lumOff val="84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182" tIns="354076" rIns="838182" bIns="85344" numCol="1" spcCol="1270" anchor="t" anchorCtr="0">
          <a:noAutofit/>
        </a:bodyPr>
        <a:lstStyle/>
        <a:p>
          <a:pPr marL="114300" lvl="1" indent="-114300" algn="l" defTabSz="533400">
            <a:lnSpc>
              <a:spcPct val="90000"/>
            </a:lnSpc>
            <a:spcBef>
              <a:spcPct val="0"/>
            </a:spcBef>
            <a:spcAft>
              <a:spcPct val="15000"/>
            </a:spcAft>
            <a:buChar char="•"/>
          </a:pPr>
          <a:r>
            <a:rPr lang="it-IT" sz="1200" kern="1200" dirty="0">
              <a:latin typeface="Segoe UI Light" panose="020B0502040204020203" pitchFamily="34" charset="0"/>
              <a:cs typeface="Segoe UI Light" panose="020B0502040204020203" pitchFamily="34" charset="0"/>
            </a:rPr>
            <a:t>Shortest path</a:t>
          </a:r>
          <a:endParaRPr lang="en-US" sz="1200" kern="1200" dirty="0"/>
        </a:p>
      </dsp:txBody>
      <dsp:txXfrm>
        <a:off x="0" y="2692245"/>
        <a:ext cx="10799762" cy="629212"/>
      </dsp:txXfrm>
    </dsp:sp>
    <dsp:sp modelId="{190117AE-2742-42C5-B985-526008E7AD43}">
      <dsp:nvSpPr>
        <dsp:cNvPr id="0" name=""/>
        <dsp:cNvSpPr/>
      </dsp:nvSpPr>
      <dsp:spPr>
        <a:xfrm>
          <a:off x="539988" y="2441325"/>
          <a:ext cx="7559833" cy="501840"/>
        </a:xfrm>
        <a:prstGeom prst="roundRect">
          <a:avLst/>
        </a:prstGeom>
        <a:solidFill>
          <a:schemeClr val="accent2">
            <a:hueOff val="1106451"/>
            <a:satOff val="-23097"/>
            <a:lumOff val="84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44" tIns="0" rIns="285744" bIns="0" numCol="1" spcCol="1270" anchor="ctr" anchorCtr="0">
          <a:noAutofit/>
        </a:bodyPr>
        <a:lstStyle/>
        <a:p>
          <a:pPr marL="0" lvl="0" indent="0" algn="l" defTabSz="755650">
            <a:lnSpc>
              <a:spcPct val="90000"/>
            </a:lnSpc>
            <a:spcBef>
              <a:spcPct val="0"/>
            </a:spcBef>
            <a:spcAft>
              <a:spcPct val="35000"/>
            </a:spcAft>
            <a:buNone/>
          </a:pPr>
          <a:r>
            <a:rPr lang="it-IT" sz="1700" kern="1200" dirty="0"/>
            <a:t>LOOP &amp; Temp Table</a:t>
          </a:r>
          <a:endParaRPr lang="en-US" sz="1700" kern="1200" dirty="0"/>
        </a:p>
      </dsp:txBody>
      <dsp:txXfrm>
        <a:off x="564486" y="2465823"/>
        <a:ext cx="7510837" cy="452844"/>
      </dsp:txXfrm>
    </dsp:sp>
    <dsp:sp modelId="{074476EA-AB21-4DBF-8662-2B88120EF41F}">
      <dsp:nvSpPr>
        <dsp:cNvPr id="0" name=""/>
        <dsp:cNvSpPr/>
      </dsp:nvSpPr>
      <dsp:spPr>
        <a:xfrm>
          <a:off x="0" y="3664177"/>
          <a:ext cx="10799762" cy="629212"/>
        </a:xfrm>
        <a:prstGeom prst="rect">
          <a:avLst/>
        </a:prstGeom>
        <a:solidFill>
          <a:schemeClr val="lt1">
            <a:alpha val="90000"/>
            <a:hueOff val="0"/>
            <a:satOff val="0"/>
            <a:lumOff val="0"/>
            <a:alphaOff val="0"/>
          </a:schemeClr>
        </a:solidFill>
        <a:ln w="25400" cap="flat" cmpd="sng" algn="ctr">
          <a:solidFill>
            <a:schemeClr val="accent2">
              <a:hueOff val="1659677"/>
              <a:satOff val="-34645"/>
              <a:lumOff val="1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182" tIns="354076" rIns="838182" bIns="85344" numCol="1" spcCol="1270" anchor="t" anchorCtr="0">
          <a:noAutofit/>
        </a:bodyPr>
        <a:lstStyle/>
        <a:p>
          <a:pPr marL="114300" lvl="1" indent="-114300" algn="l" defTabSz="533400">
            <a:lnSpc>
              <a:spcPct val="90000"/>
            </a:lnSpc>
            <a:spcBef>
              <a:spcPct val="0"/>
            </a:spcBef>
            <a:spcAft>
              <a:spcPct val="15000"/>
            </a:spcAft>
            <a:buChar char="•"/>
          </a:pPr>
          <a:r>
            <a:rPr lang="it-IT" sz="1200" kern="1200" dirty="0">
              <a:latin typeface="Segoe UI Light" panose="020B0502040204020203" pitchFamily="34" charset="0"/>
              <a:cs typeface="Segoe UI Light" panose="020B0502040204020203" pitchFamily="34" charset="0"/>
            </a:rPr>
            <a:t>Page rank</a:t>
          </a:r>
          <a:endParaRPr lang="en-US" sz="1200" kern="1200" dirty="0">
            <a:latin typeface="Segoe UI Light" panose="020B0502040204020203" pitchFamily="34" charset="0"/>
            <a:cs typeface="Segoe UI Light" panose="020B0502040204020203" pitchFamily="34" charset="0"/>
          </a:endParaRPr>
        </a:p>
      </dsp:txBody>
      <dsp:txXfrm>
        <a:off x="0" y="3664177"/>
        <a:ext cx="10799762" cy="629212"/>
      </dsp:txXfrm>
    </dsp:sp>
    <dsp:sp modelId="{308F08B5-9C33-487F-977E-9A5E2B3BF83E}">
      <dsp:nvSpPr>
        <dsp:cNvPr id="0" name=""/>
        <dsp:cNvSpPr/>
      </dsp:nvSpPr>
      <dsp:spPr>
        <a:xfrm>
          <a:off x="539988" y="3413257"/>
          <a:ext cx="7559833" cy="501840"/>
        </a:xfrm>
        <a:prstGeom prst="roundRect">
          <a:avLst/>
        </a:prstGeom>
        <a:solidFill>
          <a:schemeClr val="accent2">
            <a:hueOff val="1659677"/>
            <a:satOff val="-34645"/>
            <a:lumOff val="1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44" tIns="0" rIns="285744" bIns="0" numCol="1" spcCol="1270" anchor="ctr" anchorCtr="0">
          <a:noAutofit/>
        </a:bodyPr>
        <a:lstStyle/>
        <a:p>
          <a:pPr marL="0" lvl="0" indent="0" algn="l" defTabSz="755650">
            <a:lnSpc>
              <a:spcPct val="90000"/>
            </a:lnSpc>
            <a:spcBef>
              <a:spcPct val="0"/>
            </a:spcBef>
            <a:spcAft>
              <a:spcPct val="35000"/>
            </a:spcAft>
            <a:buNone/>
          </a:pPr>
          <a:r>
            <a:rPr lang="it-IT" sz="1700" kern="1200" dirty="0"/>
            <a:t>LOOP &amp; TempTable</a:t>
          </a:r>
          <a:endParaRPr lang="en-US" sz="1700" kern="1200" dirty="0"/>
        </a:p>
      </dsp:txBody>
      <dsp:txXfrm>
        <a:off x="564486" y="3437755"/>
        <a:ext cx="7510837" cy="45284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21559-43F8-40A2-BC7B-802CB3C25E44}" type="datetimeFigureOut">
              <a:rPr lang="it-IT" smtClean="0"/>
              <a:t>22/02/2019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AB7CC-ED12-4620-A9DA-63D980BBEF9C}" type="slidenum">
              <a:rPr lang="it-IT" smtClean="0"/>
              <a:t>‹#›</a:t>
            </a:fld>
            <a:endParaRPr lang="it-IT"/>
          </a:p>
        </p:txBody>
      </p:sp>
    </p:spTree>
    <p:extLst>
      <p:ext uri="{BB962C8B-B14F-4D97-AF65-F5344CB8AC3E}">
        <p14:creationId xmlns:p14="http://schemas.microsoft.com/office/powerpoint/2010/main" val="122325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Warning: </a:t>
            </a:r>
          </a:p>
        </p:txBody>
      </p:sp>
      <p:sp>
        <p:nvSpPr>
          <p:cNvPr id="4" name="Slide Number Placeholder 3"/>
          <p:cNvSpPr>
            <a:spLocks noGrp="1"/>
          </p:cNvSpPr>
          <p:nvPr>
            <p:ph type="sldNum" sz="quarter" idx="10"/>
          </p:nvPr>
        </p:nvSpPr>
        <p:spPr/>
        <p:txBody>
          <a:bodyPr/>
          <a:lstStyle/>
          <a:p>
            <a:fld id="{A6DE6872-B327-4DE0-801B-AA3C105FBA3C}" type="slidenum">
              <a:rPr lang="en-AU" smtClean="0"/>
              <a:t>14</a:t>
            </a:fld>
            <a:endParaRPr lang="en-AU"/>
          </a:p>
        </p:txBody>
      </p:sp>
    </p:spTree>
    <p:extLst>
      <p:ext uri="{BB962C8B-B14F-4D97-AF65-F5344CB8AC3E}">
        <p14:creationId xmlns:p14="http://schemas.microsoft.com/office/powerpoint/2010/main" val="881110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B285F-6225-4858-BB52-D2FE4A83F7FF}" type="slidenum">
              <a:rPr lang="en-US" smtClean="0"/>
              <a:t>31</a:t>
            </a:fld>
            <a:endParaRPr lang="en-US"/>
          </a:p>
        </p:txBody>
      </p:sp>
    </p:spTree>
    <p:extLst>
      <p:ext uri="{BB962C8B-B14F-4D97-AF65-F5344CB8AC3E}">
        <p14:creationId xmlns:p14="http://schemas.microsoft.com/office/powerpoint/2010/main" val="54974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32</a:t>
            </a:fld>
            <a:endParaRPr lang="en-US"/>
          </a:p>
        </p:txBody>
      </p:sp>
    </p:spTree>
    <p:extLst>
      <p:ext uri="{BB962C8B-B14F-4D97-AF65-F5344CB8AC3E}">
        <p14:creationId xmlns:p14="http://schemas.microsoft.com/office/powerpoint/2010/main" val="110300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33</a:t>
            </a:fld>
            <a:endParaRPr lang="en-US"/>
          </a:p>
        </p:txBody>
      </p:sp>
    </p:spTree>
    <p:extLst>
      <p:ext uri="{BB962C8B-B14F-4D97-AF65-F5344CB8AC3E}">
        <p14:creationId xmlns:p14="http://schemas.microsoft.com/office/powerpoint/2010/main" val="71792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34</a:t>
            </a:fld>
            <a:endParaRPr lang="en-US"/>
          </a:p>
        </p:txBody>
      </p:sp>
    </p:spTree>
    <p:extLst>
      <p:ext uri="{BB962C8B-B14F-4D97-AF65-F5344CB8AC3E}">
        <p14:creationId xmlns:p14="http://schemas.microsoft.com/office/powerpoint/2010/main" val="3390084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35</a:t>
            </a:fld>
            <a:endParaRPr lang="en-US"/>
          </a:p>
        </p:txBody>
      </p:sp>
    </p:spTree>
    <p:extLst>
      <p:ext uri="{BB962C8B-B14F-4D97-AF65-F5344CB8AC3E}">
        <p14:creationId xmlns:p14="http://schemas.microsoft.com/office/powerpoint/2010/main" val="137002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36</a:t>
            </a:fld>
            <a:endParaRPr lang="en-US"/>
          </a:p>
        </p:txBody>
      </p:sp>
    </p:spTree>
    <p:extLst>
      <p:ext uri="{BB962C8B-B14F-4D97-AF65-F5344CB8AC3E}">
        <p14:creationId xmlns:p14="http://schemas.microsoft.com/office/powerpoint/2010/main" val="409436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37</a:t>
            </a:fld>
            <a:endParaRPr lang="en-US"/>
          </a:p>
        </p:txBody>
      </p:sp>
    </p:spTree>
    <p:extLst>
      <p:ext uri="{BB962C8B-B14F-4D97-AF65-F5344CB8AC3E}">
        <p14:creationId xmlns:p14="http://schemas.microsoft.com/office/powerpoint/2010/main" val="52175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38</a:t>
            </a:fld>
            <a:endParaRPr lang="en-US"/>
          </a:p>
        </p:txBody>
      </p:sp>
    </p:spTree>
    <p:extLst>
      <p:ext uri="{BB962C8B-B14F-4D97-AF65-F5344CB8AC3E}">
        <p14:creationId xmlns:p14="http://schemas.microsoft.com/office/powerpoint/2010/main" val="413528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B285F-6225-4858-BB52-D2FE4A83F7FF}" type="slidenum">
              <a:rPr lang="en-US" smtClean="0"/>
              <a:t>39</a:t>
            </a:fld>
            <a:endParaRPr lang="en-US"/>
          </a:p>
        </p:txBody>
      </p:sp>
    </p:spTree>
    <p:extLst>
      <p:ext uri="{BB962C8B-B14F-4D97-AF65-F5344CB8AC3E}">
        <p14:creationId xmlns:p14="http://schemas.microsoft.com/office/powerpoint/2010/main" val="3333759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B285F-6225-4858-BB52-D2FE4A83F7FF}" type="slidenum">
              <a:rPr lang="en-US" smtClean="0"/>
              <a:t>40</a:t>
            </a:fld>
            <a:endParaRPr lang="en-US"/>
          </a:p>
        </p:txBody>
      </p:sp>
    </p:spTree>
    <p:extLst>
      <p:ext uri="{BB962C8B-B14F-4D97-AF65-F5344CB8AC3E}">
        <p14:creationId xmlns:p14="http://schemas.microsoft.com/office/powerpoint/2010/main" val="413726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chemeClr val="tx2"/>
                </a:solidFill>
              </a:rPr>
              <a:t>Major Vendors</a:t>
            </a:r>
          </a:p>
          <a:p>
            <a:endParaRPr lang="en-GB" b="1" dirty="0">
              <a:solidFill>
                <a:schemeClr val="tx2"/>
              </a:solidFill>
            </a:endParaRPr>
          </a:p>
          <a:p>
            <a:r>
              <a:rPr lang="en-GB" b="0" dirty="0">
                <a:solidFill>
                  <a:schemeClr val="tx2"/>
                </a:solidFill>
              </a:rPr>
              <a:t>Microsoft are quite late to the graph database scene</a:t>
            </a:r>
          </a:p>
          <a:p>
            <a:endParaRPr lang="en-GB" b="0" dirty="0">
              <a:solidFill>
                <a:schemeClr val="tx2"/>
              </a:solidFill>
            </a:endParaRPr>
          </a:p>
          <a:p>
            <a:r>
              <a:rPr lang="en-GB" b="0" dirty="0">
                <a:solidFill>
                  <a:schemeClr val="tx2"/>
                </a:solidFill>
              </a:rPr>
              <a:t>The</a:t>
            </a:r>
            <a:r>
              <a:rPr lang="en-GB" b="0" baseline="0" dirty="0">
                <a:solidFill>
                  <a:schemeClr val="tx2"/>
                </a:solidFill>
              </a:rPr>
              <a:t> Graph database is mature market </a:t>
            </a:r>
            <a:r>
              <a:rPr lang="en-GB" b="0" dirty="0">
                <a:solidFill>
                  <a:schemeClr val="tx2"/>
                </a:solidFill>
              </a:rPr>
              <a:t>with lots of vendors offering graph database</a:t>
            </a:r>
            <a:r>
              <a:rPr lang="en-GB" b="0" baseline="0" dirty="0">
                <a:solidFill>
                  <a:schemeClr val="tx2"/>
                </a:solidFill>
              </a:rPr>
              <a:t> software. Nearly all use open source NoSQL databases</a:t>
            </a:r>
          </a:p>
          <a:p>
            <a:endParaRPr lang="en-GB" b="0" baseline="0" dirty="0">
              <a:solidFill>
                <a:schemeClr val="tx2"/>
              </a:solidFill>
            </a:endParaRPr>
          </a:p>
          <a:p>
            <a:r>
              <a:rPr lang="en-GB" b="0" baseline="0" dirty="0">
                <a:solidFill>
                  <a:schemeClr val="tx2"/>
                </a:solidFill>
              </a:rPr>
              <a:t>I’ve listed what seem to the most common here</a:t>
            </a:r>
          </a:p>
          <a:p>
            <a:endParaRPr lang="en-GB" b="0" baseline="0" dirty="0">
              <a:solidFill>
                <a:schemeClr val="tx2"/>
              </a:solidFill>
            </a:endParaRPr>
          </a:p>
          <a:p>
            <a:r>
              <a:rPr lang="en-GB" b="1" dirty="0">
                <a:solidFill>
                  <a:schemeClr val="tx2"/>
                </a:solidFill>
              </a:rPr>
              <a:t>Neo4j by Neo Technologies </a:t>
            </a:r>
            <a:r>
              <a:rPr lang="en-GB" b="0" dirty="0">
                <a:solidFill>
                  <a:schemeClr val="tx2"/>
                </a:solidFill>
              </a:rPr>
              <a:t>is definitely the most popular with plenty of videos and articles on graph database. Many of the images and information used in this presentation have come from their</a:t>
            </a:r>
            <a:r>
              <a:rPr lang="en-GB" b="0" baseline="0" dirty="0">
                <a:solidFill>
                  <a:schemeClr val="tx2"/>
                </a:solidFill>
              </a:rPr>
              <a:t> web site.</a:t>
            </a:r>
            <a:endParaRPr lang="en-GB" b="0" dirty="0">
              <a:solidFill>
                <a:schemeClr val="tx2"/>
              </a:solidFill>
            </a:endParaRPr>
          </a:p>
          <a:p>
            <a:endParaRPr lang="en-GB" b="0" dirty="0">
              <a:solidFill>
                <a:schemeClr val="tx2"/>
              </a:solidFill>
            </a:endParaRPr>
          </a:p>
          <a:p>
            <a:r>
              <a:rPr lang="en-GB" b="0" baseline="0" dirty="0">
                <a:solidFill>
                  <a:schemeClr val="tx2"/>
                </a:solidFill>
              </a:rPr>
              <a:t>A full list can be found here:  https://www.g2crowd.com/categories/graph-databases?utf8=%E2%9C%93&amp;order=top_shelf</a:t>
            </a:r>
          </a:p>
          <a:p>
            <a:endParaRPr lang="en-GB" b="1" baseline="0" dirty="0">
              <a:solidFill>
                <a:schemeClr val="tx2"/>
              </a:solidFill>
            </a:endParaRPr>
          </a:p>
          <a:p>
            <a:endParaRPr lang="en-GB" b="0" dirty="0">
              <a:solidFill>
                <a:schemeClr val="tx2"/>
              </a:solidFill>
            </a:endParaRPr>
          </a:p>
        </p:txBody>
      </p:sp>
      <p:sp>
        <p:nvSpPr>
          <p:cNvPr id="4" name="Slide Number Placeholder 3"/>
          <p:cNvSpPr>
            <a:spLocks noGrp="1"/>
          </p:cNvSpPr>
          <p:nvPr>
            <p:ph type="sldNum" sz="quarter" idx="10"/>
          </p:nvPr>
        </p:nvSpPr>
        <p:spPr/>
        <p:txBody>
          <a:bodyPr/>
          <a:lstStyle/>
          <a:p>
            <a:fld id="{5A0354DB-91F2-422D-BFF3-EE1FB946F90B}" type="slidenum">
              <a:rPr lang="en-GB" smtClean="0"/>
              <a:t>19</a:t>
            </a:fld>
            <a:endParaRPr lang="en-GB"/>
          </a:p>
        </p:txBody>
      </p:sp>
    </p:spTree>
    <p:extLst>
      <p:ext uri="{BB962C8B-B14F-4D97-AF65-F5344CB8AC3E}">
        <p14:creationId xmlns:p14="http://schemas.microsoft.com/office/powerpoint/2010/main" val="4086945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41</a:t>
            </a:fld>
            <a:endParaRPr lang="en-US"/>
          </a:p>
        </p:txBody>
      </p:sp>
    </p:spTree>
    <p:extLst>
      <p:ext uri="{BB962C8B-B14F-4D97-AF65-F5344CB8AC3E}">
        <p14:creationId xmlns:p14="http://schemas.microsoft.com/office/powerpoint/2010/main" val="1071921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Limitations</a:t>
            </a:r>
          </a:p>
          <a:p>
            <a:endParaRPr lang="en-US" b="1" dirty="0"/>
          </a:p>
          <a:p>
            <a:r>
              <a:rPr lang="en-US" b="0" dirty="0"/>
              <a:t>This release of SQL graph</a:t>
            </a:r>
            <a:r>
              <a:rPr lang="en-US" b="0" baseline="0" dirty="0"/>
              <a:t> is definitely not ready for production systems. It lacks a number of very important features. It should be considered a version 0.1. </a:t>
            </a:r>
          </a:p>
          <a:p>
            <a:r>
              <a:rPr lang="en-US" b="0" baseline="0" dirty="0"/>
              <a:t>I guess Microsoft have added it to show customers that they are serious about graph processing to encourage people who might be considering other vendors, such as Neo4j to hang on</a:t>
            </a:r>
            <a:endParaRPr lang="en-US" b="1" dirty="0"/>
          </a:p>
          <a:p>
            <a:r>
              <a:rPr lang="en-US" b="1" dirty="0"/>
              <a:t>Transitive Closure</a:t>
            </a:r>
            <a:r>
              <a:rPr lang="en-US" b="1" baseline="0" dirty="0"/>
              <a:t> - </a:t>
            </a:r>
            <a:r>
              <a:rPr lang="en-US" b="1" dirty="0"/>
              <a:t>How do I find a node connected to me, an arbitrary number of hops away, in my graph?</a:t>
            </a:r>
            <a:endParaRPr lang="en-US" dirty="0"/>
          </a:p>
          <a:p>
            <a:r>
              <a:rPr lang="en-US" dirty="0"/>
              <a:t>The ability to </a:t>
            </a:r>
            <a:r>
              <a:rPr lang="en-US" dirty="0" err="1"/>
              <a:t>recurse</a:t>
            </a:r>
            <a:r>
              <a:rPr lang="en-US" dirty="0"/>
              <a:t> through a combination of nodes and edges, an arbitrary number of times, is called transitive closure.</a:t>
            </a:r>
          </a:p>
          <a:p>
            <a:r>
              <a:rPr lang="en-US" dirty="0"/>
              <a:t>e.g. Find all the people connected to me through three levels of indirections or find the employee chain for a given employee in an organization. </a:t>
            </a:r>
          </a:p>
          <a:p>
            <a:r>
              <a:rPr lang="en-US" dirty="0"/>
              <a:t>Transitive closure is not supported in the first release. A recursive CTE or a T-SQL loop may be used to work around these types of queries.</a:t>
            </a:r>
          </a:p>
          <a:p>
            <a:endParaRPr lang="en-US" b="1" dirty="0"/>
          </a:p>
          <a:p>
            <a:r>
              <a:rPr lang="en-US" b="1" dirty="0"/>
              <a:t>Polymorphism - How do I find ANY Node connected to me in my graph?</a:t>
            </a:r>
            <a:endParaRPr lang="en-US" dirty="0"/>
          </a:p>
          <a:p>
            <a:r>
              <a:rPr lang="en-US" dirty="0"/>
              <a:t>The ability to find any type of node connected to a given node in a graph is called polymorphism. </a:t>
            </a:r>
          </a:p>
          <a:p>
            <a:r>
              <a:rPr lang="en-US" dirty="0"/>
              <a:t>SQL graph does not support polymorphism in the first release. </a:t>
            </a:r>
          </a:p>
          <a:p>
            <a:r>
              <a:rPr lang="en-US" dirty="0"/>
              <a:t>A possible workaround is to write queries with UNION clause over a known set of node and edge types. However, this workaround is good for a small set of node and edge types.</a:t>
            </a:r>
          </a:p>
          <a:p>
            <a:endParaRPr lang="en-US" b="1" dirty="0"/>
          </a:p>
          <a:p>
            <a:r>
              <a:rPr lang="en-US" b="1" dirty="0"/>
              <a:t>Functions -</a:t>
            </a:r>
            <a:r>
              <a:rPr lang="en-US" b="1" baseline="0" dirty="0"/>
              <a:t> </a:t>
            </a:r>
            <a:r>
              <a:rPr lang="en-US" b="1" dirty="0"/>
              <a:t>Are there special graph analytics functions introduced?</a:t>
            </a:r>
            <a:endParaRPr lang="en-US" dirty="0"/>
          </a:p>
          <a:p>
            <a:r>
              <a:rPr lang="en-US" dirty="0"/>
              <a:t>Some graph databases provide dedicated graph analytical functions like “shortest path” or “page rank.” </a:t>
            </a:r>
          </a:p>
          <a:p>
            <a:r>
              <a:rPr lang="en-US" dirty="0"/>
              <a:t>SQL Graph does not provide any such functions in this release. Again, T-SQL loops and temp tables may be used to write a workaround for these scenarios.</a:t>
            </a:r>
          </a:p>
          <a:p>
            <a:endParaRPr lang="en-US" b="1" dirty="0"/>
          </a:p>
          <a:p>
            <a:r>
              <a:rPr lang="en-US" b="1" dirty="0"/>
              <a:t>Not Supported</a:t>
            </a:r>
          </a:p>
          <a:p>
            <a:r>
              <a:rPr lang="en-US" b="1" dirty="0"/>
              <a:t>Is the new MATCH syntax supported on relational tables?</a:t>
            </a:r>
            <a:endParaRPr lang="en-US" dirty="0"/>
          </a:p>
          <a:p>
            <a:r>
              <a:rPr lang="en-US" dirty="0"/>
              <a:t>No. MATCH clause works only on graph node and edge tables.</a:t>
            </a:r>
          </a:p>
          <a:p>
            <a:endParaRPr lang="en-US" dirty="0"/>
          </a:p>
          <a:p>
            <a:r>
              <a:rPr lang="en-US" b="1" dirty="0"/>
              <a:t>Can I alter an existing table into a node or edge table?</a:t>
            </a:r>
            <a:endParaRPr lang="en-US" dirty="0"/>
          </a:p>
          <a:p>
            <a:r>
              <a:rPr lang="en-US" dirty="0"/>
              <a:t>No. In the first release, ALTER TABLE to convert an existing relational table into a node or edge table is not supported. </a:t>
            </a:r>
          </a:p>
          <a:p>
            <a:r>
              <a:rPr lang="en-US" dirty="0"/>
              <a:t>Users can create a node table and use INSERT INTO … SELECT FROM to populate data into the node table. </a:t>
            </a:r>
          </a:p>
          <a:p>
            <a:r>
              <a:rPr lang="en-US" dirty="0"/>
              <a:t>To populate an edge table from an existing table, proper $</a:t>
            </a:r>
            <a:r>
              <a:rPr lang="en-US" dirty="0" err="1"/>
              <a:t>from_id</a:t>
            </a:r>
            <a:r>
              <a:rPr lang="en-US" dirty="0"/>
              <a:t> and $</a:t>
            </a:r>
            <a:r>
              <a:rPr lang="en-US" dirty="0" err="1"/>
              <a:t>to_id</a:t>
            </a:r>
            <a:r>
              <a:rPr lang="en-US" dirty="0"/>
              <a:t> values must be obtained from the node tables.</a:t>
            </a:r>
          </a:p>
          <a:p>
            <a:endParaRPr lang="en-US" b="1" dirty="0"/>
          </a:p>
          <a:p>
            <a:r>
              <a:rPr lang="en-US" b="1" dirty="0"/>
              <a:t>What are some table operations that are not supported on node or edge tables?</a:t>
            </a:r>
            <a:endParaRPr lang="en-US" dirty="0"/>
          </a:p>
          <a:p>
            <a:r>
              <a:rPr lang="en-US" dirty="0"/>
              <a:t>In the first release, node or edge tables cannot be created as memory-optimized, system-versioned, or temporary tables. </a:t>
            </a:r>
          </a:p>
          <a:p>
            <a:r>
              <a:rPr lang="en-US" dirty="0"/>
              <a:t>Stretching or creating a node or edge table as external table (</a:t>
            </a:r>
            <a:r>
              <a:rPr lang="en-US" dirty="0" err="1"/>
              <a:t>PolyBase</a:t>
            </a:r>
            <a:r>
              <a:rPr lang="en-US" dirty="0"/>
              <a:t>) is also not supported in this release.</a:t>
            </a:r>
          </a:p>
          <a:p>
            <a:endParaRPr lang="en-US" b="1" dirty="0"/>
          </a:p>
          <a:p>
            <a:r>
              <a:rPr lang="en-US" b="1" dirty="0"/>
              <a:t>Can’t Update</a:t>
            </a:r>
          </a:p>
          <a:p>
            <a:r>
              <a:rPr lang="en-US" dirty="0"/>
              <a:t>Can’t currently update edge IDs in edge records so if any changes you need to make then you will have to delete the record and re create it. </a:t>
            </a:r>
          </a:p>
          <a:p>
            <a:endParaRPr lang="en-US" dirty="0"/>
          </a:p>
          <a:p>
            <a:r>
              <a:rPr lang="en-US" b="1" dirty="0"/>
              <a:t>Referential Integrity</a:t>
            </a:r>
          </a:p>
          <a:p>
            <a:r>
              <a:rPr lang="en-US" dirty="0"/>
              <a:t>You</a:t>
            </a:r>
            <a:r>
              <a:rPr lang="en-US" baseline="0" dirty="0"/>
              <a:t> can delete records from nodes even if there are records I the related edge tables</a:t>
            </a:r>
            <a:endParaRPr lang="en-US" dirty="0"/>
          </a:p>
          <a:p>
            <a:endParaRPr lang="en-US" dirty="0"/>
          </a:p>
        </p:txBody>
      </p:sp>
      <p:sp>
        <p:nvSpPr>
          <p:cNvPr id="4" name="Slide Number Placeholder 3"/>
          <p:cNvSpPr>
            <a:spLocks noGrp="1"/>
          </p:cNvSpPr>
          <p:nvPr>
            <p:ph type="sldNum" sz="quarter" idx="10"/>
          </p:nvPr>
        </p:nvSpPr>
        <p:spPr/>
        <p:txBody>
          <a:bodyPr/>
          <a:lstStyle/>
          <a:p>
            <a:fld id="{5A0354DB-91F2-422D-BFF3-EE1FB946F90B}" type="slidenum">
              <a:rPr lang="en-GB" smtClean="0"/>
              <a:t>42</a:t>
            </a:fld>
            <a:endParaRPr lang="en-GB"/>
          </a:p>
        </p:txBody>
      </p:sp>
    </p:spTree>
    <p:extLst>
      <p:ext uri="{BB962C8B-B14F-4D97-AF65-F5344CB8AC3E}">
        <p14:creationId xmlns:p14="http://schemas.microsoft.com/office/powerpoint/2010/main" val="633098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43</a:t>
            </a:fld>
            <a:endParaRPr lang="en-US"/>
          </a:p>
        </p:txBody>
      </p:sp>
    </p:spTree>
    <p:extLst>
      <p:ext uri="{BB962C8B-B14F-4D97-AF65-F5344CB8AC3E}">
        <p14:creationId xmlns:p14="http://schemas.microsoft.com/office/powerpoint/2010/main" val="1416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47919">
              <a:defRPr/>
            </a:pPr>
            <a:r>
              <a:rPr lang="en-US" sz="1200" kern="0" dirty="0">
                <a:solidFill>
                  <a:srgbClr val="00B0F0"/>
                </a:solidFill>
                <a:latin typeface="Segoe UI" panose="020B0502040204020203" pitchFamily="34" charset="0"/>
                <a:cs typeface="Segoe UI" panose="020B0502040204020203" pitchFamily="34" charset="0"/>
              </a:rPr>
              <a:t>Cosmos DB is Azure’s NoSQL Database-as-a-Service, born in cloud, globally distributed,  highly scalable &amp; highly available.</a:t>
            </a:r>
          </a:p>
          <a:p>
            <a:pPr defTabSz="647919">
              <a:defRPr/>
            </a:pPr>
            <a:r>
              <a:rPr lang="en-US" sz="1200" kern="0" dirty="0">
                <a:solidFill>
                  <a:srgbClr val="00B0F0"/>
                </a:solidFill>
                <a:latin typeface="Segoe UI" panose="020B0502040204020203" pitchFamily="34" charset="0"/>
                <a:cs typeface="Segoe UI" panose="020B0502040204020203" pitchFamily="34" charset="0"/>
              </a:rPr>
              <a:t>The first &amp; only globally distributed, multi-model database system</a:t>
            </a:r>
          </a:p>
          <a:p>
            <a:pPr defTabSz="647919">
              <a:defRPr/>
            </a:pP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2010 Project Florence</a:t>
            </a:r>
          </a:p>
          <a:p>
            <a:pPr defTabSz="647919">
              <a:defRPr/>
            </a:pPr>
            <a:r>
              <a:rPr lang="en-US" sz="1200" kern="0" dirty="0">
                <a:solidFill>
                  <a:srgbClr val="00B0F0"/>
                </a:solidFill>
                <a:latin typeface="Segoe UI" panose="020B0502040204020203" pitchFamily="34" charset="0"/>
                <a:cs typeface="Segoe UI" panose="020B0502040204020203" pitchFamily="34" charset="0"/>
              </a:rPr>
              <a:t>2014 </a:t>
            </a:r>
            <a:r>
              <a:rPr lang="en-US" sz="1200" kern="0" dirty="0" err="1">
                <a:solidFill>
                  <a:srgbClr val="00B0F0"/>
                </a:solidFill>
                <a:latin typeface="Segoe UI" panose="020B0502040204020203" pitchFamily="34" charset="0"/>
                <a:cs typeface="Segoe UI" panose="020B0502040204020203" pitchFamily="34" charset="0"/>
              </a:rPr>
              <a:t>DocumentDB</a:t>
            </a: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2017 Cosmos DB</a:t>
            </a:r>
          </a:p>
          <a:p>
            <a:endParaRPr lang="en-AU" dirty="0"/>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45</a:t>
            </a:fld>
            <a:endParaRPr lang="en-AU"/>
          </a:p>
        </p:txBody>
      </p:sp>
    </p:spTree>
    <p:extLst>
      <p:ext uri="{BB962C8B-B14F-4D97-AF65-F5344CB8AC3E}">
        <p14:creationId xmlns:p14="http://schemas.microsoft.com/office/powerpoint/2010/main" val="604090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48</a:t>
            </a:fld>
            <a:endParaRPr lang="en-AU"/>
          </a:p>
        </p:txBody>
      </p:sp>
    </p:spTree>
    <p:extLst>
      <p:ext uri="{BB962C8B-B14F-4D97-AF65-F5344CB8AC3E}">
        <p14:creationId xmlns:p14="http://schemas.microsoft.com/office/powerpoint/2010/main" val="2889478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47919">
              <a:defRPr/>
            </a:pPr>
            <a:r>
              <a:rPr lang="en-US" sz="1200" kern="0" dirty="0">
                <a:solidFill>
                  <a:srgbClr val="00B0F0"/>
                </a:solidFill>
                <a:latin typeface="Segoe UI" panose="020B0502040204020203" pitchFamily="34" charset="0"/>
                <a:cs typeface="Segoe UI" panose="020B0502040204020203" pitchFamily="34" charset="0"/>
              </a:rPr>
              <a:t>Cosmos DB is Azure’s NoSQL Database-as-a-Service, born in cloud, globally distributed,  highly scalable &amp; highly available.</a:t>
            </a:r>
          </a:p>
          <a:p>
            <a:pPr defTabSz="647919">
              <a:defRPr/>
            </a:pPr>
            <a:r>
              <a:rPr lang="en-US" sz="1200" kern="0" dirty="0">
                <a:solidFill>
                  <a:srgbClr val="00B0F0"/>
                </a:solidFill>
                <a:latin typeface="Segoe UI" panose="020B0502040204020203" pitchFamily="34" charset="0"/>
                <a:cs typeface="Segoe UI" panose="020B0502040204020203" pitchFamily="34" charset="0"/>
              </a:rPr>
              <a:t>The first &amp; only globally distributed, multi-model database system</a:t>
            </a:r>
          </a:p>
          <a:p>
            <a:pPr defTabSz="647919">
              <a:defRPr/>
            </a:pP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2010 Project Florence</a:t>
            </a:r>
          </a:p>
          <a:p>
            <a:pPr defTabSz="647919">
              <a:defRPr/>
            </a:pPr>
            <a:r>
              <a:rPr lang="en-US" sz="1200" kern="0" dirty="0">
                <a:solidFill>
                  <a:srgbClr val="00B0F0"/>
                </a:solidFill>
                <a:latin typeface="Segoe UI" panose="020B0502040204020203" pitchFamily="34" charset="0"/>
                <a:cs typeface="Segoe UI" panose="020B0502040204020203" pitchFamily="34" charset="0"/>
              </a:rPr>
              <a:t>2014 </a:t>
            </a:r>
            <a:r>
              <a:rPr lang="en-US" sz="1200" kern="0" dirty="0" err="1">
                <a:solidFill>
                  <a:srgbClr val="00B0F0"/>
                </a:solidFill>
                <a:latin typeface="Segoe UI" panose="020B0502040204020203" pitchFamily="34" charset="0"/>
                <a:cs typeface="Segoe UI" panose="020B0502040204020203" pitchFamily="34" charset="0"/>
              </a:rPr>
              <a:t>DocumentDB</a:t>
            </a: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2017 Cosmos DB</a:t>
            </a:r>
          </a:p>
          <a:p>
            <a:endParaRPr lang="en-AU" dirty="0"/>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53</a:t>
            </a:fld>
            <a:endParaRPr lang="en-AU"/>
          </a:p>
        </p:txBody>
      </p:sp>
    </p:spTree>
    <p:extLst>
      <p:ext uri="{BB962C8B-B14F-4D97-AF65-F5344CB8AC3E}">
        <p14:creationId xmlns:p14="http://schemas.microsoft.com/office/powerpoint/2010/main" val="166730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47919">
              <a:defRPr/>
            </a:pPr>
            <a:r>
              <a:rPr lang="en-US" sz="1200" kern="0" dirty="0">
                <a:solidFill>
                  <a:srgbClr val="00B0F0"/>
                </a:solidFill>
                <a:latin typeface="Segoe UI" panose="020B0502040204020203" pitchFamily="34" charset="0"/>
                <a:cs typeface="Segoe UI" panose="020B0502040204020203" pitchFamily="34" charset="0"/>
              </a:rPr>
              <a:t>Cosmos DB is Azure’s NoSQL Database-as-a-Service, born in cloud, globally distributed,  highly scalable &amp; highly available.</a:t>
            </a:r>
          </a:p>
          <a:p>
            <a:pPr defTabSz="647919">
              <a:defRPr/>
            </a:pPr>
            <a:r>
              <a:rPr lang="en-US" sz="1200" kern="0" dirty="0">
                <a:solidFill>
                  <a:srgbClr val="00B0F0"/>
                </a:solidFill>
                <a:latin typeface="Segoe UI" panose="020B0502040204020203" pitchFamily="34" charset="0"/>
                <a:cs typeface="Segoe UI" panose="020B0502040204020203" pitchFamily="34" charset="0"/>
              </a:rPr>
              <a:t>The first &amp; only globally distributed, multi-model database system</a:t>
            </a:r>
          </a:p>
          <a:p>
            <a:pPr defTabSz="647919">
              <a:defRPr/>
            </a:pP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2010 Project Florence</a:t>
            </a:r>
          </a:p>
          <a:p>
            <a:pPr defTabSz="647919">
              <a:defRPr/>
            </a:pPr>
            <a:r>
              <a:rPr lang="en-US" sz="1200" kern="0" dirty="0">
                <a:solidFill>
                  <a:srgbClr val="00B0F0"/>
                </a:solidFill>
                <a:latin typeface="Segoe UI" panose="020B0502040204020203" pitchFamily="34" charset="0"/>
                <a:cs typeface="Segoe UI" panose="020B0502040204020203" pitchFamily="34" charset="0"/>
              </a:rPr>
              <a:t>2014 </a:t>
            </a:r>
            <a:r>
              <a:rPr lang="en-US" sz="1200" kern="0" dirty="0" err="1">
                <a:solidFill>
                  <a:srgbClr val="00B0F0"/>
                </a:solidFill>
                <a:latin typeface="Segoe UI" panose="020B0502040204020203" pitchFamily="34" charset="0"/>
                <a:cs typeface="Segoe UI" panose="020B0502040204020203" pitchFamily="34" charset="0"/>
              </a:rPr>
              <a:t>DocumentDB</a:t>
            </a:r>
            <a:endParaRPr lang="en-US" sz="1200" kern="0" dirty="0">
              <a:solidFill>
                <a:srgbClr val="00B0F0"/>
              </a:solidFill>
              <a:latin typeface="Segoe UI" panose="020B0502040204020203" pitchFamily="34" charset="0"/>
              <a:cs typeface="Segoe UI" panose="020B0502040204020203" pitchFamily="34" charset="0"/>
            </a:endParaRPr>
          </a:p>
          <a:p>
            <a:pPr defTabSz="647919">
              <a:defRPr/>
            </a:pPr>
            <a:r>
              <a:rPr lang="en-US" sz="1200" kern="0" dirty="0">
                <a:solidFill>
                  <a:srgbClr val="00B0F0"/>
                </a:solidFill>
                <a:latin typeface="Segoe UI" panose="020B0502040204020203" pitchFamily="34" charset="0"/>
                <a:cs typeface="Segoe UI" panose="020B0502040204020203" pitchFamily="34" charset="0"/>
              </a:rPr>
              <a:t>2017 Cosmos DB</a:t>
            </a:r>
          </a:p>
          <a:p>
            <a:endParaRPr lang="en-AU" dirty="0"/>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20</a:t>
            </a:fld>
            <a:endParaRPr lang="en-AU"/>
          </a:p>
        </p:txBody>
      </p:sp>
    </p:spTree>
    <p:extLst>
      <p:ext uri="{BB962C8B-B14F-4D97-AF65-F5344CB8AC3E}">
        <p14:creationId xmlns:p14="http://schemas.microsoft.com/office/powerpoint/2010/main" val="427563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D0468-ADDE-4E5D-83F3-BFEDDA8F034C}" type="slidenum">
              <a:rPr lang="en-US" smtClean="0"/>
              <a:t>25</a:t>
            </a:fld>
            <a:endParaRPr lang="en-US"/>
          </a:p>
        </p:txBody>
      </p:sp>
    </p:spTree>
    <p:extLst>
      <p:ext uri="{BB962C8B-B14F-4D97-AF65-F5344CB8AC3E}">
        <p14:creationId xmlns:p14="http://schemas.microsoft.com/office/powerpoint/2010/main" val="351040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97B285F-6225-4858-BB52-D2FE4A83F7FF}" type="slidenum">
              <a:rPr lang="en-US" smtClean="0"/>
              <a:t>26</a:t>
            </a:fld>
            <a:endParaRPr lang="en-US"/>
          </a:p>
        </p:txBody>
      </p:sp>
    </p:spTree>
    <p:extLst>
      <p:ext uri="{BB962C8B-B14F-4D97-AF65-F5344CB8AC3E}">
        <p14:creationId xmlns:p14="http://schemas.microsoft.com/office/powerpoint/2010/main" val="76740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97B285F-6225-4858-BB52-D2FE4A83F7FF}" type="slidenum">
              <a:rPr lang="en-US" smtClean="0"/>
              <a:t>27</a:t>
            </a:fld>
            <a:endParaRPr lang="en-US"/>
          </a:p>
        </p:txBody>
      </p:sp>
    </p:spTree>
    <p:extLst>
      <p:ext uri="{BB962C8B-B14F-4D97-AF65-F5344CB8AC3E}">
        <p14:creationId xmlns:p14="http://schemas.microsoft.com/office/powerpoint/2010/main" val="19465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97B285F-6225-4858-BB52-D2FE4A83F7FF}" type="slidenum">
              <a:rPr lang="en-US" smtClean="0"/>
              <a:t>28</a:t>
            </a:fld>
            <a:endParaRPr lang="en-US"/>
          </a:p>
        </p:txBody>
      </p:sp>
    </p:spTree>
    <p:extLst>
      <p:ext uri="{BB962C8B-B14F-4D97-AF65-F5344CB8AC3E}">
        <p14:creationId xmlns:p14="http://schemas.microsoft.com/office/powerpoint/2010/main" val="184176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B285F-6225-4858-BB52-D2FE4A83F7FF}" type="slidenum">
              <a:rPr lang="en-US" smtClean="0"/>
              <a:t>29</a:t>
            </a:fld>
            <a:endParaRPr lang="en-US"/>
          </a:p>
        </p:txBody>
      </p:sp>
    </p:spTree>
    <p:extLst>
      <p:ext uri="{BB962C8B-B14F-4D97-AF65-F5344CB8AC3E}">
        <p14:creationId xmlns:p14="http://schemas.microsoft.com/office/powerpoint/2010/main" val="339179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B285F-6225-4858-BB52-D2FE4A83F7FF}" type="slidenum">
              <a:rPr lang="en-US" smtClean="0"/>
              <a:t>30</a:t>
            </a:fld>
            <a:endParaRPr lang="en-US"/>
          </a:p>
        </p:txBody>
      </p:sp>
    </p:spTree>
    <p:extLst>
      <p:ext uri="{BB962C8B-B14F-4D97-AF65-F5344CB8AC3E}">
        <p14:creationId xmlns:p14="http://schemas.microsoft.com/office/powerpoint/2010/main" val="7776508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w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wmf"/><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png"/><Relationship Id="rId7" Type="http://schemas.openxmlformats.org/officeDocument/2006/relationships/image" Target="../media/image11.wmf"/><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8.jpe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0.jpg"/><Relationship Id="rId4" Type="http://schemas.openxmlformats.org/officeDocument/2006/relationships/image" Target="../media/image6.emf"/><Relationship Id="rId9" Type="http://schemas.openxmlformats.org/officeDocument/2006/relationships/image" Target="../media/image12.wmf"/></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emf"/><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wmf"/></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emf"/><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emf"/><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488675"/>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pic>
        <p:nvPicPr>
          <p:cNvPr id="8" name="Picture 7">
            <a:extLst>
              <a:ext uri="{FF2B5EF4-FFF2-40B4-BE49-F238E27FC236}">
                <a16:creationId xmlns:a16="http://schemas.microsoft.com/office/drawing/2014/main" id="{56048FAF-929C-4957-BB5C-08EEE6E25341}"/>
              </a:ext>
            </a:extLst>
          </p:cNvPr>
          <p:cNvPicPr>
            <a:picLocks noChangeAspect="1"/>
          </p:cNvPicPr>
          <p:nvPr userDrawn="1"/>
        </p:nvPicPr>
        <p:blipFill>
          <a:blip r:embed="rId4"/>
          <a:stretch>
            <a:fillRect/>
          </a:stretch>
        </p:blipFill>
        <p:spPr>
          <a:xfrm>
            <a:off x="147608" y="1730825"/>
            <a:ext cx="1531047" cy="1531047"/>
          </a:xfrm>
          <a:prstGeom prst="rect">
            <a:avLst/>
          </a:prstGeom>
        </p:spPr>
      </p:pic>
      <p:sp>
        <p:nvSpPr>
          <p:cNvPr id="9" name="TextBox 8">
            <a:extLst>
              <a:ext uri="{FF2B5EF4-FFF2-40B4-BE49-F238E27FC236}">
                <a16:creationId xmlns:a16="http://schemas.microsoft.com/office/drawing/2014/main" id="{B66F35D3-9CBA-43F6-84BB-8392542AB12B}"/>
              </a:ext>
            </a:extLst>
          </p:cNvPr>
          <p:cNvSpPr txBox="1"/>
          <p:nvPr userDrawn="1"/>
        </p:nvSpPr>
        <p:spPr>
          <a:xfrm>
            <a:off x="1286769" y="2233549"/>
            <a:ext cx="1867195" cy="461665"/>
          </a:xfrm>
          <a:prstGeom prst="rect">
            <a:avLst/>
          </a:prstGeom>
          <a:noFill/>
        </p:spPr>
        <p:txBody>
          <a:bodyPr wrap="square" rtlCol="0">
            <a:spAutoFit/>
          </a:bodyPr>
          <a:lstStyle/>
          <a:p>
            <a:r>
              <a:rPr lang="it-IT" sz="2400" b="1" dirty="0">
                <a:solidFill>
                  <a:srgbClr val="0079D6"/>
                </a:solidFill>
              </a:rPr>
              <a:t>#sqlsat</a:t>
            </a:r>
          </a:p>
        </p:txBody>
      </p:sp>
      <p:pic>
        <p:nvPicPr>
          <p:cNvPr id="10" name="Picture 2" descr="BEANTECH_logo_colori_24">
            <a:extLst>
              <a:ext uri="{FF2B5EF4-FFF2-40B4-BE49-F238E27FC236}">
                <a16:creationId xmlns:a16="http://schemas.microsoft.com/office/drawing/2014/main" id="{19664519-524F-4907-9876-B403E2A28D4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453762" y="6052513"/>
            <a:ext cx="907637" cy="185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3">
            <a:extLst>
              <a:ext uri="{FF2B5EF4-FFF2-40B4-BE49-F238E27FC236}">
                <a16:creationId xmlns:a16="http://schemas.microsoft.com/office/drawing/2014/main" id="{496C0D2D-D4E8-48B8-B281-7D80EA74959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t="33011" b="34665"/>
          <a:stretch>
            <a:fillRect/>
          </a:stretch>
        </p:blipFill>
        <p:spPr bwMode="auto">
          <a:xfrm>
            <a:off x="1166724" y="6032410"/>
            <a:ext cx="987195" cy="22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4" descr="logoFluentis 250x52px">
            <a:extLst>
              <a:ext uri="{FF2B5EF4-FFF2-40B4-BE49-F238E27FC236}">
                <a16:creationId xmlns:a16="http://schemas.microsoft.com/office/drawing/2014/main" id="{21F2152E-860A-4708-9B69-7697C0E3E79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661242" y="6050375"/>
            <a:ext cx="910204" cy="189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3" name="Picture 5" descr="logo Palazzetti Italiano">
            <a:extLst>
              <a:ext uri="{FF2B5EF4-FFF2-40B4-BE49-F238E27FC236}">
                <a16:creationId xmlns:a16="http://schemas.microsoft.com/office/drawing/2014/main" id="{F9F81373-4ECD-4FD4-94AA-F69FD345D3A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871289" y="6058074"/>
            <a:ext cx="886251" cy="17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7" descr="logo 1nn0va">
            <a:extLst>
              <a:ext uri="{FF2B5EF4-FFF2-40B4-BE49-F238E27FC236}">
                <a16:creationId xmlns:a16="http://schemas.microsoft.com/office/drawing/2014/main" id="{B8B8D1E7-3EE9-48B6-8B21-571CE6BFA20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b="38971"/>
          <a:stretch>
            <a:fillRect/>
          </a:stretch>
        </p:blipFill>
        <p:spPr bwMode="auto">
          <a:xfrm>
            <a:off x="192089" y="6008908"/>
            <a:ext cx="674792" cy="272844"/>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6" name="Picture 15" descr="A picture containing ax&#10;&#10;Description automatically generated">
            <a:extLst>
              <a:ext uri="{FF2B5EF4-FFF2-40B4-BE49-F238E27FC236}">
                <a16:creationId xmlns:a16="http://schemas.microsoft.com/office/drawing/2014/main" id="{C3292CCC-CAB2-47CB-9E76-F100A36FDFFB}"/>
              </a:ext>
            </a:extLst>
          </p:cNvPr>
          <p:cNvPicPr>
            <a:picLocks noChangeAspect="1"/>
          </p:cNvPicPr>
          <p:nvPr userDrawn="1"/>
        </p:nvPicPr>
        <p:blipFill>
          <a:blip r:embed="rId10"/>
          <a:stretch>
            <a:fillRect/>
          </a:stretch>
        </p:blipFill>
        <p:spPr>
          <a:xfrm>
            <a:off x="6057383" y="5973712"/>
            <a:ext cx="903253" cy="343236"/>
          </a:xfrm>
          <a:prstGeom prst="rect">
            <a:avLst/>
          </a:prstGeom>
        </p:spPr>
      </p:pic>
      <p:pic>
        <p:nvPicPr>
          <p:cNvPr id="17" name="Picture 6" descr="ConsorzioUniversitario">
            <a:extLst>
              <a:ext uri="{FF2B5EF4-FFF2-40B4-BE49-F238E27FC236}">
                <a16:creationId xmlns:a16="http://schemas.microsoft.com/office/drawing/2014/main" id="{69A2814B-D885-4A69-A5CD-AB65E8714E56}"/>
              </a:ext>
            </a:extLst>
          </p:cNvPr>
          <p:cNvPicPr preferRelativeResize="0">
            <a:picLocks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980182" y="5911556"/>
            <a:ext cx="295455" cy="46754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8" name="Picture 8" descr="msft_logo_print">
            <a:extLst>
              <a:ext uri="{FF2B5EF4-FFF2-40B4-BE49-F238E27FC236}">
                <a16:creationId xmlns:a16="http://schemas.microsoft.com/office/drawing/2014/main" id="{A32D0752-5D21-4F77-AC26-F23494DDF311}"/>
              </a:ext>
            </a:extLst>
          </p:cNvPr>
          <p:cNvPicPr preferRelativeResize="0">
            <a:picLocks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463575" y="6016123"/>
            <a:ext cx="1216764" cy="258415"/>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9" name="Picture 18" descr="A close up of a logo&#10;&#10;Description automatically generated">
            <a:extLst>
              <a:ext uri="{FF2B5EF4-FFF2-40B4-BE49-F238E27FC236}">
                <a16:creationId xmlns:a16="http://schemas.microsoft.com/office/drawing/2014/main" id="{20E2991D-BF36-4912-ADAE-D977D1BB3B32}"/>
              </a:ext>
            </a:extLst>
          </p:cNvPr>
          <p:cNvPicPr>
            <a:picLocks noChangeAspect="1"/>
          </p:cNvPicPr>
          <p:nvPr userDrawn="1"/>
        </p:nvPicPr>
        <p:blipFill rotWithShape="1">
          <a:blip r:embed="rId13"/>
          <a:srcRect l="6081" t="32384" r="6514" b="31070"/>
          <a:stretch/>
        </p:blipFill>
        <p:spPr>
          <a:xfrm>
            <a:off x="7260479" y="5956497"/>
            <a:ext cx="903253" cy="377667"/>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pic>
        <p:nvPicPr>
          <p:cNvPr id="2050" name="Picture 2" descr="BEANTECH_logo_colori_24">
            <a:extLst>
              <a:ext uri="{FF2B5EF4-FFF2-40B4-BE49-F238E27FC236}">
                <a16:creationId xmlns:a16="http://schemas.microsoft.com/office/drawing/2014/main" id="{9025F6CA-99C2-4B82-9036-1388DBF5A6A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42075" y="1794565"/>
            <a:ext cx="2756515" cy="563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1" name="Picture 3">
            <a:extLst>
              <a:ext uri="{FF2B5EF4-FFF2-40B4-BE49-F238E27FC236}">
                <a16:creationId xmlns:a16="http://schemas.microsoft.com/office/drawing/2014/main" id="{1CCD25AF-C67E-4507-AFC2-135FA2171F9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t="33011" b="34665"/>
          <a:stretch>
            <a:fillRect/>
          </a:stretch>
        </p:blipFill>
        <p:spPr bwMode="auto">
          <a:xfrm>
            <a:off x="8321265" y="618227"/>
            <a:ext cx="2998135" cy="685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2" name="Picture 4" descr="logoFluentis 250x52px">
            <a:extLst>
              <a:ext uri="{FF2B5EF4-FFF2-40B4-BE49-F238E27FC236}">
                <a16:creationId xmlns:a16="http://schemas.microsoft.com/office/drawing/2014/main" id="{906AD2F5-F58D-486E-8052-255785BB4E1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38177" y="2848796"/>
            <a:ext cx="2764310" cy="576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3" name="Picture 5" descr="logo Palazzetti Italiano">
            <a:extLst>
              <a:ext uri="{FF2B5EF4-FFF2-40B4-BE49-F238E27FC236}">
                <a16:creationId xmlns:a16="http://schemas.microsoft.com/office/drawing/2014/main" id="{1B3D0D27-9BE0-4CD0-89CE-A5B5664DC41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474549" y="3916017"/>
            <a:ext cx="2691566" cy="52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4" name="Picture 6" descr="ConsorzioUniversitario">
            <a:extLst>
              <a:ext uri="{FF2B5EF4-FFF2-40B4-BE49-F238E27FC236}">
                <a16:creationId xmlns:a16="http://schemas.microsoft.com/office/drawing/2014/main" id="{29154451-7BE2-464B-8B35-4AF36CB4E214}"/>
              </a:ext>
            </a:extLst>
          </p:cNvPr>
          <p:cNvPicPr preferRelativeResize="0">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162356" y="1138525"/>
            <a:ext cx="876551" cy="1116449"/>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5" name="Picture 7" descr="logo 1nn0va">
            <a:extLst>
              <a:ext uri="{FF2B5EF4-FFF2-40B4-BE49-F238E27FC236}">
                <a16:creationId xmlns:a16="http://schemas.microsoft.com/office/drawing/2014/main" id="{1B119942-4125-437F-A0CC-21CBF5AB65D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b="38971"/>
          <a:stretch>
            <a:fillRect/>
          </a:stretch>
        </p:blipFill>
        <p:spPr bwMode="auto">
          <a:xfrm>
            <a:off x="0" y="2722861"/>
            <a:ext cx="2049359" cy="828633"/>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6" name="Picture 8" descr="msft_logo_print">
            <a:extLst>
              <a:ext uri="{FF2B5EF4-FFF2-40B4-BE49-F238E27FC236}">
                <a16:creationId xmlns:a16="http://schemas.microsoft.com/office/drawing/2014/main" id="{65CE5F75-B2E3-4EA4-AF39-CA6EB1AA5E5C}"/>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519535" y="2958012"/>
            <a:ext cx="2201479" cy="46754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5" name="Picture 4" descr="A picture containing ax&#10;&#10;Description automatically generated">
            <a:extLst>
              <a:ext uri="{FF2B5EF4-FFF2-40B4-BE49-F238E27FC236}">
                <a16:creationId xmlns:a16="http://schemas.microsoft.com/office/drawing/2014/main" id="{B5E08CCF-120C-4D9E-BE33-F29D812956C0}"/>
              </a:ext>
            </a:extLst>
          </p:cNvPr>
          <p:cNvPicPr>
            <a:picLocks noChangeAspect="1"/>
          </p:cNvPicPr>
          <p:nvPr userDrawn="1"/>
        </p:nvPicPr>
        <p:blipFill>
          <a:blip r:embed="rId10"/>
          <a:stretch>
            <a:fillRect/>
          </a:stretch>
        </p:blipFill>
        <p:spPr>
          <a:xfrm>
            <a:off x="8448732" y="4936474"/>
            <a:ext cx="2743200" cy="1042416"/>
          </a:xfrm>
          <a:prstGeom prst="rect">
            <a:avLst/>
          </a:prstGeom>
        </p:spPr>
      </p:pic>
      <p:pic>
        <p:nvPicPr>
          <p:cNvPr id="7" name="Picture 6">
            <a:extLst>
              <a:ext uri="{FF2B5EF4-FFF2-40B4-BE49-F238E27FC236}">
                <a16:creationId xmlns:a16="http://schemas.microsoft.com/office/drawing/2014/main" id="{E70CBB90-433A-4F07-88ED-8ED63C16046C}"/>
              </a:ext>
            </a:extLst>
          </p:cNvPr>
          <p:cNvPicPr>
            <a:picLocks noChangeAspect="1"/>
          </p:cNvPicPr>
          <p:nvPr userDrawn="1"/>
        </p:nvPicPr>
        <p:blipFill>
          <a:blip r:embed="rId11"/>
          <a:stretch>
            <a:fillRect/>
          </a:stretch>
        </p:blipFill>
        <p:spPr>
          <a:xfrm>
            <a:off x="5323858" y="3684347"/>
            <a:ext cx="2743201" cy="2743201"/>
          </a:xfrm>
          <a:prstGeom prst="rect">
            <a:avLst/>
          </a:prstGeom>
        </p:spPr>
      </p:pic>
    </p:spTree>
    <p:extLst>
      <p:ext uri="{BB962C8B-B14F-4D97-AF65-F5344CB8AC3E}">
        <p14:creationId xmlns:p14="http://schemas.microsoft.com/office/powerpoint/2010/main" val="216271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60125" y="1439813"/>
            <a:ext cx="10800000" cy="4362351"/>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BEANTECH_logo_colori_24">
            <a:extLst>
              <a:ext uri="{FF2B5EF4-FFF2-40B4-BE49-F238E27FC236}">
                <a16:creationId xmlns:a16="http://schemas.microsoft.com/office/drawing/2014/main" id="{410B49C9-1447-4A39-9EA1-897F7CF57F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3762" y="6052513"/>
            <a:ext cx="907637" cy="185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3">
            <a:extLst>
              <a:ext uri="{FF2B5EF4-FFF2-40B4-BE49-F238E27FC236}">
                <a16:creationId xmlns:a16="http://schemas.microsoft.com/office/drawing/2014/main" id="{0CF27991-7A66-4E88-99AF-13A1F29E04E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166724" y="6032410"/>
            <a:ext cx="987195" cy="22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4" descr="logoFluentis 250x52px">
            <a:extLst>
              <a:ext uri="{FF2B5EF4-FFF2-40B4-BE49-F238E27FC236}">
                <a16:creationId xmlns:a16="http://schemas.microsoft.com/office/drawing/2014/main" id="{8D704284-60DA-44FB-AFFE-87D9D9598DA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242" y="6050375"/>
            <a:ext cx="910204" cy="189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5" descr="logo Palazzetti Italiano">
            <a:extLst>
              <a:ext uri="{FF2B5EF4-FFF2-40B4-BE49-F238E27FC236}">
                <a16:creationId xmlns:a16="http://schemas.microsoft.com/office/drawing/2014/main" id="{E3949F0D-5B33-4DC8-BB92-CA0CC113B04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71289" y="6058074"/>
            <a:ext cx="886251" cy="17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9" name="Picture 7" descr="logo 1nn0va">
            <a:extLst>
              <a:ext uri="{FF2B5EF4-FFF2-40B4-BE49-F238E27FC236}">
                <a16:creationId xmlns:a16="http://schemas.microsoft.com/office/drawing/2014/main" id="{4BD4F004-9944-4525-A6BB-AEEB72CB9A1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192089" y="6008908"/>
            <a:ext cx="674792" cy="272844"/>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9" descr="A picture containing ax&#10;&#10;Description automatically generated">
            <a:extLst>
              <a:ext uri="{FF2B5EF4-FFF2-40B4-BE49-F238E27FC236}">
                <a16:creationId xmlns:a16="http://schemas.microsoft.com/office/drawing/2014/main" id="{EC973FE7-A465-4FD6-809A-6B1B8F7D827B}"/>
              </a:ext>
            </a:extLst>
          </p:cNvPr>
          <p:cNvPicPr>
            <a:picLocks noChangeAspect="1"/>
          </p:cNvPicPr>
          <p:nvPr userDrawn="1"/>
        </p:nvPicPr>
        <p:blipFill>
          <a:blip r:embed="rId7"/>
          <a:stretch>
            <a:fillRect/>
          </a:stretch>
        </p:blipFill>
        <p:spPr>
          <a:xfrm>
            <a:off x="6057383" y="5973712"/>
            <a:ext cx="903253" cy="343236"/>
          </a:xfrm>
          <a:prstGeom prst="rect">
            <a:avLst/>
          </a:prstGeom>
        </p:spPr>
      </p:pic>
      <p:pic>
        <p:nvPicPr>
          <p:cNvPr id="11" name="Picture 6" descr="ConsorzioUniversitario">
            <a:extLst>
              <a:ext uri="{FF2B5EF4-FFF2-40B4-BE49-F238E27FC236}">
                <a16:creationId xmlns:a16="http://schemas.microsoft.com/office/drawing/2014/main" id="{9949C457-4A27-4548-BC29-6E70F58BD59D}"/>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980182" y="5911556"/>
            <a:ext cx="295455" cy="46754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8" descr="msft_logo_print">
            <a:extLst>
              <a:ext uri="{FF2B5EF4-FFF2-40B4-BE49-F238E27FC236}">
                <a16:creationId xmlns:a16="http://schemas.microsoft.com/office/drawing/2014/main" id="{46EB9185-A059-41C1-BEC0-000ADEA9384B}"/>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463575" y="6016123"/>
            <a:ext cx="1216764" cy="258415"/>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14" descr="A close up of a logo&#10;&#10;Description automatically generated">
            <a:extLst>
              <a:ext uri="{FF2B5EF4-FFF2-40B4-BE49-F238E27FC236}">
                <a16:creationId xmlns:a16="http://schemas.microsoft.com/office/drawing/2014/main" id="{EB5E6CF5-EDA7-475E-B191-B069987C0F74}"/>
              </a:ext>
            </a:extLst>
          </p:cNvPr>
          <p:cNvPicPr>
            <a:picLocks noChangeAspect="1"/>
          </p:cNvPicPr>
          <p:nvPr userDrawn="1"/>
        </p:nvPicPr>
        <p:blipFill rotWithShape="1">
          <a:blip r:embed="rId10"/>
          <a:srcRect l="6081" t="32384" r="6514" b="31070"/>
          <a:stretch/>
        </p:blipFill>
        <p:spPr>
          <a:xfrm>
            <a:off x="7260479" y="5956497"/>
            <a:ext cx="903253" cy="377667"/>
          </a:xfrm>
          <a:prstGeom prst="rect">
            <a:avLst/>
          </a:prstGeom>
        </p:spPr>
      </p:pic>
    </p:spTree>
    <p:extLst>
      <p:ext uri="{BB962C8B-B14F-4D97-AF65-F5344CB8AC3E}">
        <p14:creationId xmlns:p14="http://schemas.microsoft.com/office/powerpoint/2010/main" val="406514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BEANTECH_logo_colori_24">
            <a:extLst>
              <a:ext uri="{FF2B5EF4-FFF2-40B4-BE49-F238E27FC236}">
                <a16:creationId xmlns:a16="http://schemas.microsoft.com/office/drawing/2014/main" id="{13669DA3-4FFD-45D8-8D7D-DBA8564546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3762" y="6052513"/>
            <a:ext cx="907637" cy="185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4" name="Picture 3">
            <a:extLst>
              <a:ext uri="{FF2B5EF4-FFF2-40B4-BE49-F238E27FC236}">
                <a16:creationId xmlns:a16="http://schemas.microsoft.com/office/drawing/2014/main" id="{30E22B37-8AC3-427C-B084-523499DE3EA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166724" y="6032410"/>
            <a:ext cx="987195" cy="22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5" name="Picture 4" descr="logoFluentis 250x52px">
            <a:extLst>
              <a:ext uri="{FF2B5EF4-FFF2-40B4-BE49-F238E27FC236}">
                <a16:creationId xmlns:a16="http://schemas.microsoft.com/office/drawing/2014/main" id="{AB682D46-8379-44D6-A992-6BEE40C6F8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242" y="6050375"/>
            <a:ext cx="910204" cy="189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5" descr="logo Palazzetti Italiano">
            <a:extLst>
              <a:ext uri="{FF2B5EF4-FFF2-40B4-BE49-F238E27FC236}">
                <a16:creationId xmlns:a16="http://schemas.microsoft.com/office/drawing/2014/main" id="{C3819385-6C72-449D-BEBE-C5D269F84DA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71289" y="6058074"/>
            <a:ext cx="886251" cy="17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7" descr="logo 1nn0va">
            <a:extLst>
              <a:ext uri="{FF2B5EF4-FFF2-40B4-BE49-F238E27FC236}">
                <a16:creationId xmlns:a16="http://schemas.microsoft.com/office/drawing/2014/main" id="{1113660E-46D6-41CB-992D-E58174FFCBD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192089" y="6008908"/>
            <a:ext cx="674792" cy="272844"/>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7" descr="A picture containing ax&#10;&#10;Description automatically generated">
            <a:extLst>
              <a:ext uri="{FF2B5EF4-FFF2-40B4-BE49-F238E27FC236}">
                <a16:creationId xmlns:a16="http://schemas.microsoft.com/office/drawing/2014/main" id="{FA072712-5DBC-4EC2-998C-59292156BD4A}"/>
              </a:ext>
            </a:extLst>
          </p:cNvPr>
          <p:cNvPicPr>
            <a:picLocks noChangeAspect="1"/>
          </p:cNvPicPr>
          <p:nvPr userDrawn="1"/>
        </p:nvPicPr>
        <p:blipFill>
          <a:blip r:embed="rId7"/>
          <a:stretch>
            <a:fillRect/>
          </a:stretch>
        </p:blipFill>
        <p:spPr>
          <a:xfrm>
            <a:off x="6057383" y="5973712"/>
            <a:ext cx="903253" cy="343236"/>
          </a:xfrm>
          <a:prstGeom prst="rect">
            <a:avLst/>
          </a:prstGeom>
        </p:spPr>
      </p:pic>
      <p:pic>
        <p:nvPicPr>
          <p:cNvPr id="9" name="Picture 6" descr="ConsorzioUniversitario">
            <a:extLst>
              <a:ext uri="{FF2B5EF4-FFF2-40B4-BE49-F238E27FC236}">
                <a16:creationId xmlns:a16="http://schemas.microsoft.com/office/drawing/2014/main" id="{15DE8931-7FA0-47B0-AE61-A7D297B3B494}"/>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980182" y="5911556"/>
            <a:ext cx="295455" cy="46754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8" descr="msft_logo_print">
            <a:extLst>
              <a:ext uri="{FF2B5EF4-FFF2-40B4-BE49-F238E27FC236}">
                <a16:creationId xmlns:a16="http://schemas.microsoft.com/office/drawing/2014/main" id="{6A2BF193-8FF1-4F6C-A0F5-74223388CCB9}"/>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463575" y="6016123"/>
            <a:ext cx="1216764" cy="258415"/>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10" descr="A close up of a logo&#10;&#10;Description automatically generated">
            <a:extLst>
              <a:ext uri="{FF2B5EF4-FFF2-40B4-BE49-F238E27FC236}">
                <a16:creationId xmlns:a16="http://schemas.microsoft.com/office/drawing/2014/main" id="{5FFC6BB9-D9B2-45D6-A3B9-465F206A705A}"/>
              </a:ext>
            </a:extLst>
          </p:cNvPr>
          <p:cNvPicPr>
            <a:picLocks noChangeAspect="1"/>
          </p:cNvPicPr>
          <p:nvPr userDrawn="1"/>
        </p:nvPicPr>
        <p:blipFill rotWithShape="1">
          <a:blip r:embed="rId10"/>
          <a:srcRect l="6081" t="32384" r="6514" b="31070"/>
          <a:stretch/>
        </p:blipFill>
        <p:spPr>
          <a:xfrm>
            <a:off x="7260479" y="5956497"/>
            <a:ext cx="903253" cy="377667"/>
          </a:xfrm>
          <a:prstGeom prst="rect">
            <a:avLst/>
          </a:prstGeom>
        </p:spPr>
      </p:pic>
    </p:spTree>
    <p:extLst>
      <p:ext uri="{BB962C8B-B14F-4D97-AF65-F5344CB8AC3E}">
        <p14:creationId xmlns:p14="http://schemas.microsoft.com/office/powerpoint/2010/main" val="172153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40386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40386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BEANTECH_logo_colori_24">
            <a:extLst>
              <a:ext uri="{FF2B5EF4-FFF2-40B4-BE49-F238E27FC236}">
                <a16:creationId xmlns:a16="http://schemas.microsoft.com/office/drawing/2014/main" id="{CAD153AD-04DA-4680-8025-5AB48592F9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3762" y="6052513"/>
            <a:ext cx="907637" cy="185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3">
            <a:extLst>
              <a:ext uri="{FF2B5EF4-FFF2-40B4-BE49-F238E27FC236}">
                <a16:creationId xmlns:a16="http://schemas.microsoft.com/office/drawing/2014/main" id="{58302EA8-3071-4EC8-8D52-A91651C24C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166724" y="6032410"/>
            <a:ext cx="987195" cy="22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4" descr="logoFluentis 250x52px">
            <a:extLst>
              <a:ext uri="{FF2B5EF4-FFF2-40B4-BE49-F238E27FC236}">
                <a16:creationId xmlns:a16="http://schemas.microsoft.com/office/drawing/2014/main" id="{BFF11C92-0F80-4B01-9982-105D7CD7A31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242" y="6050375"/>
            <a:ext cx="910204" cy="189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5" descr="logo Palazzetti Italiano">
            <a:extLst>
              <a:ext uri="{FF2B5EF4-FFF2-40B4-BE49-F238E27FC236}">
                <a16:creationId xmlns:a16="http://schemas.microsoft.com/office/drawing/2014/main" id="{4A57A162-99BD-4395-A3BF-948AD95FB8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71289" y="6058074"/>
            <a:ext cx="886251" cy="17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9" name="Picture 7" descr="logo 1nn0va">
            <a:extLst>
              <a:ext uri="{FF2B5EF4-FFF2-40B4-BE49-F238E27FC236}">
                <a16:creationId xmlns:a16="http://schemas.microsoft.com/office/drawing/2014/main" id="{23E3B63D-4CAB-44FE-9CFF-1E357D11182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192089" y="6008908"/>
            <a:ext cx="674792" cy="272844"/>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9" descr="A picture containing ax&#10;&#10;Description automatically generated">
            <a:extLst>
              <a:ext uri="{FF2B5EF4-FFF2-40B4-BE49-F238E27FC236}">
                <a16:creationId xmlns:a16="http://schemas.microsoft.com/office/drawing/2014/main" id="{B53F4E62-04CB-405A-A5E3-78413D497A92}"/>
              </a:ext>
            </a:extLst>
          </p:cNvPr>
          <p:cNvPicPr>
            <a:picLocks noChangeAspect="1"/>
          </p:cNvPicPr>
          <p:nvPr userDrawn="1"/>
        </p:nvPicPr>
        <p:blipFill>
          <a:blip r:embed="rId7"/>
          <a:stretch>
            <a:fillRect/>
          </a:stretch>
        </p:blipFill>
        <p:spPr>
          <a:xfrm>
            <a:off x="6057383" y="5973712"/>
            <a:ext cx="903253" cy="343236"/>
          </a:xfrm>
          <a:prstGeom prst="rect">
            <a:avLst/>
          </a:prstGeom>
        </p:spPr>
      </p:pic>
      <p:pic>
        <p:nvPicPr>
          <p:cNvPr id="11" name="Picture 6" descr="ConsorzioUniversitario">
            <a:extLst>
              <a:ext uri="{FF2B5EF4-FFF2-40B4-BE49-F238E27FC236}">
                <a16:creationId xmlns:a16="http://schemas.microsoft.com/office/drawing/2014/main" id="{A9F432E7-5D84-4F33-B346-DBDA966A3FD1}"/>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980182" y="5911556"/>
            <a:ext cx="295455" cy="46754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8" descr="msft_logo_print">
            <a:extLst>
              <a:ext uri="{FF2B5EF4-FFF2-40B4-BE49-F238E27FC236}">
                <a16:creationId xmlns:a16="http://schemas.microsoft.com/office/drawing/2014/main" id="{85DE007F-8AD2-4A2F-8F52-13B2101AEAAA}"/>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463575" y="6016123"/>
            <a:ext cx="1216764" cy="258415"/>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3" name="Picture 12" descr="A close up of a logo&#10;&#10;Description automatically generated">
            <a:extLst>
              <a:ext uri="{FF2B5EF4-FFF2-40B4-BE49-F238E27FC236}">
                <a16:creationId xmlns:a16="http://schemas.microsoft.com/office/drawing/2014/main" id="{E06870A0-CC30-4FDA-B068-7EB1250AA604}"/>
              </a:ext>
            </a:extLst>
          </p:cNvPr>
          <p:cNvPicPr>
            <a:picLocks noChangeAspect="1"/>
          </p:cNvPicPr>
          <p:nvPr userDrawn="1"/>
        </p:nvPicPr>
        <p:blipFill rotWithShape="1">
          <a:blip r:embed="rId10"/>
          <a:srcRect l="6081" t="32384" r="6514" b="31070"/>
          <a:stretch/>
        </p:blipFill>
        <p:spPr>
          <a:xfrm>
            <a:off x="7260479" y="5956497"/>
            <a:ext cx="903253" cy="377667"/>
          </a:xfrm>
          <a:prstGeom prst="rect">
            <a:avLst/>
          </a:prstGeom>
        </p:spPr>
      </p:pic>
    </p:spTree>
    <p:extLst>
      <p:ext uri="{BB962C8B-B14F-4D97-AF65-F5344CB8AC3E}">
        <p14:creationId xmlns:p14="http://schemas.microsoft.com/office/powerpoint/2010/main" val="206298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41"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4" r:id="rId5"/>
    <p:sldLayoutId id="2147483656" r:id="rId6"/>
    <p:sldLayoutId id="2147483652" r:id="rId7"/>
    <p:sldLayoutId id="2147483655" r:id="rId8"/>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et_(mathematic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en.wikipedia.org/wiki/Ordered_pair" TargetMode="External"/><Relationship Id="rId4" Type="http://schemas.openxmlformats.org/officeDocument/2006/relationships/hyperlink" Target="https://en.wikipedia.org/wiki/Element_(mathematic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sql/relational-databases/graphs/sql-graph-architecture?view=sql-server-2017"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zure.microsoft.com/it-it/blog/a-technical-overview-of-azure-cosmos-db/" TargetMode="Externa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hyperlink" Target="http://tinkerpop.apache.org/gremlin.html" TargetMode="External"/><Relationship Id="rId4" Type="http://schemas.openxmlformats.org/officeDocument/2006/relationships/hyperlink" Target="http://tinkerpop.apache.org/providers.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Databases in the </a:t>
            </a:r>
            <a:br>
              <a:rPr lang="en-US" dirty="0"/>
            </a:br>
            <a:r>
              <a:rPr lang="en-US" dirty="0"/>
              <a:t>Microsoft Ecosystem</a:t>
            </a:r>
          </a:p>
        </p:txBody>
      </p:sp>
      <p:sp>
        <p:nvSpPr>
          <p:cNvPr id="3" name="Text Placeholder 2"/>
          <p:cNvSpPr>
            <a:spLocks noGrp="1"/>
          </p:cNvSpPr>
          <p:nvPr>
            <p:ph type="body" sz="quarter" idx="10"/>
          </p:nvPr>
        </p:nvSpPr>
        <p:spPr/>
        <p:txBody>
          <a:bodyPr/>
          <a:lstStyle/>
          <a:p>
            <a:r>
              <a:rPr lang="en-US" dirty="0"/>
              <a:t>Marco Parenzan</a:t>
            </a:r>
            <a:br>
              <a:rPr lang="en-US" dirty="0"/>
            </a:br>
            <a:r>
              <a:rPr lang="en-US" dirty="0"/>
              <a:t>@</a:t>
            </a:r>
            <a:r>
              <a:rPr lang="en-US" dirty="0" err="1"/>
              <a:t>marco_parenzan</a:t>
            </a:r>
            <a:endParaRPr lang="en-US" dirty="0"/>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D8AA-1154-4FE8-8F23-BC35781F953D}"/>
              </a:ext>
            </a:extLst>
          </p:cNvPr>
          <p:cNvSpPr>
            <a:spLocks noGrp="1"/>
          </p:cNvSpPr>
          <p:nvPr>
            <p:ph type="title"/>
          </p:nvPr>
        </p:nvSpPr>
        <p:spPr/>
        <p:txBody>
          <a:bodyPr/>
          <a:lstStyle/>
          <a:p>
            <a:r>
              <a:rPr lang="it-IT" dirty="0"/>
              <a:t>Trigger for </a:t>
            </a:r>
            <a:r>
              <a:rPr lang="it-IT" dirty="0" err="1"/>
              <a:t>exploration</a:t>
            </a:r>
            <a:endParaRPr lang="it-IT" dirty="0"/>
          </a:p>
        </p:txBody>
      </p:sp>
      <p:sp>
        <p:nvSpPr>
          <p:cNvPr id="3" name="Content Placeholder 2">
            <a:extLst>
              <a:ext uri="{FF2B5EF4-FFF2-40B4-BE49-F238E27FC236}">
                <a16:creationId xmlns:a16="http://schemas.microsoft.com/office/drawing/2014/main" id="{C1C16C67-09E2-43B1-A6F4-F1E5FBFE3B60}"/>
              </a:ext>
            </a:extLst>
          </p:cNvPr>
          <p:cNvSpPr>
            <a:spLocks noGrp="1"/>
          </p:cNvSpPr>
          <p:nvPr>
            <p:ph idx="1"/>
          </p:nvPr>
        </p:nvSpPr>
        <p:spPr/>
        <p:txBody>
          <a:bodyPr>
            <a:normAutofit/>
          </a:bodyPr>
          <a:lstStyle/>
          <a:p>
            <a:r>
              <a:rPr lang="it-IT" dirty="0"/>
              <a:t>Device (</a:t>
            </a:r>
            <a:r>
              <a:rPr lang="it-IT" dirty="0" err="1"/>
              <a:t>entity</a:t>
            </a:r>
            <a:r>
              <a:rPr lang="it-IT" dirty="0"/>
              <a:t>)</a:t>
            </a:r>
          </a:p>
          <a:p>
            <a:r>
              <a:rPr lang="it-IT" dirty="0"/>
              <a:t>Space (</a:t>
            </a:r>
            <a:r>
              <a:rPr lang="it-IT" dirty="0" err="1"/>
              <a:t>entity</a:t>
            </a:r>
            <a:r>
              <a:rPr lang="it-IT" dirty="0"/>
              <a:t>)</a:t>
            </a:r>
          </a:p>
          <a:p>
            <a:r>
              <a:rPr lang="it-IT" dirty="0"/>
              <a:t>Devices </a:t>
            </a:r>
            <a:r>
              <a:rPr lang="it-IT" dirty="0" err="1"/>
              <a:t>relates</a:t>
            </a:r>
            <a:r>
              <a:rPr lang="it-IT" dirty="0"/>
              <a:t> to </a:t>
            </a:r>
            <a:r>
              <a:rPr lang="it-IT" dirty="0" err="1"/>
              <a:t>different</a:t>
            </a:r>
            <a:r>
              <a:rPr lang="it-IT" dirty="0"/>
              <a:t> </a:t>
            </a:r>
            <a:r>
              <a:rPr lang="it-IT" dirty="0" err="1"/>
              <a:t>spaces</a:t>
            </a:r>
            <a:r>
              <a:rPr lang="it-IT" dirty="0"/>
              <a:t> levels (</a:t>
            </a:r>
            <a:r>
              <a:rPr lang="it-IT" dirty="0" err="1"/>
              <a:t>venue</a:t>
            </a:r>
            <a:r>
              <a:rPr lang="it-IT" dirty="0"/>
              <a:t>, </a:t>
            </a:r>
            <a:r>
              <a:rPr lang="it-IT" dirty="0" err="1"/>
              <a:t>floor</a:t>
            </a:r>
            <a:r>
              <a:rPr lang="it-IT" dirty="0"/>
              <a:t>, room)</a:t>
            </a:r>
          </a:p>
        </p:txBody>
      </p:sp>
    </p:spTree>
    <p:extLst>
      <p:ext uri="{BB962C8B-B14F-4D97-AF65-F5344CB8AC3E}">
        <p14:creationId xmlns:p14="http://schemas.microsoft.com/office/powerpoint/2010/main" val="89515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2F20-5040-412F-AE06-E15C35631264}"/>
              </a:ext>
            </a:extLst>
          </p:cNvPr>
          <p:cNvSpPr>
            <a:spLocks noGrp="1"/>
          </p:cNvSpPr>
          <p:nvPr>
            <p:ph type="title"/>
          </p:nvPr>
        </p:nvSpPr>
        <p:spPr/>
        <p:txBody>
          <a:bodyPr/>
          <a:lstStyle/>
          <a:p>
            <a:r>
              <a:rPr lang="it-IT" dirty="0"/>
              <a:t>Legacy implementation </a:t>
            </a:r>
            <a:r>
              <a:rPr lang="it-IT" dirty="0" err="1"/>
              <a:t>strategies</a:t>
            </a:r>
            <a:endParaRPr lang="it-IT" dirty="0"/>
          </a:p>
        </p:txBody>
      </p:sp>
      <p:sp>
        <p:nvSpPr>
          <p:cNvPr id="3" name="Content Placeholder 2">
            <a:extLst>
              <a:ext uri="{FF2B5EF4-FFF2-40B4-BE49-F238E27FC236}">
                <a16:creationId xmlns:a16="http://schemas.microsoft.com/office/drawing/2014/main" id="{B028A3CE-2C24-482F-99A7-9DB9052FFD3B}"/>
              </a:ext>
            </a:extLst>
          </p:cNvPr>
          <p:cNvSpPr>
            <a:spLocks noGrp="1"/>
          </p:cNvSpPr>
          <p:nvPr>
            <p:ph idx="1"/>
          </p:nvPr>
        </p:nvSpPr>
        <p:spPr/>
        <p:txBody>
          <a:bodyPr/>
          <a:lstStyle/>
          <a:p>
            <a:r>
              <a:rPr lang="it-IT" dirty="0"/>
              <a:t>IoT </a:t>
            </a:r>
            <a:r>
              <a:rPr lang="it-IT" dirty="0" err="1"/>
              <a:t>Hub</a:t>
            </a:r>
            <a:r>
              <a:rPr lang="it-IT" dirty="0"/>
              <a:t> </a:t>
            </a:r>
            <a:r>
              <a:rPr lang="it-IT" dirty="0" err="1"/>
              <a:t>is</a:t>
            </a:r>
            <a:r>
              <a:rPr lang="it-IT" dirty="0"/>
              <a:t> </a:t>
            </a:r>
            <a:r>
              <a:rPr lang="it-IT" dirty="0" err="1"/>
              <a:t>flat</a:t>
            </a:r>
            <a:endParaRPr lang="it-IT" dirty="0"/>
          </a:p>
          <a:p>
            <a:r>
              <a:rPr lang="it-IT" dirty="0"/>
              <a:t>SQL database </a:t>
            </a:r>
            <a:r>
              <a:rPr lang="it-IT" dirty="0" err="1"/>
              <a:t>require</a:t>
            </a:r>
            <a:r>
              <a:rPr lang="it-IT" dirty="0"/>
              <a:t> </a:t>
            </a:r>
            <a:r>
              <a:rPr lang="it-IT" dirty="0" err="1"/>
              <a:t>that</a:t>
            </a:r>
            <a:r>
              <a:rPr lang="it-IT" dirty="0"/>
              <a:t> Device </a:t>
            </a:r>
            <a:r>
              <a:rPr lang="it-IT" dirty="0" err="1"/>
              <a:t>table</a:t>
            </a:r>
            <a:r>
              <a:rPr lang="it-IT" dirty="0"/>
              <a:t> </a:t>
            </a:r>
            <a:r>
              <a:rPr lang="it-IT" dirty="0" err="1"/>
              <a:t>has</a:t>
            </a:r>
            <a:r>
              <a:rPr lang="it-IT" dirty="0"/>
              <a:t> relations to </a:t>
            </a:r>
            <a:r>
              <a:rPr lang="it-IT" dirty="0" err="1"/>
              <a:t>different</a:t>
            </a:r>
            <a:r>
              <a:rPr lang="it-IT" dirty="0"/>
              <a:t> </a:t>
            </a:r>
            <a:r>
              <a:rPr lang="it-IT" dirty="0" err="1"/>
              <a:t>entity</a:t>
            </a:r>
            <a:r>
              <a:rPr lang="it-IT" dirty="0"/>
              <a:t> </a:t>
            </a:r>
            <a:r>
              <a:rPr lang="it-IT" dirty="0" err="1"/>
              <a:t>tables</a:t>
            </a:r>
            <a:r>
              <a:rPr lang="it-IT" dirty="0"/>
              <a:t> (</a:t>
            </a:r>
            <a:r>
              <a:rPr lang="it-IT" dirty="0" err="1"/>
              <a:t>venue</a:t>
            </a:r>
            <a:r>
              <a:rPr lang="it-IT" dirty="0"/>
              <a:t>, </a:t>
            </a:r>
            <a:r>
              <a:rPr lang="it-IT" dirty="0" err="1"/>
              <a:t>floor</a:t>
            </a:r>
            <a:r>
              <a:rPr lang="it-IT" dirty="0"/>
              <a:t>, room)</a:t>
            </a:r>
          </a:p>
          <a:p>
            <a:r>
              <a:rPr lang="it-IT" dirty="0"/>
              <a:t>Or single </a:t>
            </a:r>
            <a:r>
              <a:rPr lang="it-IT" dirty="0" err="1"/>
              <a:t>table</a:t>
            </a:r>
            <a:r>
              <a:rPr lang="it-IT" dirty="0"/>
              <a:t> (</a:t>
            </a:r>
            <a:r>
              <a:rPr lang="it-IT" dirty="0" err="1"/>
              <a:t>space</a:t>
            </a:r>
            <a:r>
              <a:rPr lang="it-IT" dirty="0"/>
              <a:t>) </a:t>
            </a:r>
            <a:r>
              <a:rPr lang="it-IT" dirty="0" err="1"/>
              <a:t>is</a:t>
            </a:r>
            <a:r>
              <a:rPr lang="it-IT" dirty="0"/>
              <a:t> </a:t>
            </a:r>
            <a:r>
              <a:rPr lang="it-IT" dirty="0" err="1"/>
              <a:t>hierical</a:t>
            </a:r>
            <a:r>
              <a:rPr lang="it-IT" dirty="0"/>
              <a:t> (CTE, </a:t>
            </a:r>
            <a:r>
              <a:rPr lang="it-IT" dirty="0" err="1"/>
              <a:t>hiericalId</a:t>
            </a:r>
            <a:r>
              <a:rPr lang="it-IT" dirty="0"/>
              <a:t>)</a:t>
            </a:r>
          </a:p>
          <a:p>
            <a:endParaRPr lang="it-IT" dirty="0"/>
          </a:p>
        </p:txBody>
      </p:sp>
    </p:spTree>
    <p:extLst>
      <p:ext uri="{BB962C8B-B14F-4D97-AF65-F5344CB8AC3E}">
        <p14:creationId xmlns:p14="http://schemas.microsoft.com/office/powerpoint/2010/main" val="355187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DF45C-F89E-4155-A238-16419B47ACA0}"/>
              </a:ext>
            </a:extLst>
          </p:cNvPr>
          <p:cNvSpPr>
            <a:spLocks noGrp="1"/>
          </p:cNvSpPr>
          <p:nvPr>
            <p:ph type="title"/>
          </p:nvPr>
        </p:nvSpPr>
        <p:spPr/>
        <p:txBody>
          <a:bodyPr/>
          <a:lstStyle/>
          <a:p>
            <a:r>
              <a:rPr lang="it-IT" dirty="0"/>
              <a:t>Agenda</a:t>
            </a:r>
          </a:p>
        </p:txBody>
      </p:sp>
      <p:sp>
        <p:nvSpPr>
          <p:cNvPr id="4" name="Content Placeholder 3">
            <a:extLst>
              <a:ext uri="{FF2B5EF4-FFF2-40B4-BE49-F238E27FC236}">
                <a16:creationId xmlns:a16="http://schemas.microsoft.com/office/drawing/2014/main" id="{C840AB47-04E6-4139-A999-7FE9DE53F083}"/>
              </a:ext>
            </a:extLst>
          </p:cNvPr>
          <p:cNvSpPr>
            <a:spLocks noGrp="1"/>
          </p:cNvSpPr>
          <p:nvPr>
            <p:ph idx="1"/>
          </p:nvPr>
        </p:nvSpPr>
        <p:spPr/>
        <p:txBody>
          <a:bodyPr/>
          <a:lstStyle/>
          <a:p>
            <a:r>
              <a:rPr lang="it-IT" dirty="0" err="1"/>
              <a:t>Why</a:t>
            </a:r>
            <a:r>
              <a:rPr lang="it-IT" dirty="0"/>
              <a:t> </a:t>
            </a:r>
            <a:r>
              <a:rPr lang="it-IT" dirty="0" err="1"/>
              <a:t>graph</a:t>
            </a:r>
            <a:endParaRPr lang="it-IT" dirty="0"/>
          </a:p>
          <a:p>
            <a:r>
              <a:rPr lang="it-IT" dirty="0"/>
              <a:t>SQL Server for </a:t>
            </a:r>
            <a:r>
              <a:rPr lang="it-IT" dirty="0" err="1"/>
              <a:t>graphs</a:t>
            </a:r>
            <a:endParaRPr lang="it-IT" dirty="0"/>
          </a:p>
          <a:p>
            <a:r>
              <a:rPr lang="it-IT" dirty="0" err="1"/>
              <a:t>CosmosDb</a:t>
            </a:r>
            <a:r>
              <a:rPr lang="it-IT" dirty="0"/>
              <a:t> for </a:t>
            </a:r>
            <a:r>
              <a:rPr lang="it-IT" dirty="0" err="1"/>
              <a:t>graphs</a:t>
            </a:r>
            <a:r>
              <a:rPr lang="it-IT" dirty="0" err="1">
                <a:sym typeface="Wingdings" panose="05000000000000000000" pitchFamily="2" charset="2"/>
              </a:rPr>
              <a:t>Gremlin</a:t>
            </a:r>
            <a:endParaRPr lang="it-IT" dirty="0">
              <a:sym typeface="Wingdings" panose="05000000000000000000" pitchFamily="2" charset="2"/>
            </a:endParaRPr>
          </a:p>
          <a:p>
            <a:r>
              <a:rPr lang="it-IT" dirty="0" err="1">
                <a:sym typeface="Wingdings" panose="05000000000000000000" pitchFamily="2" charset="2"/>
              </a:rPr>
              <a:t>Another</a:t>
            </a:r>
            <a:r>
              <a:rPr lang="it-IT" dirty="0">
                <a:sym typeface="Wingdings" panose="05000000000000000000" pitchFamily="2" charset="2"/>
              </a:rPr>
              <a:t> Gremlin starNeo4j</a:t>
            </a:r>
          </a:p>
          <a:p>
            <a:r>
              <a:rPr lang="it-IT" dirty="0" err="1">
                <a:sym typeface="Wingdings" panose="05000000000000000000" pitchFamily="2" charset="2"/>
              </a:rPr>
              <a:t>Conclusions</a:t>
            </a:r>
            <a:endParaRPr lang="it-IT" dirty="0"/>
          </a:p>
        </p:txBody>
      </p:sp>
    </p:spTree>
    <p:extLst>
      <p:ext uri="{BB962C8B-B14F-4D97-AF65-F5344CB8AC3E}">
        <p14:creationId xmlns:p14="http://schemas.microsoft.com/office/powerpoint/2010/main" val="330693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CF8DB-5FC5-451C-9AD9-698B76179301}"/>
              </a:ext>
            </a:extLst>
          </p:cNvPr>
          <p:cNvSpPr>
            <a:spLocks noGrp="1"/>
          </p:cNvSpPr>
          <p:nvPr>
            <p:ph type="title"/>
          </p:nvPr>
        </p:nvSpPr>
        <p:spPr/>
        <p:txBody>
          <a:bodyPr/>
          <a:lstStyle/>
          <a:p>
            <a:r>
              <a:rPr lang="it-IT" dirty="0"/>
              <a:t>Intro to </a:t>
            </a:r>
            <a:r>
              <a:rPr lang="it-IT" dirty="0" err="1"/>
              <a:t>graphs</a:t>
            </a:r>
            <a:endParaRPr lang="it-IT" dirty="0"/>
          </a:p>
        </p:txBody>
      </p:sp>
    </p:spTree>
    <p:extLst>
      <p:ext uri="{BB962C8B-B14F-4D97-AF65-F5344CB8AC3E}">
        <p14:creationId xmlns:p14="http://schemas.microsoft.com/office/powerpoint/2010/main" val="401569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AF90-E057-4FB4-85B2-64960B388AB1}"/>
              </a:ext>
            </a:extLst>
          </p:cNvPr>
          <p:cNvSpPr>
            <a:spLocks noGrp="1"/>
          </p:cNvSpPr>
          <p:nvPr>
            <p:ph type="title"/>
          </p:nvPr>
        </p:nvSpPr>
        <p:spPr/>
        <p:txBody>
          <a:bodyPr/>
          <a:lstStyle/>
          <a:p>
            <a:r>
              <a:rPr lang="en-AU" dirty="0"/>
              <a:t>Graph Theory: Directed Graph</a:t>
            </a:r>
          </a:p>
        </p:txBody>
      </p:sp>
      <p:sp>
        <p:nvSpPr>
          <p:cNvPr id="4" name="Content Placeholder 3">
            <a:extLst>
              <a:ext uri="{FF2B5EF4-FFF2-40B4-BE49-F238E27FC236}">
                <a16:creationId xmlns:a16="http://schemas.microsoft.com/office/drawing/2014/main" id="{F0EE635C-CAD4-4B75-83F1-E0CF05147FFA}"/>
              </a:ext>
            </a:extLst>
          </p:cNvPr>
          <p:cNvSpPr>
            <a:spLocks noGrp="1"/>
          </p:cNvSpPr>
          <p:nvPr>
            <p:ph idx="1"/>
          </p:nvPr>
        </p:nvSpPr>
        <p:spPr>
          <a:xfrm>
            <a:off x="360125" y="1439814"/>
            <a:ext cx="10800913" cy="2911566"/>
          </a:xfrm>
          <a:prstGeom prst="rect">
            <a:avLst/>
          </a:prstGeom>
        </p:spPr>
        <p:txBody>
          <a:bodyPr wrap="square">
            <a:spAutoFit/>
          </a:bodyPr>
          <a:lstStyle/>
          <a:p>
            <a:r>
              <a:rPr lang="en-AU" sz="3300" dirty="0">
                <a:solidFill>
                  <a:srgbClr val="222222"/>
                </a:solidFill>
                <a:latin typeface="Arial" panose="020B0604020202020204" pitchFamily="34" charset="0"/>
              </a:rPr>
              <a:t>In formal terms, a directed graph is an ordered pair </a:t>
            </a:r>
            <a:r>
              <a:rPr lang="en-AU" sz="3300" i="1" dirty="0">
                <a:solidFill>
                  <a:srgbClr val="222222"/>
                </a:solidFill>
                <a:latin typeface="Arial" panose="020B0604020202020204" pitchFamily="34" charset="0"/>
              </a:rPr>
              <a:t>G</a:t>
            </a:r>
            <a:r>
              <a:rPr lang="en-AU" sz="3300" dirty="0">
                <a:solidFill>
                  <a:srgbClr val="222222"/>
                </a:solidFill>
                <a:latin typeface="Arial" panose="020B0604020202020204" pitchFamily="34" charset="0"/>
              </a:rPr>
              <a:t> = (</a:t>
            </a:r>
            <a:r>
              <a:rPr lang="en-AU" sz="3300" i="1" dirty="0">
                <a:solidFill>
                  <a:srgbClr val="222222"/>
                </a:solidFill>
                <a:latin typeface="Arial" panose="020B0604020202020204" pitchFamily="34" charset="0"/>
              </a:rPr>
              <a:t>V</a:t>
            </a:r>
            <a:r>
              <a:rPr lang="en-AU" sz="3300" dirty="0">
                <a:solidFill>
                  <a:srgbClr val="222222"/>
                </a:solidFill>
                <a:latin typeface="Arial" panose="020B0604020202020204" pitchFamily="34" charset="0"/>
              </a:rPr>
              <a:t>, </a:t>
            </a:r>
            <a:r>
              <a:rPr lang="en-AU" sz="3300" i="1" dirty="0">
                <a:solidFill>
                  <a:srgbClr val="222222"/>
                </a:solidFill>
                <a:latin typeface="Arial" panose="020B0604020202020204" pitchFamily="34" charset="0"/>
              </a:rPr>
              <a:t>A</a:t>
            </a:r>
            <a:r>
              <a:rPr lang="en-AU" sz="3300" dirty="0">
                <a:solidFill>
                  <a:srgbClr val="222222"/>
                </a:solidFill>
                <a:latin typeface="Arial" panose="020B0604020202020204" pitchFamily="34" charset="0"/>
              </a:rPr>
              <a:t>) where</a:t>
            </a:r>
          </a:p>
          <a:p>
            <a:pPr lvl="1"/>
            <a:r>
              <a:rPr lang="en-AU" sz="2800" i="1" dirty="0">
                <a:solidFill>
                  <a:srgbClr val="222222"/>
                </a:solidFill>
                <a:latin typeface="Arial" panose="020B0604020202020204" pitchFamily="34" charset="0"/>
              </a:rPr>
              <a:t>V</a:t>
            </a:r>
            <a:r>
              <a:rPr lang="en-AU" sz="2800" dirty="0">
                <a:solidFill>
                  <a:srgbClr val="222222"/>
                </a:solidFill>
                <a:latin typeface="Arial" panose="020B0604020202020204" pitchFamily="34" charset="0"/>
              </a:rPr>
              <a:t> is a </a:t>
            </a:r>
            <a:r>
              <a:rPr lang="en-AU" sz="2800" dirty="0">
                <a:solidFill>
                  <a:srgbClr val="0645AD"/>
                </a:solidFill>
                <a:latin typeface="Arial" panose="020B0604020202020204" pitchFamily="34" charset="0"/>
                <a:hlinkClick r:id="rId3" tooltip="Set (mathematics)"/>
              </a:rPr>
              <a:t>set</a:t>
            </a:r>
            <a:r>
              <a:rPr lang="en-AU" sz="2800" dirty="0">
                <a:solidFill>
                  <a:srgbClr val="222222"/>
                </a:solidFill>
                <a:latin typeface="Arial" panose="020B0604020202020204" pitchFamily="34" charset="0"/>
              </a:rPr>
              <a:t> whose </a:t>
            </a:r>
            <a:r>
              <a:rPr lang="en-AU" sz="2800" dirty="0">
                <a:solidFill>
                  <a:srgbClr val="0645AD"/>
                </a:solidFill>
                <a:latin typeface="Arial" panose="020B0604020202020204" pitchFamily="34" charset="0"/>
                <a:hlinkClick r:id="rId4" tooltip="Element (mathematics)"/>
              </a:rPr>
              <a:t>elements</a:t>
            </a:r>
            <a:r>
              <a:rPr lang="en-AU" sz="2800" dirty="0">
                <a:solidFill>
                  <a:srgbClr val="222222"/>
                </a:solidFill>
                <a:latin typeface="Arial" panose="020B0604020202020204" pitchFamily="34" charset="0"/>
              </a:rPr>
              <a:t> are called </a:t>
            </a:r>
            <a:r>
              <a:rPr lang="en-AU" sz="2800" i="1" dirty="0">
                <a:solidFill>
                  <a:srgbClr val="222222"/>
                </a:solidFill>
                <a:latin typeface="Arial" panose="020B0604020202020204" pitchFamily="34" charset="0"/>
              </a:rPr>
              <a:t>vertices</a:t>
            </a:r>
            <a:r>
              <a:rPr lang="en-AU" sz="2800" dirty="0">
                <a:solidFill>
                  <a:srgbClr val="222222"/>
                </a:solidFill>
                <a:latin typeface="Arial" panose="020B0604020202020204" pitchFamily="34" charset="0"/>
              </a:rPr>
              <a:t>, </a:t>
            </a:r>
            <a:r>
              <a:rPr lang="en-AU" sz="2800" i="1" dirty="0">
                <a:solidFill>
                  <a:srgbClr val="222222"/>
                </a:solidFill>
                <a:latin typeface="Arial" panose="020B0604020202020204" pitchFamily="34" charset="0"/>
              </a:rPr>
              <a:t>nodes</a:t>
            </a:r>
            <a:r>
              <a:rPr lang="en-AU" sz="2800" dirty="0">
                <a:solidFill>
                  <a:srgbClr val="222222"/>
                </a:solidFill>
                <a:latin typeface="Arial" panose="020B0604020202020204" pitchFamily="34" charset="0"/>
              </a:rPr>
              <a:t>, or </a:t>
            </a:r>
            <a:r>
              <a:rPr lang="en-AU" sz="2800" i="1" dirty="0">
                <a:solidFill>
                  <a:srgbClr val="222222"/>
                </a:solidFill>
                <a:latin typeface="Arial" panose="020B0604020202020204" pitchFamily="34" charset="0"/>
              </a:rPr>
              <a:t>points</a:t>
            </a:r>
            <a:r>
              <a:rPr lang="en-AU" sz="2800" dirty="0">
                <a:solidFill>
                  <a:srgbClr val="222222"/>
                </a:solidFill>
                <a:latin typeface="Arial" panose="020B0604020202020204" pitchFamily="34" charset="0"/>
              </a:rPr>
              <a:t>;</a:t>
            </a:r>
          </a:p>
          <a:p>
            <a:pPr lvl="1"/>
            <a:r>
              <a:rPr lang="en-AU" sz="2800" i="1" dirty="0">
                <a:solidFill>
                  <a:srgbClr val="222222"/>
                </a:solidFill>
                <a:latin typeface="Arial" panose="020B0604020202020204" pitchFamily="34" charset="0"/>
              </a:rPr>
              <a:t>A</a:t>
            </a:r>
            <a:r>
              <a:rPr lang="en-AU" sz="2800" dirty="0">
                <a:solidFill>
                  <a:srgbClr val="222222"/>
                </a:solidFill>
                <a:latin typeface="Arial" panose="020B0604020202020204" pitchFamily="34" charset="0"/>
              </a:rPr>
              <a:t> is a set of </a:t>
            </a:r>
            <a:r>
              <a:rPr lang="en-AU" sz="2800" dirty="0">
                <a:solidFill>
                  <a:srgbClr val="0645AD"/>
                </a:solidFill>
                <a:latin typeface="Arial" panose="020B0604020202020204" pitchFamily="34" charset="0"/>
                <a:hlinkClick r:id="rId5" tooltip="Ordered pair"/>
              </a:rPr>
              <a:t>ordered pairs</a:t>
            </a:r>
            <a:r>
              <a:rPr lang="en-AU" sz="2800" dirty="0">
                <a:solidFill>
                  <a:srgbClr val="222222"/>
                </a:solidFill>
                <a:latin typeface="Arial" panose="020B0604020202020204" pitchFamily="34" charset="0"/>
              </a:rPr>
              <a:t> of vertices, called </a:t>
            </a:r>
            <a:r>
              <a:rPr lang="en-AU" sz="2800" i="1" dirty="0">
                <a:solidFill>
                  <a:srgbClr val="222222"/>
                </a:solidFill>
                <a:latin typeface="Arial" panose="020B0604020202020204" pitchFamily="34" charset="0"/>
              </a:rPr>
              <a:t>arrows</a:t>
            </a:r>
            <a:r>
              <a:rPr lang="en-AU" sz="2800" dirty="0">
                <a:solidFill>
                  <a:srgbClr val="222222"/>
                </a:solidFill>
                <a:latin typeface="Arial" panose="020B0604020202020204" pitchFamily="34" charset="0"/>
              </a:rPr>
              <a:t>, </a:t>
            </a:r>
            <a:r>
              <a:rPr lang="en-AU" sz="2800" i="1" dirty="0">
                <a:solidFill>
                  <a:srgbClr val="222222"/>
                </a:solidFill>
                <a:latin typeface="Arial" panose="020B0604020202020204" pitchFamily="34" charset="0"/>
              </a:rPr>
              <a:t>directed edges</a:t>
            </a:r>
            <a:r>
              <a:rPr lang="en-AU" sz="2800" dirty="0">
                <a:solidFill>
                  <a:srgbClr val="222222"/>
                </a:solidFill>
                <a:latin typeface="Arial" panose="020B0604020202020204" pitchFamily="34" charset="0"/>
              </a:rPr>
              <a:t> (sometimes simply </a:t>
            </a:r>
            <a:r>
              <a:rPr lang="en-AU" sz="2800" i="1" dirty="0">
                <a:solidFill>
                  <a:srgbClr val="222222"/>
                </a:solidFill>
                <a:latin typeface="Arial" panose="020B0604020202020204" pitchFamily="34" charset="0"/>
              </a:rPr>
              <a:t>edges</a:t>
            </a:r>
            <a:r>
              <a:rPr lang="en-AU" sz="2800" dirty="0">
                <a:solidFill>
                  <a:srgbClr val="222222"/>
                </a:solidFill>
                <a:latin typeface="Arial" panose="020B0604020202020204" pitchFamily="34" charset="0"/>
              </a:rPr>
              <a:t> with the corresponding set named </a:t>
            </a:r>
            <a:r>
              <a:rPr lang="en-AU" sz="2800" i="1" dirty="0">
                <a:solidFill>
                  <a:srgbClr val="222222"/>
                </a:solidFill>
                <a:latin typeface="Arial" panose="020B0604020202020204" pitchFamily="34" charset="0"/>
              </a:rPr>
              <a:t>E</a:t>
            </a:r>
            <a:r>
              <a:rPr lang="en-AU" sz="2800" dirty="0">
                <a:solidFill>
                  <a:srgbClr val="222222"/>
                </a:solidFill>
                <a:latin typeface="Arial" panose="020B0604020202020204" pitchFamily="34" charset="0"/>
              </a:rPr>
              <a:t> instead of </a:t>
            </a:r>
            <a:r>
              <a:rPr lang="en-AU" sz="2800" i="1" dirty="0">
                <a:solidFill>
                  <a:srgbClr val="222222"/>
                </a:solidFill>
                <a:latin typeface="Arial" panose="020B0604020202020204" pitchFamily="34" charset="0"/>
              </a:rPr>
              <a:t>A</a:t>
            </a:r>
            <a:r>
              <a:rPr lang="en-AU" sz="2800" dirty="0">
                <a:solidFill>
                  <a:srgbClr val="222222"/>
                </a:solidFill>
                <a:latin typeface="Arial" panose="020B0604020202020204" pitchFamily="34" charset="0"/>
              </a:rPr>
              <a:t>), </a:t>
            </a:r>
            <a:r>
              <a:rPr lang="en-AU" sz="2800" i="1" dirty="0">
                <a:solidFill>
                  <a:srgbClr val="222222"/>
                </a:solidFill>
                <a:latin typeface="Arial" panose="020B0604020202020204" pitchFamily="34" charset="0"/>
              </a:rPr>
              <a:t>directed arcs</a:t>
            </a:r>
            <a:r>
              <a:rPr lang="en-AU" sz="2800" dirty="0">
                <a:solidFill>
                  <a:srgbClr val="222222"/>
                </a:solidFill>
                <a:latin typeface="Arial" panose="020B0604020202020204" pitchFamily="34" charset="0"/>
              </a:rPr>
              <a:t>, or </a:t>
            </a:r>
            <a:r>
              <a:rPr lang="en-AU" sz="2800" i="1" dirty="0">
                <a:solidFill>
                  <a:srgbClr val="222222"/>
                </a:solidFill>
                <a:latin typeface="Arial" panose="020B0604020202020204" pitchFamily="34" charset="0"/>
              </a:rPr>
              <a:t>directed lines</a:t>
            </a:r>
            <a:r>
              <a:rPr lang="en-AU" sz="2800" dirty="0">
                <a:solidFill>
                  <a:srgbClr val="222222"/>
                </a:solidFill>
                <a:latin typeface="Arial" panose="020B0604020202020204" pitchFamily="34" charset="0"/>
              </a:rPr>
              <a:t>.</a:t>
            </a:r>
          </a:p>
        </p:txBody>
      </p:sp>
    </p:spTree>
    <p:extLst>
      <p:ext uri="{BB962C8B-B14F-4D97-AF65-F5344CB8AC3E}">
        <p14:creationId xmlns:p14="http://schemas.microsoft.com/office/powerpoint/2010/main" val="273143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DD6FD1-3064-46FF-A812-301A402B45B3}"/>
              </a:ext>
            </a:extLst>
          </p:cNvPr>
          <p:cNvSpPr>
            <a:spLocks noGrp="1"/>
          </p:cNvSpPr>
          <p:nvPr>
            <p:ph type="title"/>
          </p:nvPr>
        </p:nvSpPr>
        <p:spPr/>
        <p:txBody>
          <a:bodyPr/>
          <a:lstStyle/>
          <a:p>
            <a:r>
              <a:rPr lang="it-IT" dirty="0"/>
              <a:t>Some </a:t>
            </a:r>
            <a:r>
              <a:rPr lang="it-IT" dirty="0" err="1"/>
              <a:t>graph</a:t>
            </a:r>
            <a:r>
              <a:rPr lang="it-IT" dirty="0"/>
              <a:t> </a:t>
            </a:r>
            <a:r>
              <a:rPr lang="it-IT" dirty="0" err="1"/>
              <a:t>tips</a:t>
            </a:r>
            <a:endParaRPr lang="it-IT" dirty="0"/>
          </a:p>
        </p:txBody>
      </p:sp>
      <p:sp>
        <p:nvSpPr>
          <p:cNvPr id="4" name="Content Placeholder 3">
            <a:extLst>
              <a:ext uri="{FF2B5EF4-FFF2-40B4-BE49-F238E27FC236}">
                <a16:creationId xmlns:a16="http://schemas.microsoft.com/office/drawing/2014/main" id="{246F2EE6-D66E-4A27-8BA1-BF3BCC833865}"/>
              </a:ext>
            </a:extLst>
          </p:cNvPr>
          <p:cNvSpPr>
            <a:spLocks noGrp="1"/>
          </p:cNvSpPr>
          <p:nvPr>
            <p:ph sz="half" idx="1"/>
          </p:nvPr>
        </p:nvSpPr>
        <p:spPr/>
        <p:txBody>
          <a:bodyPr/>
          <a:lstStyle/>
          <a:p>
            <a:r>
              <a:rPr lang="it-IT" dirty="0" err="1"/>
              <a:t>Many</a:t>
            </a:r>
            <a:r>
              <a:rPr lang="it-IT" dirty="0"/>
              <a:t> to </a:t>
            </a:r>
            <a:r>
              <a:rPr lang="it-IT" dirty="0" err="1"/>
              <a:t>Many</a:t>
            </a:r>
            <a:endParaRPr lang="it-IT" dirty="0"/>
          </a:p>
          <a:p>
            <a:r>
              <a:rPr lang="it-IT" dirty="0" err="1"/>
              <a:t>Node</a:t>
            </a:r>
            <a:r>
              <a:rPr lang="it-IT" dirty="0"/>
              <a:t> and </a:t>
            </a:r>
            <a:r>
              <a:rPr lang="it-IT" dirty="0" err="1"/>
              <a:t>arcs</a:t>
            </a:r>
            <a:endParaRPr lang="it-IT" dirty="0"/>
          </a:p>
          <a:p>
            <a:r>
              <a:rPr lang="it-IT" dirty="0" err="1"/>
              <a:t>Oriented</a:t>
            </a:r>
            <a:r>
              <a:rPr lang="it-IT" dirty="0"/>
              <a:t> Arcs</a:t>
            </a:r>
          </a:p>
          <a:p>
            <a:r>
              <a:rPr lang="it-IT" dirty="0" err="1"/>
              <a:t>Many</a:t>
            </a:r>
            <a:r>
              <a:rPr lang="it-IT" dirty="0"/>
              <a:t> </a:t>
            </a:r>
            <a:r>
              <a:rPr lang="it-IT" dirty="0" err="1"/>
              <a:t>args</a:t>
            </a:r>
            <a:r>
              <a:rPr lang="it-IT" dirty="0"/>
              <a:t> </a:t>
            </a:r>
            <a:r>
              <a:rPr lang="it-IT" dirty="0" err="1"/>
              <a:t>entering</a:t>
            </a:r>
            <a:r>
              <a:rPr lang="it-IT" dirty="0"/>
              <a:t> </a:t>
            </a:r>
            <a:r>
              <a:rPr lang="it-IT" dirty="0" err="1"/>
              <a:t>node</a:t>
            </a:r>
            <a:endParaRPr lang="it-IT" dirty="0"/>
          </a:p>
          <a:p>
            <a:r>
              <a:rPr lang="it-IT" dirty="0"/>
              <a:t>One </a:t>
            </a:r>
            <a:r>
              <a:rPr lang="it-IT" dirty="0" err="1"/>
              <a:t>arc</a:t>
            </a:r>
            <a:r>
              <a:rPr lang="it-IT" dirty="0"/>
              <a:t> </a:t>
            </a:r>
            <a:r>
              <a:rPr lang="it-IT" dirty="0" err="1"/>
              <a:t>entering</a:t>
            </a:r>
            <a:r>
              <a:rPr lang="it-IT" dirty="0" err="1">
                <a:sym typeface="Wingdings" panose="05000000000000000000" pitchFamily="2" charset="2"/>
              </a:rPr>
              <a:t>Hierarchies</a:t>
            </a:r>
            <a:r>
              <a:rPr lang="it-IT" dirty="0">
                <a:sym typeface="Wingdings" panose="05000000000000000000" pitchFamily="2" charset="2"/>
              </a:rPr>
              <a:t>, </a:t>
            </a:r>
            <a:r>
              <a:rPr lang="it-IT" dirty="0" err="1">
                <a:sym typeface="Wingdings" panose="05000000000000000000" pitchFamily="2" charset="2"/>
              </a:rPr>
              <a:t>Trees</a:t>
            </a:r>
            <a:endParaRPr lang="it-IT" dirty="0"/>
          </a:p>
          <a:p>
            <a:endParaRPr lang="it-IT" dirty="0"/>
          </a:p>
        </p:txBody>
      </p:sp>
      <p:pic>
        <p:nvPicPr>
          <p:cNvPr id="7" name="Content Placeholder 6" descr="Related image">
            <a:extLst>
              <a:ext uri="{FF2B5EF4-FFF2-40B4-BE49-F238E27FC236}">
                <a16:creationId xmlns:a16="http://schemas.microsoft.com/office/drawing/2014/main" id="{7CA91C2C-F875-49D7-8C8F-B8C67970B8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61038" y="2111984"/>
            <a:ext cx="5399087" cy="3059482"/>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5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BA6-7395-4ADB-BEEA-CCEF14DBAD7C}"/>
              </a:ext>
            </a:extLst>
          </p:cNvPr>
          <p:cNvSpPr>
            <a:spLocks noGrp="1"/>
          </p:cNvSpPr>
          <p:nvPr>
            <p:ph type="title"/>
          </p:nvPr>
        </p:nvSpPr>
        <p:spPr/>
        <p:txBody>
          <a:bodyPr/>
          <a:lstStyle/>
          <a:p>
            <a:r>
              <a:rPr lang="en-NZ" dirty="0"/>
              <a:t>What is a Graph Database</a:t>
            </a:r>
          </a:p>
        </p:txBody>
      </p:sp>
      <p:sp>
        <p:nvSpPr>
          <p:cNvPr id="3" name="Content Placeholder 2">
            <a:extLst>
              <a:ext uri="{FF2B5EF4-FFF2-40B4-BE49-F238E27FC236}">
                <a16:creationId xmlns:a16="http://schemas.microsoft.com/office/drawing/2014/main" id="{63861EFF-0DAC-48D5-81E8-1B8A99250B79}"/>
              </a:ext>
            </a:extLst>
          </p:cNvPr>
          <p:cNvSpPr>
            <a:spLocks noGrp="1"/>
          </p:cNvSpPr>
          <p:nvPr>
            <p:ph idx="1"/>
          </p:nvPr>
        </p:nvSpPr>
        <p:spPr/>
        <p:txBody>
          <a:bodyPr>
            <a:normAutofit/>
          </a:bodyPr>
          <a:lstStyle/>
          <a:p>
            <a:r>
              <a:rPr lang="en-NZ" dirty="0"/>
              <a:t>A Graph Database is a Database that is modelled as a Graph</a:t>
            </a:r>
          </a:p>
          <a:p>
            <a:r>
              <a:rPr lang="en-NZ" dirty="0"/>
              <a:t>Traditional data </a:t>
            </a:r>
            <a:r>
              <a:rPr lang="en-NZ" dirty="0" err="1"/>
              <a:t>modeling</a:t>
            </a:r>
            <a:r>
              <a:rPr lang="en-NZ" dirty="0"/>
              <a:t> focuses on entities. </a:t>
            </a:r>
          </a:p>
          <a:p>
            <a:r>
              <a:rPr lang="en-NZ" dirty="0"/>
              <a:t>For many applications, there's also a need to model both entities and relationships naturally.</a:t>
            </a:r>
          </a:p>
          <a:p>
            <a:r>
              <a:rPr lang="en-NZ" dirty="0"/>
              <a:t>Both vertices and edges can have an arbitrary number of properties.</a:t>
            </a:r>
          </a:p>
        </p:txBody>
      </p:sp>
    </p:spTree>
    <p:extLst>
      <p:ext uri="{BB962C8B-B14F-4D97-AF65-F5344CB8AC3E}">
        <p14:creationId xmlns:p14="http://schemas.microsoft.com/office/powerpoint/2010/main" val="18357603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6BF-1CDF-4BDC-A2D1-BC3B1A1D1465}"/>
              </a:ext>
            </a:extLst>
          </p:cNvPr>
          <p:cNvSpPr>
            <a:spLocks noGrp="1"/>
          </p:cNvSpPr>
          <p:nvPr>
            <p:ph type="title"/>
          </p:nvPr>
        </p:nvSpPr>
        <p:spPr/>
        <p:txBody>
          <a:bodyPr/>
          <a:lstStyle/>
          <a:p>
            <a:r>
              <a:rPr lang="en-NZ" dirty="0"/>
              <a:t>Edges</a:t>
            </a:r>
          </a:p>
        </p:txBody>
      </p:sp>
      <p:sp>
        <p:nvSpPr>
          <p:cNvPr id="3" name="Content Placeholder 2">
            <a:extLst>
              <a:ext uri="{FF2B5EF4-FFF2-40B4-BE49-F238E27FC236}">
                <a16:creationId xmlns:a16="http://schemas.microsoft.com/office/drawing/2014/main" id="{26996129-FF66-4755-899D-96A7FFD7D132}"/>
              </a:ext>
            </a:extLst>
          </p:cNvPr>
          <p:cNvSpPr>
            <a:spLocks noGrp="1"/>
          </p:cNvSpPr>
          <p:nvPr>
            <p:ph idx="1"/>
          </p:nvPr>
        </p:nvSpPr>
        <p:spPr/>
        <p:txBody>
          <a:bodyPr>
            <a:normAutofit/>
          </a:bodyPr>
          <a:lstStyle/>
          <a:p>
            <a:r>
              <a:rPr lang="en-US" dirty="0"/>
              <a:t>Edges and relationships are first class entities and can have attributes or properties</a:t>
            </a:r>
          </a:p>
          <a:p>
            <a:r>
              <a:rPr lang="en-US" dirty="0"/>
              <a:t>Easily express pattern matching and multi-hop navigation queries</a:t>
            </a:r>
          </a:p>
          <a:p>
            <a:r>
              <a:rPr lang="en-US" dirty="0"/>
              <a:t>A single edge can flexibly connect multiple nodes</a:t>
            </a:r>
            <a:endParaRPr lang="en-NZ" dirty="0"/>
          </a:p>
        </p:txBody>
      </p:sp>
    </p:spTree>
    <p:extLst>
      <p:ext uri="{BB962C8B-B14F-4D97-AF65-F5344CB8AC3E}">
        <p14:creationId xmlns:p14="http://schemas.microsoft.com/office/powerpoint/2010/main" val="28165560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3484-E12C-49E2-8758-2EB646A6D4E5}"/>
              </a:ext>
            </a:extLst>
          </p:cNvPr>
          <p:cNvSpPr>
            <a:spLocks noGrp="1"/>
          </p:cNvSpPr>
          <p:nvPr>
            <p:ph type="title"/>
          </p:nvPr>
        </p:nvSpPr>
        <p:spPr/>
        <p:txBody>
          <a:bodyPr/>
          <a:lstStyle/>
          <a:p>
            <a:r>
              <a:rPr lang="en-US"/>
              <a:t>When to use a Graph Database</a:t>
            </a:r>
            <a:endParaRPr lang="en-NZ" dirty="0"/>
          </a:p>
        </p:txBody>
      </p:sp>
      <p:sp>
        <p:nvSpPr>
          <p:cNvPr id="3" name="Content Placeholder 2">
            <a:extLst>
              <a:ext uri="{FF2B5EF4-FFF2-40B4-BE49-F238E27FC236}">
                <a16:creationId xmlns:a16="http://schemas.microsoft.com/office/drawing/2014/main" id="{166895EC-0303-4066-87FC-7258AA1F33A9}"/>
              </a:ext>
            </a:extLst>
          </p:cNvPr>
          <p:cNvSpPr>
            <a:spLocks noGrp="1"/>
          </p:cNvSpPr>
          <p:nvPr>
            <p:ph idx="1"/>
          </p:nvPr>
        </p:nvSpPr>
        <p:spPr/>
        <p:txBody>
          <a:bodyPr>
            <a:normAutofit fontScale="92500"/>
          </a:bodyPr>
          <a:lstStyle/>
          <a:p>
            <a:r>
              <a:rPr lang="en-US"/>
              <a:t>You need to analyze interconnected data and relationships</a:t>
            </a:r>
          </a:p>
          <a:p>
            <a:r>
              <a:rPr lang="en-US"/>
              <a:t>Application has complex many-to-many relationships and as application evolves, new relationships are added.</a:t>
            </a:r>
          </a:p>
          <a:p>
            <a:r>
              <a:rPr lang="en-US"/>
              <a:t>Application has hierarchical data</a:t>
            </a:r>
          </a:p>
          <a:p>
            <a:pPr lvl="1"/>
            <a:r>
              <a:rPr lang="en-US"/>
              <a:t>While the HierarchyID datatype can be used to implement hierarchies, it has limitations (eg it does not allow multiple parents for a node)</a:t>
            </a:r>
          </a:p>
          <a:p>
            <a:endParaRPr lang="en-NZ" dirty="0"/>
          </a:p>
        </p:txBody>
      </p:sp>
    </p:spTree>
    <p:extLst>
      <p:ext uri="{BB962C8B-B14F-4D97-AF65-F5344CB8AC3E}">
        <p14:creationId xmlns:p14="http://schemas.microsoft.com/office/powerpoint/2010/main" val="144459437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Major Vendors in Graph Database</a:t>
            </a:r>
          </a:p>
        </p:txBody>
      </p:sp>
      <p:sp>
        <p:nvSpPr>
          <p:cNvPr id="3" name="Content Placeholder 2"/>
          <p:cNvSpPr>
            <a:spLocks noGrp="1"/>
          </p:cNvSpPr>
          <p:nvPr>
            <p:ph idx="1"/>
          </p:nvPr>
        </p:nvSpPr>
        <p:spPr>
          <a:xfrm>
            <a:off x="361038" y="1439813"/>
            <a:ext cx="10799087" cy="4338135"/>
          </a:xfrm>
        </p:spPr>
        <p:txBody>
          <a:bodyPr>
            <a:noAutofit/>
          </a:bodyPr>
          <a:lstStyle/>
          <a:p>
            <a:r>
              <a:rPr lang="en-US" dirty="0"/>
              <a:t>Neo4j</a:t>
            </a:r>
          </a:p>
          <a:p>
            <a:r>
              <a:rPr lang="en-GB" sz="2400" dirty="0"/>
              <a:t>Orient DB</a:t>
            </a:r>
          </a:p>
          <a:p>
            <a:r>
              <a:rPr lang="en-GB" sz="2400" dirty="0" err="1"/>
              <a:t>ArangoDB</a:t>
            </a:r>
            <a:endParaRPr lang="en-GB" sz="2400" dirty="0"/>
          </a:p>
          <a:p>
            <a:r>
              <a:rPr lang="en-GB" sz="2400" dirty="0"/>
              <a:t>Titan</a:t>
            </a:r>
          </a:p>
          <a:p>
            <a:r>
              <a:rPr lang="en-GB" sz="2400" dirty="0" err="1"/>
              <a:t>mongoDB</a:t>
            </a:r>
            <a:endParaRPr lang="en-GB" sz="2400" dirty="0"/>
          </a:p>
          <a:p>
            <a:r>
              <a:rPr lang="en-GB" sz="2400" dirty="0" err="1"/>
              <a:t>Complexible</a:t>
            </a:r>
            <a:r>
              <a:rPr lang="en-GB" sz="2400" dirty="0"/>
              <a:t> </a:t>
            </a:r>
            <a:r>
              <a:rPr lang="en-GB" sz="2400" dirty="0" err="1"/>
              <a:t>Stardog</a:t>
            </a:r>
            <a:endParaRPr lang="en-GB" sz="2400" dirty="0"/>
          </a:p>
          <a:p>
            <a:r>
              <a:rPr lang="en-GB" sz="2400" dirty="0"/>
              <a:t>Franz </a:t>
            </a:r>
            <a:r>
              <a:rPr lang="en-GB" sz="2400" dirty="0" err="1"/>
              <a:t>AllegroGraph</a:t>
            </a:r>
            <a:r>
              <a:rPr lang="en-GB" sz="2400" dirty="0"/>
              <a:t> </a:t>
            </a:r>
          </a:p>
          <a:p>
            <a:r>
              <a:rPr lang="en-GB" sz="2400" dirty="0"/>
              <a:t>Oracle</a:t>
            </a:r>
          </a:p>
          <a:p>
            <a:endParaRPr lang="en-GB" sz="2400" dirty="0"/>
          </a:p>
          <a:p>
            <a:endParaRPr lang="en-GB" dirty="0"/>
          </a:p>
          <a:p>
            <a:endParaRPr lang="en-GB" dirty="0"/>
          </a:p>
        </p:txBody>
      </p:sp>
    </p:spTree>
    <p:extLst>
      <p:ext uri="{BB962C8B-B14F-4D97-AF65-F5344CB8AC3E}">
        <p14:creationId xmlns:p14="http://schemas.microsoft.com/office/powerpoint/2010/main" val="78819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9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2824-E838-427B-BA49-01BF7503A2C2}"/>
              </a:ext>
            </a:extLst>
          </p:cNvPr>
          <p:cNvSpPr>
            <a:spLocks noGrp="1"/>
          </p:cNvSpPr>
          <p:nvPr>
            <p:ph type="title"/>
          </p:nvPr>
        </p:nvSpPr>
        <p:spPr/>
        <p:txBody>
          <a:bodyPr/>
          <a:lstStyle/>
          <a:p>
            <a:r>
              <a:rPr lang="en-AU" dirty="0"/>
              <a:t>Neo4j for graphs  </a:t>
            </a:r>
          </a:p>
        </p:txBody>
      </p:sp>
    </p:spTree>
    <p:extLst>
      <p:ext uri="{BB962C8B-B14F-4D97-AF65-F5344CB8AC3E}">
        <p14:creationId xmlns:p14="http://schemas.microsoft.com/office/powerpoint/2010/main" val="204129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Neo4j</a:t>
            </a:r>
          </a:p>
        </p:txBody>
      </p:sp>
      <p:sp>
        <p:nvSpPr>
          <p:cNvPr id="3" name="Content Placeholder 2"/>
          <p:cNvSpPr>
            <a:spLocks noGrp="1"/>
          </p:cNvSpPr>
          <p:nvPr>
            <p:ph idx="1"/>
          </p:nvPr>
        </p:nvSpPr>
        <p:spPr/>
        <p:txBody>
          <a:bodyPr>
            <a:normAutofit fontScale="92500" lnSpcReduction="20000"/>
          </a:bodyPr>
          <a:lstStyle/>
          <a:p>
            <a:r>
              <a:rPr lang="en-US" dirty="0"/>
              <a:t>Neo4j is schema free – Data does not have to adhere to any convention</a:t>
            </a:r>
          </a:p>
          <a:p>
            <a:r>
              <a:rPr lang="en-US" dirty="0"/>
              <a:t>ACID – atomic, consistent, isolated and durable for logical units of work</a:t>
            </a:r>
          </a:p>
          <a:p>
            <a:r>
              <a:rPr lang="en-US" dirty="0"/>
              <a:t>Easy to get started and use</a:t>
            </a:r>
          </a:p>
          <a:p>
            <a:r>
              <a:rPr lang="en-US" dirty="0"/>
              <a:t>Well documented and large developer community</a:t>
            </a:r>
          </a:p>
          <a:p>
            <a:r>
              <a:rPr lang="en-US" dirty="0"/>
              <a:t>Support for wide variety of languages</a:t>
            </a:r>
          </a:p>
          <a:p>
            <a:pPr lvl="1"/>
            <a:r>
              <a:rPr lang="en-US" dirty="0"/>
              <a:t>Java, Python, Perl, Scala, Cypher, </a:t>
            </a:r>
            <a:r>
              <a:rPr lang="en-US" dirty="0" err="1"/>
              <a:t>etc</a:t>
            </a:r>
            <a:endParaRPr lang="en-US" dirty="0"/>
          </a:p>
          <a:p>
            <a:r>
              <a:rPr lang="en-US" dirty="0"/>
              <a:t>Most famous </a:t>
            </a:r>
            <a:r>
              <a:rPr lang="en-US" dirty="0" err="1"/>
              <a:t>GraphDb</a:t>
            </a:r>
            <a:endParaRPr lang="en-US" dirty="0"/>
          </a:p>
          <a:p>
            <a:endParaRPr lang="en-US" dirty="0"/>
          </a:p>
          <a:p>
            <a:endParaRPr lang="en-US" dirty="0"/>
          </a:p>
        </p:txBody>
      </p:sp>
      <p:sp>
        <p:nvSpPr>
          <p:cNvPr id="4" name="TextBox 3"/>
          <p:cNvSpPr txBox="1"/>
          <p:nvPr/>
        </p:nvSpPr>
        <p:spPr>
          <a:xfrm>
            <a:off x="7560293" y="6027758"/>
            <a:ext cx="2376064" cy="252249"/>
          </a:xfrm>
          <a:prstGeom prst="rect">
            <a:avLst/>
          </a:prstGeom>
          <a:noFill/>
        </p:spPr>
        <p:txBody>
          <a:bodyPr wrap="square" rtlCol="0">
            <a:spAutoFit/>
          </a:bodyPr>
          <a:lstStyle/>
          <a:p>
            <a:r>
              <a:rPr lang="en-US" sz="1039" dirty="0"/>
              <a:t>(Mistry, Deep, 2013)</a:t>
            </a:r>
          </a:p>
        </p:txBody>
      </p:sp>
    </p:spTree>
    <p:extLst>
      <p:ext uri="{BB962C8B-B14F-4D97-AF65-F5344CB8AC3E}">
        <p14:creationId xmlns:p14="http://schemas.microsoft.com/office/powerpoint/2010/main" val="3024183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Cypher</a:t>
            </a:r>
            <a:endParaRPr lang="en-US" dirty="0"/>
          </a:p>
        </p:txBody>
      </p:sp>
      <p:sp>
        <p:nvSpPr>
          <p:cNvPr id="2" name="Content Placeholder 1"/>
          <p:cNvSpPr>
            <a:spLocks noGrp="1"/>
          </p:cNvSpPr>
          <p:nvPr>
            <p:ph idx="1"/>
          </p:nvPr>
        </p:nvSpPr>
        <p:spPr/>
        <p:txBody>
          <a:bodyPr/>
          <a:lstStyle/>
          <a:p>
            <a:r>
              <a:rPr lang="en-US" dirty="0"/>
              <a:t>Query Language for Neo4j</a:t>
            </a:r>
          </a:p>
          <a:p>
            <a:r>
              <a:rPr lang="en-US" dirty="0"/>
              <a:t>Easy to formulate queries based on relationships</a:t>
            </a:r>
          </a:p>
          <a:p>
            <a:r>
              <a:rPr lang="en-US" dirty="0"/>
              <a:t>Many features stem from improving on pain points with SQL such as join tables</a:t>
            </a:r>
          </a:p>
          <a:p>
            <a:r>
              <a:rPr lang="en-US" dirty="0"/>
              <a:t>Approach as Declarative language (query optimizer)</a:t>
            </a:r>
          </a:p>
          <a:p>
            <a:endParaRPr lang="en-US" dirty="0"/>
          </a:p>
        </p:txBody>
      </p:sp>
      <p:sp>
        <p:nvSpPr>
          <p:cNvPr id="4" name="TextBox 3"/>
          <p:cNvSpPr txBox="1"/>
          <p:nvPr/>
        </p:nvSpPr>
        <p:spPr>
          <a:xfrm>
            <a:off x="7416289" y="5904159"/>
            <a:ext cx="2304062" cy="252249"/>
          </a:xfrm>
          <a:prstGeom prst="rect">
            <a:avLst/>
          </a:prstGeom>
          <a:noFill/>
        </p:spPr>
        <p:txBody>
          <a:bodyPr wrap="square" rtlCol="0">
            <a:spAutoFit/>
          </a:bodyPr>
          <a:lstStyle/>
          <a:p>
            <a:r>
              <a:rPr lang="en-US" sz="1039" dirty="0"/>
              <a:t>(Hunger, Michael 2013)</a:t>
            </a:r>
          </a:p>
        </p:txBody>
      </p:sp>
    </p:spTree>
    <p:extLst>
      <p:ext uri="{BB962C8B-B14F-4D97-AF65-F5344CB8AC3E}">
        <p14:creationId xmlns:p14="http://schemas.microsoft.com/office/powerpoint/2010/main" val="1540122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1038" y="360363"/>
            <a:ext cx="10800000" cy="720000"/>
          </a:xfrm>
        </p:spPr>
        <p:txBody>
          <a:bodyPr/>
          <a:lstStyle/>
          <a:p>
            <a:r>
              <a:rPr lang="en-US" dirty="0"/>
              <a:t>Cypher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53" y="612016"/>
            <a:ext cx="4474069" cy="3456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B1DD6F15-B9AC-4EEE-90CB-5956D7482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92" y="1512040"/>
            <a:ext cx="3828809" cy="288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a:extLst>
              <a:ext uri="{FF2B5EF4-FFF2-40B4-BE49-F238E27FC236}">
                <a16:creationId xmlns:a16="http://schemas.microsoft.com/office/drawing/2014/main" id="{B7B6C20B-F548-4ACE-ADA6-8D31D7278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20" y="1980053"/>
            <a:ext cx="3024082" cy="360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a:extLst>
              <a:ext uri="{FF2B5EF4-FFF2-40B4-BE49-F238E27FC236}">
                <a16:creationId xmlns:a16="http://schemas.microsoft.com/office/drawing/2014/main" id="{75199FFC-3B1B-4868-9FF2-107EDB5B5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820" y="2520068"/>
            <a:ext cx="3636605" cy="116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a:extLst>
              <a:ext uri="{FF2B5EF4-FFF2-40B4-BE49-F238E27FC236}">
                <a16:creationId xmlns:a16="http://schemas.microsoft.com/office/drawing/2014/main" id="{3E3F5E97-AE75-4DC2-B1F7-CE8585F8D9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003" y="4176113"/>
            <a:ext cx="7290197" cy="1305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690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22FF4-2FAC-47A3-B368-539F6DE43A6D}"/>
              </a:ext>
            </a:extLst>
          </p:cNvPr>
          <p:cNvSpPr>
            <a:spLocks noGrp="1"/>
          </p:cNvSpPr>
          <p:nvPr>
            <p:ph type="title"/>
          </p:nvPr>
        </p:nvSpPr>
        <p:spPr/>
        <p:txBody>
          <a:bodyPr/>
          <a:lstStyle/>
          <a:p>
            <a:r>
              <a:rPr lang="it-IT" dirty="0"/>
              <a:t>SQL Server for </a:t>
            </a:r>
            <a:r>
              <a:rPr lang="it-IT" dirty="0" err="1"/>
              <a:t>graphs</a:t>
            </a:r>
            <a:endParaRPr lang="it-IT" dirty="0"/>
          </a:p>
        </p:txBody>
      </p:sp>
    </p:spTree>
    <p:extLst>
      <p:ext uri="{BB962C8B-B14F-4D97-AF65-F5344CB8AC3E}">
        <p14:creationId xmlns:p14="http://schemas.microsoft.com/office/powerpoint/2010/main" val="22628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EA2-6DE4-47D2-8A95-E7F11955607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Build the model</a:t>
            </a:r>
          </a:p>
        </p:txBody>
      </p:sp>
      <p:sp>
        <p:nvSpPr>
          <p:cNvPr id="3" name="Content Placeholder 2">
            <a:extLst>
              <a:ext uri="{FF2B5EF4-FFF2-40B4-BE49-F238E27FC236}">
                <a16:creationId xmlns:a16="http://schemas.microsoft.com/office/drawing/2014/main" id="{71879A8E-B142-4F38-87DD-7B85EA3C7011}"/>
              </a:ext>
            </a:extLst>
          </p:cNvPr>
          <p:cNvSpPr>
            <a:spLocks noGrp="1"/>
          </p:cNvSpPr>
          <p:nvPr>
            <p:ph idx="1"/>
          </p:nvPr>
        </p:nvSpPr>
        <p:spPr/>
        <p:txBody>
          <a:bodyPr>
            <a:normAutofit/>
          </a:bodyPr>
          <a:lstStyle/>
          <a:p>
            <a:r>
              <a:rPr lang="en-US" sz="3200" dirty="0">
                <a:latin typeface="Segoe UI Light" panose="020B0502040204020203" pitchFamily="34" charset="0"/>
                <a:cs typeface="Segoe UI Light" panose="020B0502040204020203" pitchFamily="34" charset="0"/>
              </a:rPr>
              <a:t>Node </a:t>
            </a:r>
            <a:r>
              <a:rPr lang="en-US" sz="3200" dirty="0" err="1">
                <a:latin typeface="Segoe UI Light" panose="020B0502040204020203" pitchFamily="34" charset="0"/>
                <a:cs typeface="Segoe UI Light" panose="020B0502040204020203" pitchFamily="34" charset="0"/>
              </a:rPr>
              <a:t>table</a:t>
            </a:r>
            <a:r>
              <a:rPr lang="en-US" sz="3200" dirty="0" err="1">
                <a:latin typeface="Segoe UI Light" panose="020B0502040204020203" pitchFamily="34" charset="0"/>
                <a:cs typeface="Segoe UI Light" panose="020B0502040204020203" pitchFamily="34" charset="0"/>
                <a:sym typeface="Wingdings" panose="05000000000000000000" pitchFamily="2" charset="2"/>
              </a:rPr>
              <a:t>One</a:t>
            </a:r>
            <a:r>
              <a:rPr lang="en-US" sz="3200" dirty="0">
                <a:latin typeface="Segoe UI Light" panose="020B0502040204020203" pitchFamily="34" charset="0"/>
                <a:cs typeface="Segoe UI Light" panose="020B0502040204020203" pitchFamily="34" charset="0"/>
                <a:sym typeface="Wingdings" panose="05000000000000000000" pitchFamily="2" charset="2"/>
              </a:rPr>
              <a:t> for each entity</a:t>
            </a:r>
          </a:p>
          <a:p>
            <a:r>
              <a:rPr lang="en-US" sz="2800" dirty="0">
                <a:latin typeface="Segoe UI Light" panose="020B0502040204020203" pitchFamily="34" charset="0"/>
                <a:cs typeface="Segoe UI Light" panose="020B0502040204020203" pitchFamily="34" charset="0"/>
              </a:rPr>
              <a:t>Edge </a:t>
            </a:r>
            <a:r>
              <a:rPr lang="en-US" sz="2800" dirty="0" err="1">
                <a:latin typeface="Segoe UI Light" panose="020B0502040204020203" pitchFamily="34" charset="0"/>
                <a:cs typeface="Segoe UI Light" panose="020B0502040204020203" pitchFamily="34" charset="0"/>
              </a:rPr>
              <a:t>Table</a:t>
            </a:r>
            <a:r>
              <a:rPr lang="en-US" sz="2800" dirty="0" err="1">
                <a:latin typeface="Segoe UI Light" panose="020B0502040204020203" pitchFamily="34" charset="0"/>
                <a:cs typeface="Segoe UI Light" panose="020B0502040204020203" pitchFamily="34" charset="0"/>
                <a:sym typeface="Wingdings" panose="05000000000000000000" pitchFamily="2" charset="2"/>
              </a:rPr>
              <a:t></a:t>
            </a:r>
            <a:r>
              <a:rPr lang="en-US" sz="2800" dirty="0" err="1">
                <a:latin typeface="Segoe UI Light" panose="020B0502040204020203" pitchFamily="34" charset="0"/>
                <a:cs typeface="Segoe UI Light" panose="020B0502040204020203" pitchFamily="34" charset="0"/>
              </a:rPr>
              <a:t>Many</a:t>
            </a:r>
            <a:r>
              <a:rPr lang="en-US" sz="2800" dirty="0">
                <a:latin typeface="Segoe UI Light" panose="020B0502040204020203" pitchFamily="34" charset="0"/>
                <a:cs typeface="Segoe UI Light" panose="020B0502040204020203" pitchFamily="34" charset="0"/>
              </a:rPr>
              <a:t> opportunities</a:t>
            </a:r>
          </a:p>
          <a:p>
            <a:r>
              <a:rPr lang="en-US" sz="2800" dirty="0">
                <a:latin typeface="Segoe UI Light" panose="020B0502040204020203" pitchFamily="34" charset="0"/>
                <a:cs typeface="Segoe UI Light" panose="020B0502040204020203" pitchFamily="34" charset="0"/>
              </a:rPr>
              <a:t>	One for each relation</a:t>
            </a:r>
          </a:p>
          <a:p>
            <a:r>
              <a:rPr lang="en-US" sz="2800" dirty="0">
                <a:latin typeface="Segoe UI Light" panose="020B0502040204020203" pitchFamily="34" charset="0"/>
                <a:cs typeface="Segoe UI Light" panose="020B0502040204020203" pitchFamily="34" charset="0"/>
              </a:rPr>
              <a:t>	One for each “kind of” relation (hierarchies)</a:t>
            </a:r>
          </a:p>
          <a:p>
            <a:r>
              <a:rPr lang="en-US" sz="2800" dirty="0">
                <a:latin typeface="Segoe UI Light" panose="020B0502040204020203" pitchFamily="34" charset="0"/>
                <a:cs typeface="Segoe UI Light" panose="020B0502040204020203" pitchFamily="34" charset="0"/>
              </a:rPr>
              <a:t>	One for each type of relation</a:t>
            </a:r>
          </a:p>
          <a:p>
            <a:r>
              <a:rPr lang="en-US" sz="2800" dirty="0">
                <a:latin typeface="Segoe UI Light" panose="020B0502040204020203" pitchFamily="34" charset="0"/>
                <a:cs typeface="Segoe UI Light" panose="020B0502040204020203" pitchFamily="34" charset="0"/>
              </a:rPr>
              <a:t>	One for all “relations” (untyped)</a:t>
            </a:r>
          </a:p>
        </p:txBody>
      </p:sp>
    </p:spTree>
    <p:extLst>
      <p:ext uri="{BB962C8B-B14F-4D97-AF65-F5344CB8AC3E}">
        <p14:creationId xmlns:p14="http://schemas.microsoft.com/office/powerpoint/2010/main" val="423258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37C-512D-4188-8D60-476B5B1D1F60}"/>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Node Table</a:t>
            </a:r>
          </a:p>
        </p:txBody>
      </p:sp>
      <p:sp>
        <p:nvSpPr>
          <p:cNvPr id="4" name="Rectangle 3">
            <a:extLst>
              <a:ext uri="{FF2B5EF4-FFF2-40B4-BE49-F238E27FC236}">
                <a16:creationId xmlns:a16="http://schemas.microsoft.com/office/drawing/2014/main" id="{EB651A6E-5F2F-4415-9846-167456639BDE}"/>
              </a:ext>
            </a:extLst>
          </p:cNvPr>
          <p:cNvSpPr/>
          <p:nvPr/>
        </p:nvSpPr>
        <p:spPr>
          <a:xfrm>
            <a:off x="2538158" y="1946227"/>
            <a:ext cx="6444173" cy="258772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890" dirty="0">
                <a:solidFill>
                  <a:srgbClr val="0000FF"/>
                </a:solidFill>
                <a:latin typeface="Consolas" panose="020B0609020204030204" pitchFamily="49" charset="0"/>
              </a:rPr>
              <a:t>CREATE</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TABLE</a:t>
            </a:r>
            <a:r>
              <a:rPr lang="en-US" sz="1890" dirty="0">
                <a:solidFill>
                  <a:srgbClr val="000000"/>
                </a:solidFill>
                <a:latin typeface="Consolas" panose="020B0609020204030204" pitchFamily="49" charset="0"/>
              </a:rPr>
              <a:t> Components</a:t>
            </a:r>
          </a:p>
          <a:p>
            <a:r>
              <a:rPr lang="en-US" sz="1890" dirty="0">
                <a:solidFill>
                  <a:srgbClr val="808080"/>
                </a:solidFill>
                <a:latin typeface="Consolas" panose="020B0609020204030204" pitchFamily="49" charset="0"/>
              </a:rPr>
              <a:t>(</a:t>
            </a:r>
            <a:endParaRPr lang="en-US" sz="1890" dirty="0">
              <a:solidFill>
                <a:srgbClr val="000000"/>
              </a:solidFill>
              <a:latin typeface="Consolas" panose="020B0609020204030204" pitchFamily="49" charset="0"/>
            </a:endParaRPr>
          </a:p>
          <a:p>
            <a:r>
              <a:rPr lang="en-US" sz="1890" dirty="0">
                <a:solidFill>
                  <a:srgbClr val="000000"/>
                </a:solidFill>
                <a:latin typeface="Consolas" panose="020B0609020204030204" pitchFamily="49" charset="0"/>
              </a:rPr>
              <a:t>   </a:t>
            </a:r>
            <a:r>
              <a:rPr lang="en-US" sz="1890" dirty="0" err="1">
                <a:solidFill>
                  <a:srgbClr val="000000"/>
                </a:solidFill>
                <a:latin typeface="Consolas" panose="020B0609020204030204" pitchFamily="49" charset="0"/>
              </a:rPr>
              <a:t>ComponentID</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INT</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IDENTITY</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PRIMARY</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KEY</a:t>
            </a:r>
            <a:r>
              <a:rPr lang="en-US" sz="1890" dirty="0">
                <a:solidFill>
                  <a:srgbClr val="808080"/>
                </a:solidFill>
                <a:latin typeface="Consolas" panose="020B0609020204030204" pitchFamily="49" charset="0"/>
              </a:rPr>
              <a:t>,</a:t>
            </a:r>
            <a:endParaRPr lang="en-US" sz="1890" dirty="0">
              <a:solidFill>
                <a:srgbClr val="000000"/>
              </a:solidFill>
              <a:latin typeface="Consolas" panose="020B0609020204030204" pitchFamily="49" charset="0"/>
            </a:endParaRPr>
          </a:p>
          <a:p>
            <a:r>
              <a:rPr lang="en-US" sz="1890" dirty="0">
                <a:solidFill>
                  <a:srgbClr val="000000"/>
                </a:solidFill>
                <a:latin typeface="Consolas" panose="020B0609020204030204" pitchFamily="49" charset="0"/>
              </a:rPr>
              <a:t>   </a:t>
            </a:r>
            <a:r>
              <a:rPr lang="en-US" sz="1890" dirty="0" err="1">
                <a:solidFill>
                  <a:srgbClr val="000000"/>
                </a:solidFill>
                <a:latin typeface="Consolas" panose="020B0609020204030204" pitchFamily="49" charset="0"/>
              </a:rPr>
              <a:t>ComponentName</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NVARCHAR</a:t>
            </a:r>
            <a:r>
              <a:rPr lang="en-US" sz="1890" dirty="0">
                <a:solidFill>
                  <a:srgbClr val="808080"/>
                </a:solidFill>
                <a:latin typeface="Consolas" panose="020B0609020204030204" pitchFamily="49" charset="0"/>
              </a:rPr>
              <a:t>(</a:t>
            </a:r>
            <a:r>
              <a:rPr lang="en-US" sz="1890" dirty="0">
                <a:solidFill>
                  <a:srgbClr val="000000"/>
                </a:solidFill>
                <a:latin typeface="Consolas" panose="020B0609020204030204" pitchFamily="49" charset="0"/>
              </a:rPr>
              <a:t>100</a:t>
            </a:r>
            <a:r>
              <a:rPr lang="en-US" sz="1890" dirty="0">
                <a:solidFill>
                  <a:srgbClr val="808080"/>
                </a:solidFill>
                <a:latin typeface="Consolas" panose="020B0609020204030204" pitchFamily="49" charset="0"/>
              </a:rPr>
              <a:t>)</a:t>
            </a:r>
            <a:r>
              <a:rPr lang="en-US" sz="1890" dirty="0">
                <a:solidFill>
                  <a:srgbClr val="000000"/>
                </a:solidFill>
                <a:latin typeface="Consolas" panose="020B0609020204030204" pitchFamily="49" charset="0"/>
              </a:rPr>
              <a:t> </a:t>
            </a:r>
            <a:r>
              <a:rPr lang="en-US" sz="1890" dirty="0">
                <a:solidFill>
                  <a:srgbClr val="808080"/>
                </a:solidFill>
                <a:latin typeface="Consolas" panose="020B0609020204030204" pitchFamily="49" charset="0"/>
              </a:rPr>
              <a:t>NOT</a:t>
            </a:r>
            <a:r>
              <a:rPr lang="en-US" sz="1890" dirty="0">
                <a:solidFill>
                  <a:srgbClr val="000000"/>
                </a:solidFill>
                <a:latin typeface="Consolas" panose="020B0609020204030204" pitchFamily="49" charset="0"/>
              </a:rPr>
              <a:t> </a:t>
            </a:r>
            <a:r>
              <a:rPr lang="en-US" sz="1890" dirty="0">
                <a:solidFill>
                  <a:srgbClr val="808080"/>
                </a:solidFill>
                <a:latin typeface="Consolas" panose="020B0609020204030204" pitchFamily="49" charset="0"/>
              </a:rPr>
              <a:t>NULL,</a:t>
            </a:r>
            <a:endParaRPr lang="en-US" sz="1890" dirty="0">
              <a:solidFill>
                <a:srgbClr val="000000"/>
              </a:solidFill>
              <a:latin typeface="Consolas" panose="020B0609020204030204" pitchFamily="49" charset="0"/>
            </a:endParaRPr>
          </a:p>
          <a:p>
            <a:r>
              <a:rPr lang="en-US" sz="1890" dirty="0">
                <a:solidFill>
                  <a:srgbClr val="000000"/>
                </a:solidFill>
                <a:latin typeface="Consolas" panose="020B0609020204030204" pitchFamily="49" charset="0"/>
              </a:rPr>
              <a:t>   </a:t>
            </a:r>
            <a:r>
              <a:rPr lang="en-US" sz="1890" dirty="0" err="1">
                <a:solidFill>
                  <a:srgbClr val="000000"/>
                </a:solidFill>
                <a:latin typeface="Consolas" panose="020B0609020204030204" pitchFamily="49" charset="0"/>
              </a:rPr>
              <a:t>ComponentDescription</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NVARCHAR</a:t>
            </a:r>
            <a:r>
              <a:rPr lang="en-US" sz="1890" dirty="0">
                <a:solidFill>
                  <a:srgbClr val="808080"/>
                </a:solidFill>
                <a:latin typeface="Consolas" panose="020B0609020204030204" pitchFamily="49" charset="0"/>
              </a:rPr>
              <a:t>(</a:t>
            </a:r>
            <a:r>
              <a:rPr lang="en-US" sz="1890" dirty="0">
                <a:solidFill>
                  <a:srgbClr val="000000"/>
                </a:solidFill>
                <a:latin typeface="Consolas" panose="020B0609020204030204" pitchFamily="49" charset="0"/>
              </a:rPr>
              <a:t>100</a:t>
            </a:r>
            <a:r>
              <a:rPr lang="en-US" sz="1890" dirty="0">
                <a:solidFill>
                  <a:srgbClr val="808080"/>
                </a:solidFill>
                <a:latin typeface="Consolas" panose="020B0609020204030204" pitchFamily="49" charset="0"/>
              </a:rPr>
              <a:t>)</a:t>
            </a:r>
            <a:r>
              <a:rPr lang="en-US" sz="1890" dirty="0">
                <a:solidFill>
                  <a:srgbClr val="000000"/>
                </a:solidFill>
                <a:latin typeface="Consolas" panose="020B0609020204030204" pitchFamily="49" charset="0"/>
              </a:rPr>
              <a:t> </a:t>
            </a:r>
            <a:r>
              <a:rPr lang="en-US" sz="1890" dirty="0">
                <a:solidFill>
                  <a:srgbClr val="808080"/>
                </a:solidFill>
                <a:latin typeface="Consolas" panose="020B0609020204030204" pitchFamily="49" charset="0"/>
              </a:rPr>
              <a:t>NOT</a:t>
            </a:r>
            <a:r>
              <a:rPr lang="en-US" sz="1890" dirty="0">
                <a:solidFill>
                  <a:srgbClr val="000000"/>
                </a:solidFill>
                <a:latin typeface="Consolas" panose="020B0609020204030204" pitchFamily="49" charset="0"/>
              </a:rPr>
              <a:t> </a:t>
            </a:r>
            <a:r>
              <a:rPr lang="en-US" sz="1890" dirty="0">
                <a:solidFill>
                  <a:srgbClr val="808080"/>
                </a:solidFill>
                <a:latin typeface="Consolas" panose="020B0609020204030204" pitchFamily="49" charset="0"/>
              </a:rPr>
              <a:t>NULL</a:t>
            </a:r>
            <a:endParaRPr lang="en-US" sz="1890" dirty="0">
              <a:solidFill>
                <a:srgbClr val="000000"/>
              </a:solidFill>
              <a:latin typeface="Consolas" panose="020B0609020204030204" pitchFamily="49" charset="0"/>
            </a:endParaRPr>
          </a:p>
          <a:p>
            <a:r>
              <a:rPr lang="en-US" sz="1890" dirty="0">
                <a:solidFill>
                  <a:srgbClr val="808080"/>
                </a:solidFill>
                <a:latin typeface="Consolas" panose="020B0609020204030204" pitchFamily="49" charset="0"/>
              </a:rPr>
              <a:t>)</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AS</a:t>
            </a:r>
            <a:r>
              <a:rPr lang="en-US" sz="1890" dirty="0">
                <a:solidFill>
                  <a:srgbClr val="000000"/>
                </a:solidFill>
                <a:latin typeface="Consolas" panose="020B0609020204030204" pitchFamily="49" charset="0"/>
              </a:rPr>
              <a:t> </a:t>
            </a:r>
            <a:r>
              <a:rPr lang="en-US" sz="1890" dirty="0">
                <a:solidFill>
                  <a:srgbClr val="0000FF"/>
                </a:solidFill>
                <a:latin typeface="Consolas" panose="020B0609020204030204" pitchFamily="49" charset="0"/>
              </a:rPr>
              <a:t>NODE</a:t>
            </a:r>
            <a:r>
              <a:rPr lang="en-US" sz="1890" dirty="0">
                <a:solidFill>
                  <a:srgbClr val="808080"/>
                </a:solidFill>
                <a:latin typeface="Consolas" panose="020B0609020204030204" pitchFamily="49" charset="0"/>
              </a:rPr>
              <a:t>;</a:t>
            </a:r>
            <a:endParaRPr lang="en-US" sz="189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2178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37C-512D-4188-8D60-476B5B1D1F60}"/>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Node Table</a:t>
            </a:r>
          </a:p>
        </p:txBody>
      </p:sp>
      <p:sp>
        <p:nvSpPr>
          <p:cNvPr id="11" name="Content Placeholder 2">
            <a:extLst>
              <a:ext uri="{FF2B5EF4-FFF2-40B4-BE49-F238E27FC236}">
                <a16:creationId xmlns:a16="http://schemas.microsoft.com/office/drawing/2014/main" id="{FC6C3F19-6840-4FD6-BE7F-983E495D8326}"/>
              </a:ext>
            </a:extLst>
          </p:cNvPr>
          <p:cNvSpPr txBox="1">
            <a:spLocks/>
          </p:cNvSpPr>
          <p:nvPr/>
        </p:nvSpPr>
        <p:spPr>
          <a:xfrm>
            <a:off x="1447529" y="1054835"/>
            <a:ext cx="8747106" cy="1498584"/>
          </a:xfrm>
          <a:prstGeom prst="rect">
            <a:avLst/>
          </a:prstGeom>
          <a:ln/>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sys.tables</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and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sys.columns</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updated</a:t>
            </a:r>
            <a:endPar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node_id</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column</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node</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unique</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in the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db</a:t>
            </a:r>
            <a:endPar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node_id</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values</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automatically</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generated (object_id + a </a:t>
            </a:r>
            <a:r>
              <a:rPr kumimoji="0" lang="it-IT"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bigint</a:t>
            </a:r>
            <a:r>
              <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p>
        </p:txBody>
      </p:sp>
      <p:pic>
        <p:nvPicPr>
          <p:cNvPr id="13" name="Picture 12">
            <a:extLst>
              <a:ext uri="{FF2B5EF4-FFF2-40B4-BE49-F238E27FC236}">
                <a16:creationId xmlns:a16="http://schemas.microsoft.com/office/drawing/2014/main" id="{27B9D7EF-E1E5-4988-BD82-75FEAAE9D3BE}"/>
              </a:ext>
            </a:extLst>
          </p:cNvPr>
          <p:cNvPicPr>
            <a:picLocks noChangeAspect="1"/>
          </p:cNvPicPr>
          <p:nvPr/>
        </p:nvPicPr>
        <p:blipFill>
          <a:blip r:embed="rId3"/>
          <a:stretch>
            <a:fillRect/>
          </a:stretch>
        </p:blipFill>
        <p:spPr>
          <a:xfrm>
            <a:off x="4792333" y="2715420"/>
            <a:ext cx="5381527" cy="2834984"/>
          </a:xfrm>
          <a:prstGeom prst="rect">
            <a:avLst/>
          </a:prstGeom>
          <a:solidFill>
            <a:sysClr val="window" lastClr="FFFFFF"/>
          </a:solidFill>
          <a:ln w="12700" cap="flat" cmpd="sng" algn="ctr">
            <a:solidFill>
              <a:sysClr val="windowText" lastClr="000000"/>
            </a:solidFill>
            <a:prstDash val="solid"/>
            <a:miter lim="800000"/>
          </a:ln>
          <a:effectLst/>
        </p:spPr>
      </p:pic>
      <p:pic>
        <p:nvPicPr>
          <p:cNvPr id="12" name="Content Placeholder 4">
            <a:extLst>
              <a:ext uri="{FF2B5EF4-FFF2-40B4-BE49-F238E27FC236}">
                <a16:creationId xmlns:a16="http://schemas.microsoft.com/office/drawing/2014/main" id="{DCF9229D-D30D-44CB-92DE-259E93ABA7B6}"/>
              </a:ext>
            </a:extLst>
          </p:cNvPr>
          <p:cNvPicPr>
            <a:picLocks noChangeAspect="1"/>
          </p:cNvPicPr>
          <p:nvPr/>
        </p:nvPicPr>
        <p:blipFill>
          <a:blip r:embed="rId4"/>
          <a:stretch>
            <a:fillRect/>
          </a:stretch>
        </p:blipFill>
        <p:spPr>
          <a:xfrm>
            <a:off x="1447529" y="2715420"/>
            <a:ext cx="3221572" cy="2834984"/>
          </a:xfrm>
          <a:prstGeom prst="rect">
            <a:avLst/>
          </a:prstGeom>
          <a:solidFill>
            <a:sysClr val="window" lastClr="FFFFFF"/>
          </a:solidFill>
          <a:ln w="12700" cap="flat" cmpd="sng" algn="ctr">
            <a:solidFill>
              <a:sysClr val="windowText" lastClr="000000"/>
            </a:solidFill>
            <a:prstDash val="solid"/>
            <a:miter lim="800000"/>
          </a:ln>
          <a:effectLst/>
        </p:spPr>
      </p:pic>
    </p:spTree>
    <p:extLst>
      <p:ext uri="{BB962C8B-B14F-4D97-AF65-F5344CB8AC3E}">
        <p14:creationId xmlns:p14="http://schemas.microsoft.com/office/powerpoint/2010/main" val="1946002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37C-512D-4188-8D60-476B5B1D1F60}"/>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Node Table</a:t>
            </a:r>
          </a:p>
        </p:txBody>
      </p:sp>
      <p:sp>
        <p:nvSpPr>
          <p:cNvPr id="11" name="Content Placeholder 2">
            <a:extLst>
              <a:ext uri="{FF2B5EF4-FFF2-40B4-BE49-F238E27FC236}">
                <a16:creationId xmlns:a16="http://schemas.microsoft.com/office/drawing/2014/main" id="{FC6C3F19-6840-4FD6-BE7F-983E495D8326}"/>
              </a:ext>
            </a:extLst>
          </p:cNvPr>
          <p:cNvSpPr txBox="1">
            <a:spLocks/>
          </p:cNvSpPr>
          <p:nvPr/>
        </p:nvSpPr>
        <p:spPr>
          <a:xfrm>
            <a:off x="616495" y="1639887"/>
            <a:ext cx="10409171" cy="118706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2000" dirty="0">
                <a:solidFill>
                  <a:prstClr val="white"/>
                </a:solidFill>
                <a:latin typeface="Segoe UI Light" panose="020B0502040204020203" pitchFamily="34" charset="0"/>
                <a:cs typeface="Segoe UI Light" panose="020B0502040204020203" pitchFamily="34" charset="0"/>
              </a:rPr>
              <a:t>$</a:t>
            </a:r>
            <a:r>
              <a:rPr lang="it-IT" sz="2000" dirty="0" err="1">
                <a:solidFill>
                  <a:prstClr val="white"/>
                </a:solidFill>
                <a:latin typeface="Segoe UI Light" panose="020B0502040204020203" pitchFamily="34" charset="0"/>
                <a:cs typeface="Segoe UI Light" panose="020B0502040204020203" pitchFamily="34" charset="0"/>
              </a:rPr>
              <a:t>node_id</a:t>
            </a:r>
            <a:r>
              <a:rPr lang="it-IT" sz="2000" dirty="0">
                <a:solidFill>
                  <a:prstClr val="white"/>
                </a:solidFill>
                <a:latin typeface="Segoe UI Light" panose="020B0502040204020203" pitchFamily="34" charset="0"/>
                <a:cs typeface="Segoe UI Light" panose="020B0502040204020203" pitchFamily="34" charset="0"/>
              </a:rPr>
              <a:t> </a:t>
            </a:r>
            <a:r>
              <a:rPr lang="it-IT" sz="2000" dirty="0" err="1">
                <a:solidFill>
                  <a:prstClr val="white"/>
                </a:solidFill>
                <a:latin typeface="Segoe UI Light" panose="020B0502040204020203" pitchFamily="34" charset="0"/>
                <a:cs typeface="Segoe UI Light" panose="020B0502040204020203" pitchFamily="34" charset="0"/>
              </a:rPr>
              <a:t>is</a:t>
            </a:r>
            <a:r>
              <a:rPr lang="it-IT" sz="2000" dirty="0">
                <a:solidFill>
                  <a:prstClr val="white"/>
                </a:solidFill>
                <a:latin typeface="Segoe UI Light" panose="020B0502040204020203" pitchFamily="34" charset="0"/>
                <a:cs typeface="Segoe UI Light" panose="020B0502040204020203" pitchFamily="34" charset="0"/>
              </a:rPr>
              <a:t> </a:t>
            </a:r>
            <a:r>
              <a:rPr lang="it-IT" sz="2000" dirty="0" err="1">
                <a:solidFill>
                  <a:prstClr val="white"/>
                </a:solidFill>
                <a:latin typeface="Segoe UI Light" panose="020B0502040204020203" pitchFamily="34" charset="0"/>
                <a:cs typeface="Segoe UI Light" panose="020B0502040204020203" pitchFamily="34" charset="0"/>
              </a:rPr>
              <a:t>showed</a:t>
            </a:r>
            <a:r>
              <a:rPr lang="it-IT" sz="2000" dirty="0">
                <a:solidFill>
                  <a:prstClr val="white"/>
                </a:solidFill>
                <a:latin typeface="Segoe UI Light" panose="020B0502040204020203" pitchFamily="34" charset="0"/>
                <a:cs typeface="Segoe UI Light" panose="020B0502040204020203" pitchFamily="34" charset="0"/>
              </a:rPr>
              <a:t> </a:t>
            </a:r>
            <a:r>
              <a:rPr lang="it-IT" sz="2000" dirty="0" err="1">
                <a:solidFill>
                  <a:prstClr val="white"/>
                </a:solidFill>
                <a:latin typeface="Segoe UI Light" panose="020B0502040204020203" pitchFamily="34" charset="0"/>
                <a:cs typeface="Segoe UI Light" panose="020B0502040204020203" pitchFamily="34" charset="0"/>
              </a:rPr>
              <a:t>as</a:t>
            </a:r>
            <a:r>
              <a:rPr lang="it-IT" sz="2000" dirty="0">
                <a:solidFill>
                  <a:prstClr val="white"/>
                </a:solidFill>
                <a:latin typeface="Segoe UI Light" panose="020B0502040204020203" pitchFamily="34" charset="0"/>
                <a:cs typeface="Segoe UI Light" panose="020B0502040204020203" pitchFamily="34" charset="0"/>
              </a:rPr>
              <a:t> </a:t>
            </a:r>
            <a:r>
              <a:rPr lang="it-IT" sz="2000" dirty="0" err="1">
                <a:solidFill>
                  <a:prstClr val="white"/>
                </a:solidFill>
                <a:latin typeface="Segoe UI Light" panose="020B0502040204020203" pitchFamily="34" charset="0"/>
                <a:cs typeface="Segoe UI Light" panose="020B0502040204020203" pitchFamily="34" charset="0"/>
              </a:rPr>
              <a:t>json</a:t>
            </a:r>
            <a:r>
              <a:rPr lang="it-IT" sz="2000" dirty="0">
                <a:solidFill>
                  <a:prstClr val="white"/>
                </a:solidFill>
                <a:latin typeface="Segoe UI Light" panose="020B0502040204020203" pitchFamily="34" charset="0"/>
                <a:cs typeface="Segoe UI Light" panose="020B0502040204020203" pitchFamily="34" charset="0"/>
              </a:rPr>
              <a:t> </a:t>
            </a:r>
            <a:r>
              <a:rPr lang="it-IT" sz="2000" dirty="0" err="1">
                <a:solidFill>
                  <a:prstClr val="white"/>
                </a:solidFill>
                <a:latin typeface="Segoe UI Light" panose="020B0502040204020203" pitchFamily="34" charset="0"/>
                <a:cs typeface="Segoe UI Light" panose="020B0502040204020203" pitchFamily="34" charset="0"/>
              </a:rPr>
              <a:t>value</a:t>
            </a:r>
            <a:endParaRPr lang="en-US" sz="2000" dirty="0">
              <a:solidFill>
                <a:prstClr val="white"/>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3224150-310E-4547-8BDF-9FEC2E8D5F81}"/>
              </a:ext>
            </a:extLst>
          </p:cNvPr>
          <p:cNvSpPr/>
          <p:nvPr/>
        </p:nvSpPr>
        <p:spPr>
          <a:xfrm>
            <a:off x="616496" y="4349334"/>
            <a:ext cx="10409171" cy="338554"/>
          </a:xfrm>
          <a:prstGeom prst="rect">
            <a:avLst/>
          </a:prstGeom>
          <a:solidFill>
            <a:sysClr val="windowText" lastClr="000000"/>
          </a:solidFill>
          <a:ln w="12700" cap="flat" cmpd="sng" algn="ctr">
            <a:solidFill>
              <a:srgbClr val="4472C4"/>
            </a:solidFill>
            <a:prstDash val="solid"/>
            <a:miter lim="800000"/>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https://docs.microsoft.com/en-us/sql/relational-databases/graphs/sql-graph-architecture?view=sql-server-2017</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83FC697-7A01-4582-8F53-5036F595BEBB}"/>
              </a:ext>
            </a:extLst>
          </p:cNvPr>
          <p:cNvPicPr>
            <a:picLocks noChangeAspect="1"/>
          </p:cNvPicPr>
          <p:nvPr/>
        </p:nvPicPr>
        <p:blipFill>
          <a:blip r:embed="rId4"/>
          <a:stretch>
            <a:fillRect/>
          </a:stretch>
        </p:blipFill>
        <p:spPr>
          <a:xfrm>
            <a:off x="616496" y="2955758"/>
            <a:ext cx="10409171" cy="1291060"/>
          </a:xfrm>
          <a:prstGeom prst="rect">
            <a:avLst/>
          </a:prstGeom>
          <a:solidFill>
            <a:sysClr val="window" lastClr="FFFFFF"/>
          </a:solidFill>
          <a:ln w="12700" cap="flat" cmpd="sng" algn="ctr">
            <a:solidFill>
              <a:sysClr val="windowText" lastClr="000000"/>
            </a:solidFill>
            <a:prstDash val="solid"/>
            <a:miter lim="800000"/>
          </a:ln>
          <a:effectLst/>
        </p:spPr>
      </p:pic>
    </p:spTree>
    <p:extLst>
      <p:ext uri="{BB962C8B-B14F-4D97-AF65-F5344CB8AC3E}">
        <p14:creationId xmlns:p14="http://schemas.microsoft.com/office/powerpoint/2010/main" val="26749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325D-6517-4B99-AEA3-CA5ECDB074D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Edge Table</a:t>
            </a:r>
          </a:p>
        </p:txBody>
      </p:sp>
      <p:sp>
        <p:nvSpPr>
          <p:cNvPr id="4" name="Rectangle 3">
            <a:extLst>
              <a:ext uri="{FF2B5EF4-FFF2-40B4-BE49-F238E27FC236}">
                <a16:creationId xmlns:a16="http://schemas.microsoft.com/office/drawing/2014/main" id="{634655FF-D0D7-4E31-B7F5-7C15BC0E82BA}"/>
              </a:ext>
            </a:extLst>
          </p:cNvPr>
          <p:cNvSpPr/>
          <p:nvPr/>
        </p:nvSpPr>
        <p:spPr>
          <a:xfrm>
            <a:off x="2637160" y="2018641"/>
            <a:ext cx="6246169" cy="244797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701" dirty="0">
                <a:solidFill>
                  <a:srgbClr val="0000FF"/>
                </a:solidFill>
                <a:latin typeface="Consolas" panose="020B0609020204030204" pitchFamily="49" charset="0"/>
              </a:rPr>
              <a:t>CREATE</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TABLE</a:t>
            </a:r>
            <a:r>
              <a:rPr lang="en-US" sz="1701" dirty="0">
                <a:solidFill>
                  <a:srgbClr val="000000"/>
                </a:solidFill>
                <a:latin typeface="Consolas" panose="020B0609020204030204" pitchFamily="49" charset="0"/>
              </a:rPr>
              <a:t> Write </a:t>
            </a:r>
            <a:r>
              <a:rPr lang="en-US" sz="1701" dirty="0">
                <a:solidFill>
                  <a:srgbClr val="0000FF"/>
                </a:solidFill>
                <a:latin typeface="Consolas" panose="020B0609020204030204" pitchFamily="49" charset="0"/>
              </a:rPr>
              <a:t>AS</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EDGE</a:t>
            </a:r>
            <a:r>
              <a:rPr lang="en-US" sz="1701" dirty="0">
                <a:solidFill>
                  <a:srgbClr val="808080"/>
                </a:solidFill>
                <a:latin typeface="Consolas" panose="020B0609020204030204" pitchFamily="49" charset="0"/>
              </a:rPr>
              <a:t>;</a:t>
            </a:r>
          </a:p>
          <a:p>
            <a:endParaRPr lang="en-US" sz="1701" dirty="0">
              <a:solidFill>
                <a:srgbClr val="000000"/>
              </a:solidFill>
              <a:latin typeface="Consolas" panose="020B0609020204030204" pitchFamily="49" charset="0"/>
            </a:endParaRPr>
          </a:p>
          <a:p>
            <a:r>
              <a:rPr lang="en-US" sz="1701" dirty="0">
                <a:solidFill>
                  <a:srgbClr val="0000FF"/>
                </a:solidFill>
                <a:latin typeface="Consolas" panose="020B0609020204030204" pitchFamily="49" charset="0"/>
              </a:rPr>
              <a:t>CREATE</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TABLE</a:t>
            </a:r>
            <a:r>
              <a:rPr lang="en-US" sz="1701" dirty="0">
                <a:solidFill>
                  <a:srgbClr val="000000"/>
                </a:solidFill>
                <a:latin typeface="Consolas" panose="020B0609020204030204" pitchFamily="49" charset="0"/>
              </a:rPr>
              <a:t> Reference </a:t>
            </a:r>
            <a:r>
              <a:rPr lang="en-US" sz="1701" dirty="0">
                <a:solidFill>
                  <a:srgbClr val="0000FF"/>
                </a:solidFill>
                <a:latin typeface="Consolas" panose="020B0609020204030204" pitchFamily="49" charset="0"/>
              </a:rPr>
              <a:t>AS</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EDGE</a:t>
            </a:r>
            <a:r>
              <a:rPr lang="en-US" sz="1701" dirty="0">
                <a:solidFill>
                  <a:srgbClr val="808080"/>
                </a:solidFill>
                <a:latin typeface="Consolas" panose="020B0609020204030204" pitchFamily="49" charset="0"/>
              </a:rPr>
              <a:t>;</a:t>
            </a:r>
            <a:endParaRPr lang="en-US" sz="1701" dirty="0">
              <a:solidFill>
                <a:srgbClr val="000000"/>
              </a:solidFill>
              <a:latin typeface="Consolas" panose="020B0609020204030204" pitchFamily="49" charset="0"/>
            </a:endParaRPr>
          </a:p>
          <a:p>
            <a:endParaRPr lang="en-US" sz="1701" dirty="0">
              <a:solidFill>
                <a:srgbClr val="000000"/>
              </a:solidFill>
              <a:latin typeface="Consolas" panose="020B0609020204030204" pitchFamily="49" charset="0"/>
            </a:endParaRPr>
          </a:p>
          <a:p>
            <a:r>
              <a:rPr lang="en-US" sz="1701" dirty="0">
                <a:solidFill>
                  <a:srgbClr val="0000FF"/>
                </a:solidFill>
                <a:latin typeface="Consolas" panose="020B0609020204030204" pitchFamily="49" charset="0"/>
              </a:rPr>
              <a:t>CREATE</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TABLE</a:t>
            </a:r>
            <a:r>
              <a:rPr lang="en-US" sz="1701" dirty="0">
                <a:solidFill>
                  <a:srgbClr val="000000"/>
                </a:solidFill>
                <a:latin typeface="Consolas" panose="020B0609020204030204" pitchFamily="49" charset="0"/>
              </a:rPr>
              <a:t> Likes </a:t>
            </a:r>
          </a:p>
          <a:p>
            <a:r>
              <a:rPr lang="en-US" sz="1701" dirty="0">
                <a:solidFill>
                  <a:srgbClr val="808080"/>
                </a:solidFill>
                <a:latin typeface="Consolas" panose="020B0609020204030204" pitchFamily="49" charset="0"/>
              </a:rPr>
              <a:t>(</a:t>
            </a:r>
            <a:endParaRPr lang="en-US" sz="1701" dirty="0">
              <a:solidFill>
                <a:srgbClr val="000000"/>
              </a:solidFill>
              <a:latin typeface="Consolas" panose="020B0609020204030204" pitchFamily="49" charset="0"/>
            </a:endParaRPr>
          </a:p>
          <a:p>
            <a:r>
              <a:rPr lang="en-US" sz="1701" dirty="0">
                <a:solidFill>
                  <a:srgbClr val="000000"/>
                </a:solidFill>
                <a:latin typeface="Consolas" panose="020B0609020204030204" pitchFamily="49" charset="0"/>
              </a:rPr>
              <a:t>  score </a:t>
            </a:r>
            <a:r>
              <a:rPr lang="en-US" sz="1701" dirty="0">
                <a:solidFill>
                  <a:srgbClr val="0000FF"/>
                </a:solidFill>
                <a:latin typeface="Consolas" panose="020B0609020204030204" pitchFamily="49" charset="0"/>
              </a:rPr>
              <a:t>int</a:t>
            </a:r>
            <a:endParaRPr lang="en-US" sz="1701" dirty="0">
              <a:solidFill>
                <a:srgbClr val="000000"/>
              </a:solidFill>
              <a:latin typeface="Consolas" panose="020B0609020204030204" pitchFamily="49" charset="0"/>
            </a:endParaRPr>
          </a:p>
          <a:p>
            <a:r>
              <a:rPr lang="en-US" sz="1701" dirty="0">
                <a:solidFill>
                  <a:srgbClr val="808080"/>
                </a:solidFill>
                <a:latin typeface="Consolas" panose="020B0609020204030204" pitchFamily="49" charset="0"/>
              </a:rPr>
              <a:t>)</a:t>
            </a:r>
            <a:endParaRPr lang="en-US" sz="1701" dirty="0">
              <a:solidFill>
                <a:srgbClr val="000000"/>
              </a:solidFill>
              <a:latin typeface="Consolas" panose="020B0609020204030204" pitchFamily="49" charset="0"/>
            </a:endParaRPr>
          </a:p>
          <a:p>
            <a:r>
              <a:rPr lang="en-US" sz="1701" dirty="0">
                <a:solidFill>
                  <a:srgbClr val="0000FF"/>
                </a:solidFill>
                <a:latin typeface="Consolas" panose="020B0609020204030204" pitchFamily="49" charset="0"/>
              </a:rPr>
              <a:t>AS</a:t>
            </a:r>
            <a:r>
              <a:rPr lang="en-US" sz="1701" dirty="0">
                <a:solidFill>
                  <a:srgbClr val="000000"/>
                </a:solidFill>
                <a:latin typeface="Consolas" panose="020B0609020204030204" pitchFamily="49" charset="0"/>
              </a:rPr>
              <a:t> </a:t>
            </a:r>
            <a:r>
              <a:rPr lang="en-US" sz="1701" dirty="0">
                <a:solidFill>
                  <a:srgbClr val="0000FF"/>
                </a:solidFill>
                <a:latin typeface="Consolas" panose="020B0609020204030204" pitchFamily="49" charset="0"/>
              </a:rPr>
              <a:t>EDGE</a:t>
            </a:r>
            <a:r>
              <a:rPr lang="en-US" sz="1701" dirty="0">
                <a:solidFill>
                  <a:srgbClr val="808080"/>
                </a:solidFill>
                <a:latin typeface="Consolas" panose="020B0609020204030204" pitchFamily="49" charset="0"/>
              </a:rPr>
              <a:t>;</a:t>
            </a:r>
            <a:endParaRPr lang="en-US" sz="4158" dirty="0"/>
          </a:p>
        </p:txBody>
      </p:sp>
    </p:spTree>
    <p:extLst>
      <p:ext uri="{BB962C8B-B14F-4D97-AF65-F5344CB8AC3E}">
        <p14:creationId xmlns:p14="http://schemas.microsoft.com/office/powerpoint/2010/main" val="19897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2130CE-3CC5-4545-A914-BBB2914A3D56}"/>
              </a:ext>
            </a:extLst>
          </p:cNvPr>
          <p:cNvSpPr>
            <a:spLocks noGrp="1"/>
          </p:cNvSpPr>
          <p:nvPr>
            <p:ph type="title"/>
          </p:nvPr>
        </p:nvSpPr>
        <p:spPr/>
        <p:txBody>
          <a:bodyPr/>
          <a:lstStyle/>
          <a:p>
            <a:r>
              <a:rPr lang="it-IT" dirty="0" err="1"/>
              <a:t>Graph</a:t>
            </a:r>
            <a:r>
              <a:rPr lang="it-IT" dirty="0"/>
              <a:t> Databases…</a:t>
            </a:r>
          </a:p>
        </p:txBody>
      </p:sp>
      <p:sp>
        <p:nvSpPr>
          <p:cNvPr id="4" name="Content Placeholder 3">
            <a:extLst>
              <a:ext uri="{FF2B5EF4-FFF2-40B4-BE49-F238E27FC236}">
                <a16:creationId xmlns:a16="http://schemas.microsoft.com/office/drawing/2014/main" id="{CDD8B04A-A79F-4BCB-B4EF-059B2E5E7E75}"/>
              </a:ext>
            </a:extLst>
          </p:cNvPr>
          <p:cNvSpPr>
            <a:spLocks noGrp="1"/>
          </p:cNvSpPr>
          <p:nvPr>
            <p:ph idx="1"/>
          </p:nvPr>
        </p:nvSpPr>
        <p:spPr/>
        <p:txBody>
          <a:bodyPr/>
          <a:lstStyle/>
          <a:p>
            <a:pPr marL="571500" indent="-571500">
              <a:buFont typeface="Arial" panose="020B0604020202020204" pitchFamily="34" charset="0"/>
              <a:buChar char="•"/>
            </a:pPr>
            <a:r>
              <a:rPr lang="it-IT" dirty="0" err="1"/>
              <a:t>Old</a:t>
            </a:r>
            <a:r>
              <a:rPr lang="it-IT" dirty="0"/>
              <a:t> theory</a:t>
            </a:r>
          </a:p>
          <a:p>
            <a:pPr marL="571500" indent="-571500">
              <a:buFont typeface="Arial" panose="020B0604020202020204" pitchFamily="34" charset="0"/>
              <a:buChar char="•"/>
            </a:pPr>
            <a:r>
              <a:rPr lang="it-IT" dirty="0" err="1"/>
              <a:t>Niche</a:t>
            </a:r>
            <a:endParaRPr lang="it-IT" dirty="0"/>
          </a:p>
          <a:p>
            <a:pPr marL="571500" indent="-571500">
              <a:buFont typeface="Arial" panose="020B0604020202020204" pitchFamily="34" charset="0"/>
              <a:buChar char="•"/>
            </a:pPr>
            <a:r>
              <a:rPr lang="it-IT" dirty="0"/>
              <a:t>Neo4j</a:t>
            </a:r>
          </a:p>
          <a:p>
            <a:pPr marL="571500" indent="-571500">
              <a:buFont typeface="Arial" panose="020B0604020202020204" pitchFamily="34" charset="0"/>
              <a:buChar char="•"/>
            </a:pPr>
            <a:r>
              <a:rPr lang="it-IT" dirty="0" err="1"/>
              <a:t>Social</a:t>
            </a:r>
            <a:r>
              <a:rPr lang="it-IT" dirty="0" err="1">
                <a:sym typeface="Wingdings" panose="05000000000000000000" pitchFamily="2" charset="2"/>
              </a:rPr>
              <a:t></a:t>
            </a:r>
            <a:r>
              <a:rPr lang="it-IT" dirty="0" err="1"/>
              <a:t>Renaissance</a:t>
            </a:r>
            <a:endParaRPr lang="it-IT" dirty="0"/>
          </a:p>
        </p:txBody>
      </p:sp>
    </p:spTree>
    <p:extLst>
      <p:ext uri="{BB962C8B-B14F-4D97-AF65-F5344CB8AC3E}">
        <p14:creationId xmlns:p14="http://schemas.microsoft.com/office/powerpoint/2010/main" val="3124805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5A709ECE-E409-4DF8-BD70-4AF25486587D}"/>
              </a:ext>
            </a:extLst>
          </p:cNvPr>
          <p:cNvSpPr txBox="1">
            <a:spLocks/>
          </p:cNvSpPr>
          <p:nvPr/>
        </p:nvSpPr>
        <p:spPr>
          <a:xfrm>
            <a:off x="578644" y="1236427"/>
            <a:ext cx="2703843" cy="36202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000" dirty="0">
                <a:solidFill>
                  <a:prstClr val="white"/>
                </a:solidFill>
                <a:latin typeface="Segoe UI Light" panose="020B0502040204020203" pitchFamily="34" charset="0"/>
                <a:cs typeface="Segoe UI Light" panose="020B0502040204020203" pitchFamily="34" charset="0"/>
              </a:rPr>
              <a:t>Changed </a:t>
            </a:r>
            <a:r>
              <a:rPr lang="en-US" sz="2000" dirty="0" err="1">
                <a:solidFill>
                  <a:prstClr val="white"/>
                </a:solidFill>
                <a:latin typeface="Segoe UI Light" panose="020B0502040204020203" pitchFamily="34" charset="0"/>
                <a:cs typeface="Segoe UI Light" panose="020B0502040204020203" pitchFamily="34" charset="0"/>
              </a:rPr>
              <a:t>sys.tables</a:t>
            </a:r>
            <a:r>
              <a:rPr lang="en-US" sz="2000" dirty="0">
                <a:solidFill>
                  <a:prstClr val="white"/>
                </a:solidFill>
                <a:latin typeface="Segoe UI Light" panose="020B0502040204020203" pitchFamily="34" charset="0"/>
                <a:cs typeface="Segoe UI Light" panose="020B0502040204020203" pitchFamily="34" charset="0"/>
              </a:rPr>
              <a:t> and sys. columns views
$edge _id Column: Uniquely identifies an edge instance in the database
The values in $edge _id are automatically generated (</a:t>
            </a:r>
            <a:r>
              <a:rPr lang="en-US" sz="2000" dirty="0" err="1">
                <a:solidFill>
                  <a:prstClr val="white"/>
                </a:solidFill>
                <a:latin typeface="Segoe UI Light" panose="020B0502040204020203" pitchFamily="34" charset="0"/>
                <a:cs typeface="Segoe UI Light" panose="020B0502040204020203" pitchFamily="34" charset="0"/>
              </a:rPr>
              <a:t>object_id</a:t>
            </a:r>
            <a:r>
              <a:rPr lang="en-US" sz="2000" dirty="0">
                <a:solidFill>
                  <a:prstClr val="white"/>
                </a:solidFill>
                <a:latin typeface="Segoe UI Light" panose="020B0502040204020203" pitchFamily="34" charset="0"/>
                <a:cs typeface="Segoe UI Light" panose="020B0502040204020203" pitchFamily="34" charset="0"/>
              </a:rPr>
              <a:t> + </a:t>
            </a:r>
            <a:r>
              <a:rPr lang="en-US" sz="2000" dirty="0" err="1">
                <a:solidFill>
                  <a:prstClr val="white"/>
                </a:solidFill>
                <a:latin typeface="Segoe UI Light" panose="020B0502040204020203" pitchFamily="34" charset="0"/>
                <a:cs typeface="Segoe UI Light" panose="020B0502040204020203" pitchFamily="34" charset="0"/>
              </a:rPr>
              <a:t>bigint</a:t>
            </a:r>
            <a:r>
              <a:rPr lang="en-US" sz="2000" dirty="0">
                <a:solidFill>
                  <a:prstClr val="white"/>
                </a:solidFill>
                <a:latin typeface="Segoe UI Light" panose="020B0502040204020203" pitchFamily="34" charset="0"/>
                <a:cs typeface="Segoe UI Light" panose="020B0502040204020203" pitchFamily="34" charset="0"/>
              </a:rPr>
              <a:t> value generated)</a:t>
            </a:r>
            <a:endParaRPr kumimoji="0" lang="it-IT"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 name="Title 1">
            <a:extLst>
              <a:ext uri="{FF2B5EF4-FFF2-40B4-BE49-F238E27FC236}">
                <a16:creationId xmlns:a16="http://schemas.microsoft.com/office/drawing/2014/main" id="{21F2325D-6517-4B99-AEA3-CA5ECDB074D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Edge Table</a:t>
            </a:r>
          </a:p>
        </p:txBody>
      </p:sp>
      <p:pic>
        <p:nvPicPr>
          <p:cNvPr id="16" name="Picture 15">
            <a:extLst>
              <a:ext uri="{FF2B5EF4-FFF2-40B4-BE49-F238E27FC236}">
                <a16:creationId xmlns:a16="http://schemas.microsoft.com/office/drawing/2014/main" id="{7045B040-2649-4D8E-AFF1-D0D6C6328EA0}"/>
              </a:ext>
            </a:extLst>
          </p:cNvPr>
          <p:cNvPicPr>
            <a:picLocks noChangeAspect="1"/>
          </p:cNvPicPr>
          <p:nvPr/>
        </p:nvPicPr>
        <p:blipFill>
          <a:blip r:embed="rId3"/>
          <a:stretch>
            <a:fillRect/>
          </a:stretch>
        </p:blipFill>
        <p:spPr>
          <a:xfrm>
            <a:off x="6235950" y="1236426"/>
            <a:ext cx="4849952" cy="3604737"/>
          </a:xfrm>
          <a:prstGeom prst="rect">
            <a:avLst/>
          </a:prstGeom>
          <a:solidFill>
            <a:sysClr val="window" lastClr="FFFFFF"/>
          </a:solidFill>
          <a:ln w="12700" cap="flat" cmpd="sng" algn="ctr">
            <a:solidFill>
              <a:sysClr val="windowText" lastClr="000000"/>
            </a:solidFill>
            <a:prstDash val="solid"/>
            <a:miter lim="800000"/>
          </a:ln>
          <a:effectLst/>
        </p:spPr>
      </p:pic>
      <p:pic>
        <p:nvPicPr>
          <p:cNvPr id="15" name="Picture 14">
            <a:extLst>
              <a:ext uri="{FF2B5EF4-FFF2-40B4-BE49-F238E27FC236}">
                <a16:creationId xmlns:a16="http://schemas.microsoft.com/office/drawing/2014/main" id="{11CB7AA6-549D-4C87-8294-78464E359BE0}"/>
              </a:ext>
            </a:extLst>
          </p:cNvPr>
          <p:cNvPicPr>
            <a:picLocks noChangeAspect="1"/>
          </p:cNvPicPr>
          <p:nvPr/>
        </p:nvPicPr>
        <p:blipFill>
          <a:blip r:embed="rId4"/>
          <a:stretch>
            <a:fillRect/>
          </a:stretch>
        </p:blipFill>
        <p:spPr>
          <a:xfrm>
            <a:off x="3398044" y="1236426"/>
            <a:ext cx="2706767" cy="3620246"/>
          </a:xfrm>
          <a:prstGeom prst="rect">
            <a:avLst/>
          </a:prstGeom>
          <a:solidFill>
            <a:sysClr val="window" lastClr="FFFFFF"/>
          </a:solidFill>
          <a:ln w="12700" cap="flat" cmpd="sng" algn="ctr">
            <a:solidFill>
              <a:sysClr val="windowText" lastClr="000000"/>
            </a:solidFill>
            <a:prstDash val="solid"/>
            <a:miter lim="800000"/>
          </a:ln>
          <a:effectLst/>
        </p:spPr>
      </p:pic>
    </p:spTree>
    <p:extLst>
      <p:ext uri="{BB962C8B-B14F-4D97-AF65-F5344CB8AC3E}">
        <p14:creationId xmlns:p14="http://schemas.microsoft.com/office/powerpoint/2010/main" val="1714277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5A709ECE-E409-4DF8-BD70-4AF25486587D}"/>
              </a:ext>
            </a:extLst>
          </p:cNvPr>
          <p:cNvSpPr txBox="1">
            <a:spLocks/>
          </p:cNvSpPr>
          <p:nvPr/>
        </p:nvSpPr>
        <p:spPr>
          <a:xfrm>
            <a:off x="309904" y="1531013"/>
            <a:ext cx="10784340" cy="22322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solidFill>
                  <a:prstClr val="white"/>
                </a:solidFill>
                <a:latin typeface="Segoe UI Light" panose="020B0502040204020203" pitchFamily="34" charset="0"/>
                <a:cs typeface="Segoe UI Light" panose="020B0502040204020203" pitchFamily="34" charset="0"/>
              </a:rPr>
              <a:t>When the $edge _id column is selected, a computed value in the form of a JSON string is displayed.
$from _id contains the source $node _id
$to _id contains the target $node _id</a:t>
            </a:r>
            <a:endParaRPr kumimoji="0" lang="en-US" sz="2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 name="Title 1">
            <a:extLst>
              <a:ext uri="{FF2B5EF4-FFF2-40B4-BE49-F238E27FC236}">
                <a16:creationId xmlns:a16="http://schemas.microsoft.com/office/drawing/2014/main" id="{21F2325D-6517-4B99-AEA3-CA5ECDB074D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Edge Table</a:t>
            </a:r>
          </a:p>
        </p:txBody>
      </p:sp>
      <p:pic>
        <p:nvPicPr>
          <p:cNvPr id="17" name="Picture 16">
            <a:extLst>
              <a:ext uri="{FF2B5EF4-FFF2-40B4-BE49-F238E27FC236}">
                <a16:creationId xmlns:a16="http://schemas.microsoft.com/office/drawing/2014/main" id="{0976104E-D131-4096-884F-E23A8A12CCAE}"/>
              </a:ext>
            </a:extLst>
          </p:cNvPr>
          <p:cNvPicPr>
            <a:picLocks noChangeAspect="1"/>
          </p:cNvPicPr>
          <p:nvPr/>
        </p:nvPicPr>
        <p:blipFill>
          <a:blip r:embed="rId3"/>
          <a:stretch>
            <a:fillRect/>
          </a:stretch>
        </p:blipFill>
        <p:spPr>
          <a:xfrm>
            <a:off x="309904" y="3925887"/>
            <a:ext cx="10800000" cy="1023275"/>
          </a:xfrm>
          <a:prstGeom prst="rect">
            <a:avLst/>
          </a:prstGeom>
          <a:solidFill>
            <a:sysClr val="window" lastClr="FFFFFF"/>
          </a:solidFill>
          <a:ln w="12700" cap="flat" cmpd="sng" algn="ctr">
            <a:solidFill>
              <a:sysClr val="windowText" lastClr="000000"/>
            </a:solidFill>
            <a:prstDash val="solid"/>
            <a:miter lim="800000"/>
          </a:ln>
          <a:effectLst/>
        </p:spPr>
      </p:pic>
    </p:spTree>
    <p:extLst>
      <p:ext uri="{BB962C8B-B14F-4D97-AF65-F5344CB8AC3E}">
        <p14:creationId xmlns:p14="http://schemas.microsoft.com/office/powerpoint/2010/main" val="3827017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69D7-69B8-4E14-BCA5-AE8C467BE50E}"/>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Query graph </a:t>
            </a:r>
            <a:r>
              <a:rPr lang="en-US" dirty="0" err="1">
                <a:latin typeface="Segoe UI Light" panose="020B0502040204020203" pitchFamily="34" charset="0"/>
                <a:cs typeface="Segoe UI Light" panose="020B0502040204020203" pitchFamily="34" charset="0"/>
              </a:rPr>
              <a:t>db</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96CC6A98-7ED0-4709-A97C-6C052301A94B}"/>
              </a:ext>
            </a:extLst>
          </p:cNvPr>
          <p:cNvSpPr>
            <a:spLocks noGrp="1"/>
          </p:cNvSpPr>
          <p:nvPr>
            <p:ph sz="half" idx="1"/>
          </p:nvPr>
        </p:nvSpPr>
        <p:spPr/>
        <p:txBody>
          <a:bodyPr/>
          <a:lstStyle/>
          <a:p>
            <a:r>
              <a:rPr lang="it-IT" dirty="0"/>
              <a:t>Path </a:t>
            </a:r>
            <a:r>
              <a:rPr lang="it-IT" dirty="0" err="1"/>
              <a:t>is</a:t>
            </a:r>
            <a:r>
              <a:rPr lang="it-IT" dirty="0"/>
              <a:t> a set of </a:t>
            </a:r>
            <a:r>
              <a:rPr lang="it-IT" dirty="0" err="1"/>
              <a:t>inner</a:t>
            </a:r>
            <a:r>
              <a:rPr lang="it-IT" dirty="0"/>
              <a:t> </a:t>
            </a:r>
            <a:r>
              <a:rPr lang="it-IT" dirty="0" err="1"/>
              <a:t>joins</a:t>
            </a:r>
            <a:endParaRPr lang="it-IT" dirty="0"/>
          </a:p>
        </p:txBody>
      </p:sp>
      <p:sp>
        <p:nvSpPr>
          <p:cNvPr id="6" name="Content Placeholder 5">
            <a:extLst>
              <a:ext uri="{FF2B5EF4-FFF2-40B4-BE49-F238E27FC236}">
                <a16:creationId xmlns:a16="http://schemas.microsoft.com/office/drawing/2014/main" id="{72463247-918E-4DD2-B390-8A2725898325}"/>
              </a:ext>
            </a:extLst>
          </p:cNvPr>
          <p:cNvSpPr>
            <a:spLocks noGrp="1"/>
          </p:cNvSpPr>
          <p:nvPr>
            <p:ph sz="half" idx="2"/>
          </p:nvPr>
        </p:nvSpPr>
        <p:spPr>
          <a:xfrm>
            <a:off x="5217574" y="1155192"/>
            <a:ext cx="5399087" cy="4403725"/>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ComponentDescription</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  INNER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ON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node_id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from_id</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  INNER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ON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to_id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node_id</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25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24A-ACF0-497F-B6C1-483D0FDD3C1A}"/>
              </a:ext>
            </a:extLst>
          </p:cNvPr>
          <p:cNvSpPr>
            <a:spLocks noGrp="1"/>
          </p:cNvSpPr>
          <p:nvPr>
            <p:ph type="title"/>
          </p:nvPr>
        </p:nvSpPr>
        <p:spPr/>
        <p:txBody>
          <a:bodyPr/>
          <a:lstStyle/>
          <a:p>
            <a:r>
              <a:rPr lang="en-US"/>
              <a:t>Query graph db – MATCH function</a:t>
            </a:r>
            <a:endParaRPr lang="en-US" dirty="0"/>
          </a:p>
        </p:txBody>
      </p:sp>
      <p:sp>
        <p:nvSpPr>
          <p:cNvPr id="3" name="Content Placeholder 2">
            <a:extLst>
              <a:ext uri="{FF2B5EF4-FFF2-40B4-BE49-F238E27FC236}">
                <a16:creationId xmlns:a16="http://schemas.microsoft.com/office/drawing/2014/main" id="{9DC3E6DC-8817-4295-A748-D4EC5ACB4ADD}"/>
              </a:ext>
            </a:extLst>
          </p:cNvPr>
          <p:cNvSpPr>
            <a:spLocks noGrp="1"/>
          </p:cNvSpPr>
          <p:nvPr>
            <p:ph idx="1"/>
          </p:nvPr>
        </p:nvSpPr>
        <p:spPr/>
        <p:txBody>
          <a:bodyPr/>
          <a:lstStyle/>
          <a:p>
            <a:r>
              <a:rPr lang="en-US" dirty="0"/>
              <a:t>Has been specifically added to query graph tables
It is only possible to use it in the WHERE of a SELECT that queries NODE and EDGE table
You can combine it with other WHERE clauses, but only in and</a:t>
            </a:r>
          </a:p>
          <a:p>
            <a:r>
              <a:rPr lang="en-US" dirty="0"/>
              <a:t>	or, and not are unavailable.
</a:t>
            </a:r>
          </a:p>
        </p:txBody>
      </p:sp>
    </p:spTree>
    <p:extLst>
      <p:ext uri="{BB962C8B-B14F-4D97-AF65-F5344CB8AC3E}">
        <p14:creationId xmlns:p14="http://schemas.microsoft.com/office/powerpoint/2010/main" val="386244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24A-ACF0-497F-B6C1-483D0FDD3C1A}"/>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Query graph </a:t>
            </a:r>
            <a:r>
              <a:rPr lang="en-US" dirty="0" err="1">
                <a:latin typeface="Segoe UI Light" panose="020B0502040204020203" pitchFamily="34" charset="0"/>
                <a:cs typeface="Segoe UI Light" panose="020B0502040204020203" pitchFamily="34" charset="0"/>
              </a:rPr>
              <a:t>db</a:t>
            </a:r>
            <a:r>
              <a:rPr lang="en-US" dirty="0">
                <a:latin typeface="Segoe UI Light" panose="020B0502040204020203" pitchFamily="34" charset="0"/>
                <a:cs typeface="Segoe UI Light" panose="020B0502040204020203" pitchFamily="34" charset="0"/>
              </a:rPr>
              <a:t> – MATCH function</a:t>
            </a:r>
            <a:endParaRPr lang="en-US" dirty="0"/>
          </a:p>
        </p:txBody>
      </p:sp>
      <p:sp>
        <p:nvSpPr>
          <p:cNvPr id="10" name="Right Triangle 9">
            <a:extLst>
              <a:ext uri="{FF2B5EF4-FFF2-40B4-BE49-F238E27FC236}">
                <a16:creationId xmlns:a16="http://schemas.microsoft.com/office/drawing/2014/main" id="{627E1AD4-3EA6-4176-BA14-C0ABCA891D94}"/>
              </a:ext>
            </a:extLst>
          </p:cNvPr>
          <p:cNvSpPr/>
          <p:nvPr/>
        </p:nvSpPr>
        <p:spPr>
          <a:xfrm rot="13456178">
            <a:off x="4724509" y="2585436"/>
            <a:ext cx="1623849" cy="1686911"/>
          </a:xfrm>
          <a:prstGeom prst="rtTriangl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9DFDF20-BD4C-4F1E-9EEE-F5E6A87A6E50}"/>
              </a:ext>
            </a:extLst>
          </p:cNvPr>
          <p:cNvSpPr/>
          <p:nvPr/>
        </p:nvSpPr>
        <p:spPr>
          <a:xfrm>
            <a:off x="199148" y="1466752"/>
            <a:ext cx="5252218" cy="3895396"/>
          </a:xfrm>
          <a:prstGeom prst="rect">
            <a:avLst/>
          </a:prstGeom>
          <a:solidFill>
            <a:sysClr val="window" lastClr="FFFFFF"/>
          </a:solidFill>
          <a:ln w="12700" cap="flat" cmpd="sng" algn="ctr">
            <a:solidFill>
              <a:srgbClr val="ED7D31"/>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ComponentDescription</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  INNER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ON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node_id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from_id</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  INNER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JOIN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ON</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to_id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node_id</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60F145-57FF-4865-9C70-C0BFBE0E8350}"/>
              </a:ext>
            </a:extLst>
          </p:cNvPr>
          <p:cNvSpPr/>
          <p:nvPr/>
        </p:nvSpPr>
        <p:spPr>
          <a:xfrm>
            <a:off x="6085600" y="1470530"/>
            <a:ext cx="5252217" cy="3891618"/>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ComponentDescription</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MATCH</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54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24A-ACF0-497F-B6C1-483D0FDD3C1A}"/>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Query graph </a:t>
            </a:r>
            <a:r>
              <a:rPr lang="en-US" dirty="0" err="1">
                <a:latin typeface="Segoe UI Light" panose="020B0502040204020203" pitchFamily="34" charset="0"/>
                <a:cs typeface="Segoe UI Light" panose="020B0502040204020203" pitchFamily="34" charset="0"/>
              </a:rPr>
              <a:t>db</a:t>
            </a:r>
            <a:r>
              <a:rPr lang="en-US" dirty="0">
                <a:latin typeface="Segoe UI Light" panose="020B0502040204020203" pitchFamily="34" charset="0"/>
                <a:cs typeface="Segoe UI Light" panose="020B0502040204020203" pitchFamily="34" charset="0"/>
              </a:rPr>
              <a:t> – MATCH function</a:t>
            </a:r>
            <a:endParaRPr lang="en-US" dirty="0"/>
          </a:p>
        </p:txBody>
      </p:sp>
      <p:sp>
        <p:nvSpPr>
          <p:cNvPr id="4" name="Rectangle 3">
            <a:extLst>
              <a:ext uri="{FF2B5EF4-FFF2-40B4-BE49-F238E27FC236}">
                <a16:creationId xmlns:a16="http://schemas.microsoft.com/office/drawing/2014/main" id="{BAB2A9B3-FE62-4A18-A49E-FD44047544FE}"/>
              </a:ext>
            </a:extLst>
          </p:cNvPr>
          <p:cNvSpPr/>
          <p:nvPr/>
        </p:nvSpPr>
        <p:spPr>
          <a:xfrm>
            <a:off x="703618" y="1535705"/>
            <a:ext cx="10113251" cy="3891618"/>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Articles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Title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ComponentDescription</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Write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Articles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Reference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MATCH</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Write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Articles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Reference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44319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24A-ACF0-497F-B6C1-483D0FDD3C1A}"/>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Query graph </a:t>
            </a:r>
            <a:r>
              <a:rPr lang="en-US" dirty="0" err="1">
                <a:latin typeface="Segoe UI Light" panose="020B0502040204020203" pitchFamily="34" charset="0"/>
                <a:cs typeface="Segoe UI Light" panose="020B0502040204020203" pitchFamily="34" charset="0"/>
              </a:rPr>
              <a:t>db</a:t>
            </a:r>
            <a:r>
              <a:rPr lang="en-US" dirty="0">
                <a:latin typeface="Segoe UI Light" panose="020B0502040204020203" pitchFamily="34" charset="0"/>
                <a:cs typeface="Segoe UI Light" panose="020B0502040204020203" pitchFamily="34" charset="0"/>
              </a:rPr>
              <a:t> – MATCH function</a:t>
            </a:r>
            <a:endParaRPr lang="en-US" dirty="0"/>
          </a:p>
        </p:txBody>
      </p:sp>
      <p:sp>
        <p:nvSpPr>
          <p:cNvPr id="4" name="Rectangle 3">
            <a:extLst>
              <a:ext uri="{FF2B5EF4-FFF2-40B4-BE49-F238E27FC236}">
                <a16:creationId xmlns:a16="http://schemas.microsoft.com/office/drawing/2014/main" id="{BBD798ED-09EB-4FE5-B1CF-F2DA0AFFE4E4}"/>
              </a:ext>
            </a:extLst>
          </p:cNvPr>
          <p:cNvSpPr/>
          <p:nvPr/>
        </p:nvSpPr>
        <p:spPr>
          <a:xfrm>
            <a:off x="703618" y="1535705"/>
            <a:ext cx="10113251" cy="3891618"/>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Articles</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Title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DevAdminsLike</a:t>
            </a:r>
            <a:r>
              <a:rPr kumimoji="0" lang="en-US" sz="1800" b="0" i="0" u="none" strike="noStrike" kern="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Nickname</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fr-FR"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Write</a:t>
            </a:r>
            <a:r>
              <a:rPr kumimoji="0" lang="fr-FR"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Articles</a:t>
            </a:r>
            <a:r>
              <a:rPr kumimoji="0" lang="fr-FR"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fr-FR"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DevAdminsLike</a:t>
            </a:r>
            <a:endParaRPr kumimoji="0" lang="fr-FR"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MATCH</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Write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Articles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DevAdminsLike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407218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395E-7796-4FFE-B186-1CA614672DA2}"/>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Other functions</a:t>
            </a:r>
          </a:p>
        </p:txBody>
      </p:sp>
      <p:sp>
        <p:nvSpPr>
          <p:cNvPr id="3" name="Content Placeholder 2">
            <a:extLst>
              <a:ext uri="{FF2B5EF4-FFF2-40B4-BE49-F238E27FC236}">
                <a16:creationId xmlns:a16="http://schemas.microsoft.com/office/drawing/2014/main" id="{57692B76-86A2-4227-82A9-7045F553C191}"/>
              </a:ext>
            </a:extLst>
          </p:cNvPr>
          <p:cNvSpPr>
            <a:spLocks noGrp="1"/>
          </p:cNvSpPr>
          <p:nvPr>
            <p:ph idx="1"/>
          </p:nvPr>
        </p:nvSpPr>
        <p:spPr>
          <a:xfrm>
            <a:off x="360125" y="1439813"/>
            <a:ext cx="10800000" cy="4232567"/>
          </a:xfrm>
        </p:spPr>
        <p:txBody>
          <a:bodyPr>
            <a:normAutofit/>
          </a:bodyPr>
          <a:lstStyle/>
          <a:p>
            <a:r>
              <a:rPr lang="en-US" sz="2800" dirty="0">
                <a:latin typeface="Segoe UI Light" panose="020B0502040204020203" pitchFamily="34" charset="0"/>
                <a:cs typeface="Segoe UI Light" panose="020B0502040204020203" pitchFamily="34" charset="0"/>
              </a:rPr>
              <a:t>Node table functions</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OBJECT_ID_FROM_NODE_ID($</a:t>
            </a:r>
            <a:r>
              <a:rPr lang="en-US" sz="2400" dirty="0" err="1">
                <a:latin typeface="Segoe UI Light" panose="020B0502040204020203" pitchFamily="34" charset="0"/>
                <a:cs typeface="Segoe UI Light" panose="020B0502040204020203" pitchFamily="34" charset="0"/>
              </a:rPr>
              <a:t>node_id</a:t>
            </a:r>
            <a:r>
              <a:rPr lang="en-US" sz="2400" dirty="0">
                <a:latin typeface="Segoe UI Light" panose="020B0502040204020203" pitchFamily="34" charset="0"/>
                <a:cs typeface="Segoe UI Light" panose="020B0502040204020203" pitchFamily="34" charset="0"/>
              </a:rPr>
              <a:t>) </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GRAPH_ID_FROM_NODE_ID($</a:t>
            </a:r>
            <a:r>
              <a:rPr lang="en-US" sz="2400" dirty="0" err="1">
                <a:latin typeface="Segoe UI Light" panose="020B0502040204020203" pitchFamily="34" charset="0"/>
                <a:cs typeface="Segoe UI Light" panose="020B0502040204020203" pitchFamily="34" charset="0"/>
              </a:rPr>
              <a:t>node_id</a:t>
            </a:r>
            <a:r>
              <a:rPr lang="en-US" sz="2400" dirty="0">
                <a:latin typeface="Segoe UI Light" panose="020B0502040204020203" pitchFamily="34" charset="0"/>
                <a:cs typeface="Segoe UI Light" panose="020B0502040204020203" pitchFamily="34" charset="0"/>
              </a:rPr>
              <a:t>) </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NODE_ID_FROM_PARTS(</a:t>
            </a:r>
            <a:r>
              <a:rPr lang="en-US" sz="2400" dirty="0" err="1">
                <a:latin typeface="Segoe UI Light" panose="020B0502040204020203" pitchFamily="34" charset="0"/>
                <a:cs typeface="Segoe UI Light" panose="020B0502040204020203" pitchFamily="34" charset="0"/>
              </a:rPr>
              <a:t>object_id</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graph_id</a:t>
            </a:r>
            <a:r>
              <a:rPr lang="en-US" sz="2400" dirty="0">
                <a:latin typeface="Segoe UI Light" panose="020B0502040204020203" pitchFamily="34" charset="0"/>
                <a:cs typeface="Segoe UI Light" panose="020B0502040204020203" pitchFamily="34" charset="0"/>
              </a:rPr>
              <a:t>)</a:t>
            </a:r>
          </a:p>
          <a:p>
            <a:pPr lvl="1"/>
            <a:endParaRPr lang="en-US" sz="2400" dirty="0">
              <a:latin typeface="Segoe UI Light" panose="020B0502040204020203" pitchFamily="34" charset="0"/>
              <a:cs typeface="Segoe UI Light" panose="020B0502040204020203" pitchFamily="34" charset="0"/>
            </a:endParaRPr>
          </a:p>
          <a:p>
            <a:r>
              <a:rPr lang="en-US" sz="2800" dirty="0">
                <a:latin typeface="Segoe UI Light" panose="020B0502040204020203" pitchFamily="34" charset="0"/>
                <a:cs typeface="Segoe UI Light" panose="020B0502040204020203" pitchFamily="34" charset="0"/>
              </a:rPr>
              <a:t>Edge table functions</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OBJECT_ID_FROM_EDGE_ID($</a:t>
            </a:r>
            <a:r>
              <a:rPr lang="en-US" sz="2400" dirty="0" err="1">
                <a:latin typeface="Segoe UI Light" panose="020B0502040204020203" pitchFamily="34" charset="0"/>
                <a:cs typeface="Segoe UI Light" panose="020B0502040204020203" pitchFamily="34" charset="0"/>
              </a:rPr>
              <a:t>edge_id</a:t>
            </a:r>
            <a:r>
              <a:rPr lang="en-US" sz="2400" dirty="0">
                <a:latin typeface="Segoe UI Light" panose="020B0502040204020203" pitchFamily="34" charset="0"/>
                <a:cs typeface="Segoe UI Light" panose="020B0502040204020203" pitchFamily="34" charset="0"/>
              </a:rPr>
              <a:t>) </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GRAPH_ID_FROM_EDGE_ID($</a:t>
            </a:r>
            <a:r>
              <a:rPr lang="en-US" sz="2400" dirty="0" err="1">
                <a:latin typeface="Segoe UI Light" panose="020B0502040204020203" pitchFamily="34" charset="0"/>
                <a:cs typeface="Segoe UI Light" panose="020B0502040204020203" pitchFamily="34" charset="0"/>
              </a:rPr>
              <a:t>edge_id</a:t>
            </a:r>
            <a:r>
              <a:rPr lang="en-US" sz="2400" dirty="0">
                <a:latin typeface="Segoe UI Light" panose="020B0502040204020203" pitchFamily="34" charset="0"/>
                <a:cs typeface="Segoe UI Light" panose="020B0502040204020203" pitchFamily="34" charset="0"/>
              </a:rPr>
              <a:t>) </a:t>
            </a:r>
          </a:p>
          <a:p>
            <a:pPr marL="918927" lvl="1" indent="-34290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EDGE_ID_FROM_PARTS(</a:t>
            </a:r>
            <a:r>
              <a:rPr lang="en-US" sz="2400" dirty="0" err="1">
                <a:latin typeface="Segoe UI Light" panose="020B0502040204020203" pitchFamily="34" charset="0"/>
                <a:cs typeface="Segoe UI Light" panose="020B0502040204020203" pitchFamily="34" charset="0"/>
              </a:rPr>
              <a:t>object_id</a:t>
            </a: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graph_id</a:t>
            </a:r>
            <a:r>
              <a:rPr lang="en-US" sz="24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75181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8591-DC17-42B6-8050-636DDD07774D}"/>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Delete &amp; Update</a:t>
            </a:r>
          </a:p>
        </p:txBody>
      </p:sp>
      <p:sp>
        <p:nvSpPr>
          <p:cNvPr id="6" name="Rectangle 5">
            <a:extLst>
              <a:ext uri="{FF2B5EF4-FFF2-40B4-BE49-F238E27FC236}">
                <a16:creationId xmlns:a16="http://schemas.microsoft.com/office/drawing/2014/main" id="{8DAB6B73-3EC0-4E4E-A30B-5DC2C50C4315}"/>
              </a:ext>
            </a:extLst>
          </p:cNvPr>
          <p:cNvSpPr/>
          <p:nvPr/>
        </p:nvSpPr>
        <p:spPr>
          <a:xfrm>
            <a:off x="952500" y="1524000"/>
            <a:ext cx="9372600" cy="2298700"/>
          </a:xfrm>
          <a:prstGeom prst="rect">
            <a:avLst/>
          </a:prstGeom>
          <a:solidFill>
            <a:sysClr val="window" lastClr="FFFFFF"/>
          </a:solidFill>
          <a:ln w="12700" cap="flat" cmpd="sng" algn="ctr">
            <a:solidFill>
              <a:srgbClr val="ED7D31"/>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DELETE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Components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MATCH</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DevAdmins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Likes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Components</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  AND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ComponentID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3</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CEB39E80-2D79-430B-BADB-4B21B3D07C12}"/>
              </a:ext>
            </a:extLst>
          </p:cNvPr>
          <p:cNvSpPr/>
          <p:nvPr/>
        </p:nvSpPr>
        <p:spPr>
          <a:xfrm>
            <a:off x="952500" y="4143375"/>
            <a:ext cx="9372600" cy="1117600"/>
          </a:xfrm>
          <a:prstGeom prst="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DELETE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Likes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FF"/>
                </a:solidFill>
                <a:effectLst/>
                <a:uLnTx/>
                <a:uFillTx/>
                <a:latin typeface="Consolas" panose="020B0609020204030204" pitchFamily="49" charset="0"/>
                <a:ea typeface="+mn-ea"/>
                <a:cs typeface="+mn-cs"/>
              </a:rPr>
              <a:t>edge_id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'{"type":"edge","schema":"dbo","table":"Likes","id":8}'</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18101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844B-18CE-474F-AEE8-35982601AD51}"/>
              </a:ext>
            </a:extLst>
          </p:cNvPr>
          <p:cNvSpPr>
            <a:spLocks noGrp="1"/>
          </p:cNvSpPr>
          <p:nvPr>
            <p:ph type="title"/>
          </p:nvPr>
        </p:nvSpPr>
        <p:spPr/>
        <p:txBody>
          <a:bodyPr/>
          <a:lstStyle/>
          <a:p>
            <a:r>
              <a:rPr lang="en-US"/>
              <a:t>Best practice</a:t>
            </a:r>
            <a:endParaRPr lang="en-US" dirty="0"/>
          </a:p>
        </p:txBody>
      </p:sp>
      <p:sp>
        <p:nvSpPr>
          <p:cNvPr id="3" name="Content Placeholder 2">
            <a:extLst>
              <a:ext uri="{FF2B5EF4-FFF2-40B4-BE49-F238E27FC236}">
                <a16:creationId xmlns:a16="http://schemas.microsoft.com/office/drawing/2014/main" id="{9CF5CD6A-601E-4E86-B45B-7FCE263BE1F8}"/>
              </a:ext>
            </a:extLst>
          </p:cNvPr>
          <p:cNvSpPr>
            <a:spLocks noGrp="1"/>
          </p:cNvSpPr>
          <p:nvPr>
            <p:ph idx="1"/>
          </p:nvPr>
        </p:nvSpPr>
        <p:spPr/>
        <p:txBody>
          <a:bodyPr/>
          <a:lstStyle/>
          <a:p>
            <a:pPr lvl="0"/>
            <a:r>
              <a:rPr lang="en-US" dirty="0"/>
              <a:t>SQL does not create unique indexes
SQL does not create constraint
We have to create unique indices in both nodes and edge tables to avoid duplicates
There is no constraint on the edges that restrict the type of node tables source or destination
</a:t>
            </a:r>
            <a:endParaRPr lang="it-IT" dirty="0"/>
          </a:p>
        </p:txBody>
      </p:sp>
    </p:spTree>
    <p:extLst>
      <p:ext uri="{BB962C8B-B14F-4D97-AF65-F5344CB8AC3E}">
        <p14:creationId xmlns:p14="http://schemas.microsoft.com/office/powerpoint/2010/main" val="348431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0C0B-6CF7-4800-96E1-059256A37757}"/>
              </a:ext>
            </a:extLst>
          </p:cNvPr>
          <p:cNvSpPr>
            <a:spLocks noGrp="1"/>
          </p:cNvSpPr>
          <p:nvPr>
            <p:ph type="title"/>
          </p:nvPr>
        </p:nvSpPr>
        <p:spPr/>
        <p:txBody>
          <a:bodyPr/>
          <a:lstStyle/>
          <a:p>
            <a:r>
              <a:rPr lang="it-IT" dirty="0" err="1"/>
              <a:t>This</a:t>
            </a:r>
            <a:r>
              <a:rPr lang="it-IT" dirty="0"/>
              <a:t> </a:t>
            </a:r>
            <a:r>
              <a:rPr lang="it-IT" dirty="0" err="1"/>
              <a:t>is</a:t>
            </a:r>
            <a:r>
              <a:rPr lang="it-IT" dirty="0"/>
              <a:t> an</a:t>
            </a:r>
            <a:br>
              <a:rPr lang="it-IT" dirty="0"/>
            </a:br>
            <a:r>
              <a:rPr lang="it-IT" dirty="0" err="1"/>
              <a:t>exploration</a:t>
            </a:r>
            <a:br>
              <a:rPr lang="it-IT" dirty="0"/>
            </a:br>
            <a:r>
              <a:rPr lang="it-IT" dirty="0"/>
              <a:t>due to a research</a:t>
            </a:r>
            <a:br>
              <a:rPr lang="it-IT" dirty="0"/>
            </a:br>
            <a:r>
              <a:rPr lang="it-IT" dirty="0"/>
              <a:t>activity</a:t>
            </a:r>
          </a:p>
        </p:txBody>
      </p:sp>
    </p:spTree>
    <p:extLst>
      <p:ext uri="{BB962C8B-B14F-4D97-AF65-F5344CB8AC3E}">
        <p14:creationId xmlns:p14="http://schemas.microsoft.com/office/powerpoint/2010/main" val="384658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50E8-6976-4611-AB07-6A27A60E82F5}"/>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Hierarchies</a:t>
            </a:r>
          </a:p>
        </p:txBody>
      </p:sp>
      <p:graphicFrame>
        <p:nvGraphicFramePr>
          <p:cNvPr id="15" name="Content Placeholder 3">
            <a:extLst>
              <a:ext uri="{FF2B5EF4-FFF2-40B4-BE49-F238E27FC236}">
                <a16:creationId xmlns:a16="http://schemas.microsoft.com/office/drawing/2014/main" id="{E234FEE9-0A84-470B-BA14-E87B1FBF773E}"/>
              </a:ext>
            </a:extLst>
          </p:cNvPr>
          <p:cNvGraphicFramePr>
            <a:graphicFrameLocks noGrp="1"/>
          </p:cNvGraphicFramePr>
          <p:nvPr>
            <p:ph idx="1"/>
            <p:extLst>
              <p:ext uri="{D42A27DB-BD31-4B8C-83A1-F6EECF244321}">
                <p14:modId xmlns:p14="http://schemas.microsoft.com/office/powerpoint/2010/main" val="1845125748"/>
              </p:ext>
            </p:extLst>
          </p:nvPr>
        </p:nvGraphicFramePr>
        <p:xfrm>
          <a:off x="360363" y="1439863"/>
          <a:ext cx="10799762" cy="43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1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C08C-6CAD-497A-BA76-114A116E8798}"/>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Hierarchies</a:t>
            </a:r>
            <a:endParaRPr lang="en-US" dirty="0"/>
          </a:p>
        </p:txBody>
      </p:sp>
      <p:grpSp>
        <p:nvGrpSpPr>
          <p:cNvPr id="21" name="Group 20">
            <a:extLst>
              <a:ext uri="{FF2B5EF4-FFF2-40B4-BE49-F238E27FC236}">
                <a16:creationId xmlns:a16="http://schemas.microsoft.com/office/drawing/2014/main" id="{D59F5F98-F891-4777-8C09-64E8F8E848C4}"/>
              </a:ext>
            </a:extLst>
          </p:cNvPr>
          <p:cNvGrpSpPr/>
          <p:nvPr/>
        </p:nvGrpSpPr>
        <p:grpSpPr>
          <a:xfrm>
            <a:off x="3302354" y="2152860"/>
            <a:ext cx="748221" cy="707492"/>
            <a:chOff x="5328204" y="1544320"/>
            <a:chExt cx="748221" cy="707492"/>
          </a:xfrm>
        </p:grpSpPr>
        <p:sp>
          <p:nvSpPr>
            <p:cNvPr id="22" name="Oval 21">
              <a:extLst>
                <a:ext uri="{FF2B5EF4-FFF2-40B4-BE49-F238E27FC236}">
                  <a16:creationId xmlns:a16="http://schemas.microsoft.com/office/drawing/2014/main" id="{213DC3F4-A7D4-4EA2-A432-DFD06D60A71E}"/>
                </a:ext>
              </a:extLst>
            </p:cNvPr>
            <p:cNvSpPr/>
            <p:nvPr/>
          </p:nvSpPr>
          <p:spPr>
            <a:xfrm>
              <a:off x="5328204" y="1544320"/>
              <a:ext cx="748221" cy="701040"/>
            </a:xfrm>
            <a:prstGeom prst="ellipse">
              <a:avLst/>
            </a:prstGeom>
            <a:solidFill>
              <a:sysClr val="window" lastClr="FFFFFF"/>
            </a:solidFill>
            <a:ln w="381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988053D9-800D-4F4B-A2BE-9A5E0F206922}"/>
                </a:ext>
              </a:extLst>
            </p:cNvPr>
            <p:cNvCxnSpPr>
              <a:cxnSpLocks/>
            </p:cNvCxnSpPr>
            <p:nvPr/>
          </p:nvCxnSpPr>
          <p:spPr>
            <a:xfrm flipH="1">
              <a:off x="5684838" y="2221094"/>
              <a:ext cx="161926" cy="30718"/>
            </a:xfrm>
            <a:prstGeom prst="straightConnector1">
              <a:avLst/>
            </a:prstGeom>
            <a:noFill/>
            <a:ln w="38100" cap="flat" cmpd="sng" algn="ctr">
              <a:solidFill>
                <a:srgbClr val="4472C4"/>
              </a:solidFill>
              <a:prstDash val="solid"/>
              <a:round/>
              <a:headEnd type="none" w="med" len="med"/>
              <a:tailEnd type="arrow" w="med" len="med"/>
            </a:ln>
            <a:effectLst/>
          </p:spPr>
        </p:cxnSp>
      </p:grpSp>
      <p:sp>
        <p:nvSpPr>
          <p:cNvPr id="24" name="TextBox 23">
            <a:extLst>
              <a:ext uri="{FF2B5EF4-FFF2-40B4-BE49-F238E27FC236}">
                <a16:creationId xmlns:a16="http://schemas.microsoft.com/office/drawing/2014/main" id="{4A4DCA20-7A15-45FA-88BF-4931311BC816}"/>
              </a:ext>
            </a:extLst>
          </p:cNvPr>
          <p:cNvSpPr txBox="1"/>
          <p:nvPr/>
        </p:nvSpPr>
        <p:spPr>
          <a:xfrm>
            <a:off x="4050575" y="2241432"/>
            <a:ext cx="1181734" cy="369332"/>
          </a:xfrm>
          <a:prstGeom prst="rect">
            <a:avLst/>
          </a:prstGeom>
          <a:noFill/>
        </p:spPr>
        <p:txBody>
          <a:bodyPr wrap="none" rtlCol="0">
            <a:spAutoFit/>
          </a:bodyPr>
          <a:lstStyle/>
          <a:p>
            <a:pPr defTabSz="914400"/>
            <a:r>
              <a:rPr lang="en-US" dirty="0">
                <a:solidFill>
                  <a:prstClr val="black"/>
                </a:solidFill>
                <a:latin typeface="Segoe UI Light" panose="020B0502040204020203" pitchFamily="34" charset="0"/>
                <a:cs typeface="Segoe UI Light" panose="020B0502040204020203" pitchFamily="34" charset="0"/>
              </a:rPr>
              <a:t>Contained</a:t>
            </a:r>
          </a:p>
        </p:txBody>
      </p:sp>
      <p:grpSp>
        <p:nvGrpSpPr>
          <p:cNvPr id="25" name="Group 24">
            <a:extLst>
              <a:ext uri="{FF2B5EF4-FFF2-40B4-BE49-F238E27FC236}">
                <a16:creationId xmlns:a16="http://schemas.microsoft.com/office/drawing/2014/main" id="{79D7F0B4-5F6E-4D1D-BBA7-CE4872455EEB}"/>
              </a:ext>
            </a:extLst>
          </p:cNvPr>
          <p:cNvGrpSpPr/>
          <p:nvPr/>
        </p:nvGrpSpPr>
        <p:grpSpPr>
          <a:xfrm>
            <a:off x="1620495" y="3457683"/>
            <a:ext cx="748221" cy="715793"/>
            <a:chOff x="3189188" y="6086037"/>
            <a:chExt cx="748221" cy="715793"/>
          </a:xfrm>
        </p:grpSpPr>
        <p:sp>
          <p:nvSpPr>
            <p:cNvPr id="26" name="Oval 25">
              <a:extLst>
                <a:ext uri="{FF2B5EF4-FFF2-40B4-BE49-F238E27FC236}">
                  <a16:creationId xmlns:a16="http://schemas.microsoft.com/office/drawing/2014/main" id="{DC0B86C3-0664-4173-8669-2E2F81C172E3}"/>
                </a:ext>
              </a:extLst>
            </p:cNvPr>
            <p:cNvSpPr/>
            <p:nvPr/>
          </p:nvSpPr>
          <p:spPr>
            <a:xfrm>
              <a:off x="3189188" y="6100790"/>
              <a:ext cx="748221" cy="701040"/>
            </a:xfrm>
            <a:prstGeom prst="ellipse">
              <a:avLst/>
            </a:prstGeom>
            <a:solidFill>
              <a:sysClr val="window" lastClr="FFFFFF"/>
            </a:solidFill>
            <a:ln w="381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29E6190C-3019-4C5B-9933-B9DC5C1725A7}"/>
                </a:ext>
              </a:extLst>
            </p:cNvPr>
            <p:cNvCxnSpPr>
              <a:cxnSpLocks/>
            </p:cNvCxnSpPr>
            <p:nvPr/>
          </p:nvCxnSpPr>
          <p:spPr>
            <a:xfrm flipV="1">
              <a:off x="3453606" y="6086037"/>
              <a:ext cx="130969" cy="32825"/>
            </a:xfrm>
            <a:prstGeom prst="straightConnector1">
              <a:avLst/>
            </a:prstGeom>
            <a:noFill/>
            <a:ln w="38100" cap="flat" cmpd="sng" algn="ctr">
              <a:solidFill>
                <a:srgbClr val="C00000"/>
              </a:solidFill>
              <a:prstDash val="solid"/>
              <a:round/>
              <a:headEnd type="none" w="med" len="med"/>
              <a:tailEnd type="arrow" w="med" len="med"/>
            </a:ln>
            <a:effectLst/>
          </p:spPr>
        </p:cxnSp>
      </p:grpSp>
      <p:sp>
        <p:nvSpPr>
          <p:cNvPr id="28" name="TextBox 27">
            <a:extLst>
              <a:ext uri="{FF2B5EF4-FFF2-40B4-BE49-F238E27FC236}">
                <a16:creationId xmlns:a16="http://schemas.microsoft.com/office/drawing/2014/main" id="{001C3574-67B0-4A35-A4CD-E848FF183783}"/>
              </a:ext>
            </a:extLst>
          </p:cNvPr>
          <p:cNvSpPr txBox="1"/>
          <p:nvPr/>
        </p:nvSpPr>
        <p:spPr>
          <a:xfrm>
            <a:off x="471065" y="3697252"/>
            <a:ext cx="1024639" cy="369332"/>
          </a:xfrm>
          <a:prstGeom prst="rect">
            <a:avLst/>
          </a:prstGeom>
          <a:noFill/>
        </p:spPr>
        <p:txBody>
          <a:bodyPr wrap="none" rtlCol="0">
            <a:spAutoFit/>
          </a:bodyPr>
          <a:lstStyle/>
          <a:p>
            <a:pPr defTabSz="914400"/>
            <a:r>
              <a:rPr lang="en-US" dirty="0">
                <a:solidFill>
                  <a:prstClr val="black"/>
                </a:solidFill>
                <a:latin typeface="Segoe UI Light" panose="020B0502040204020203" pitchFamily="34" charset="0"/>
                <a:cs typeface="Segoe UI Light" panose="020B0502040204020203" pitchFamily="34" charset="0"/>
              </a:rPr>
              <a:t>Contains</a:t>
            </a:r>
          </a:p>
        </p:txBody>
      </p:sp>
      <p:sp>
        <p:nvSpPr>
          <p:cNvPr id="29" name="Oval 28">
            <a:extLst>
              <a:ext uri="{FF2B5EF4-FFF2-40B4-BE49-F238E27FC236}">
                <a16:creationId xmlns:a16="http://schemas.microsoft.com/office/drawing/2014/main" id="{8F2D41E3-2C0C-4F43-AEFC-E139F946C255}"/>
              </a:ext>
            </a:extLst>
          </p:cNvPr>
          <p:cNvSpPr/>
          <p:nvPr/>
        </p:nvSpPr>
        <p:spPr>
          <a:xfrm>
            <a:off x="1936550" y="2292518"/>
            <a:ext cx="1857829" cy="1746021"/>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Space</a:t>
            </a:r>
          </a:p>
        </p:txBody>
      </p:sp>
      <p:sp>
        <p:nvSpPr>
          <p:cNvPr id="30" name="Rectangle 29">
            <a:extLst>
              <a:ext uri="{FF2B5EF4-FFF2-40B4-BE49-F238E27FC236}">
                <a16:creationId xmlns:a16="http://schemas.microsoft.com/office/drawing/2014/main" id="{86A7DCD3-5C41-4424-9E4B-EA0976575F5D}"/>
              </a:ext>
            </a:extLst>
          </p:cNvPr>
          <p:cNvSpPr/>
          <p:nvPr/>
        </p:nvSpPr>
        <p:spPr>
          <a:xfrm>
            <a:off x="5416379" y="1427217"/>
            <a:ext cx="5578146" cy="41697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Space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SpaceId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IDENTITY</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PRIMARY</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KEY</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Name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NVARCHAR</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50</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NOT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NULL,</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rPr>
              <a:t>LastNTypeame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NVARCHAR</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50</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NOT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NULL</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NODE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Contains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rPr>
              <a:t>EDGE</a:t>
            </a:r>
            <a:r>
              <a:rPr kumimoji="0" lang="en-US" sz="1800" b="0" i="0" u="none" strike="noStrike" kern="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defTabSz="914400">
              <a:defRPr/>
            </a:pPr>
            <a:r>
              <a:rPr lang="en-US" kern="0" dirty="0">
                <a:solidFill>
                  <a:srgbClr val="0000FF"/>
                </a:solidFill>
                <a:latin typeface="Consolas" panose="020B0609020204030204" pitchFamily="49" charset="0"/>
              </a:rPr>
              <a:t>CREATE</a:t>
            </a:r>
            <a:r>
              <a:rPr lang="en-US" kern="0" dirty="0">
                <a:solidFill>
                  <a:srgbClr val="000000"/>
                </a:solidFill>
                <a:latin typeface="Consolas" panose="020B0609020204030204" pitchFamily="49" charset="0"/>
              </a:rPr>
              <a:t> </a:t>
            </a:r>
            <a:r>
              <a:rPr lang="en-US" kern="0" dirty="0">
                <a:solidFill>
                  <a:srgbClr val="0000FF"/>
                </a:solidFill>
                <a:latin typeface="Consolas" panose="020B0609020204030204" pitchFamily="49" charset="0"/>
              </a:rPr>
              <a:t>TABLE</a:t>
            </a:r>
            <a:r>
              <a:rPr lang="en-US" kern="0" dirty="0">
                <a:solidFill>
                  <a:srgbClr val="000000"/>
                </a:solidFill>
                <a:latin typeface="Consolas" panose="020B0609020204030204" pitchFamily="49" charset="0"/>
              </a:rPr>
              <a:t> Contained </a:t>
            </a:r>
            <a:r>
              <a:rPr lang="en-US" kern="0" dirty="0">
                <a:solidFill>
                  <a:srgbClr val="0000FF"/>
                </a:solidFill>
                <a:latin typeface="Consolas" panose="020B0609020204030204" pitchFamily="49" charset="0"/>
              </a:rPr>
              <a:t>AS</a:t>
            </a:r>
            <a:r>
              <a:rPr lang="en-US" kern="0" dirty="0">
                <a:solidFill>
                  <a:srgbClr val="000000"/>
                </a:solidFill>
                <a:latin typeface="Consolas" panose="020B0609020204030204" pitchFamily="49" charset="0"/>
              </a:rPr>
              <a:t> </a:t>
            </a:r>
            <a:r>
              <a:rPr lang="en-US" kern="0" dirty="0">
                <a:solidFill>
                  <a:srgbClr val="0000FF"/>
                </a:solidFill>
                <a:latin typeface="Consolas" panose="020B0609020204030204" pitchFamily="49" charset="0"/>
              </a:rPr>
              <a:t>EDGE</a:t>
            </a:r>
            <a:r>
              <a:rPr lang="en-US" kern="0" dirty="0">
                <a:solidFill>
                  <a:srgbClr val="808080"/>
                </a:solidFill>
                <a:latin typeface="Consolas" panose="020B0609020204030204" pitchFamily="49" charset="0"/>
              </a:rPr>
              <a:t>;</a:t>
            </a:r>
            <a:endParaRPr lang="en-US"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4321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Limitations</a:t>
            </a:r>
            <a:endParaRPr lang="en-GB" dirty="0"/>
          </a:p>
        </p:txBody>
      </p:sp>
      <p:sp>
        <p:nvSpPr>
          <p:cNvPr id="3" name="Content Placeholder 2"/>
          <p:cNvSpPr>
            <a:spLocks noGrp="1"/>
          </p:cNvSpPr>
          <p:nvPr>
            <p:ph idx="1"/>
          </p:nvPr>
        </p:nvSpPr>
        <p:spPr/>
        <p:txBody>
          <a:bodyPr>
            <a:normAutofit fontScale="77500" lnSpcReduction="20000"/>
          </a:bodyPr>
          <a:lstStyle/>
          <a:p>
            <a:r>
              <a:rPr lang="en-GB" dirty="0"/>
              <a:t>Not Available</a:t>
            </a:r>
          </a:p>
          <a:p>
            <a:pPr lvl="1"/>
            <a:r>
              <a:rPr lang="en-GB" dirty="0"/>
              <a:t>Transitive Closure</a:t>
            </a:r>
          </a:p>
          <a:p>
            <a:pPr lvl="1"/>
            <a:r>
              <a:rPr lang="en-GB" dirty="0"/>
              <a:t>Polymorphism</a:t>
            </a:r>
          </a:p>
          <a:p>
            <a:pPr lvl="1"/>
            <a:r>
              <a:rPr lang="en-GB" dirty="0"/>
              <a:t>Functions such as Shortest Path or Page Rank</a:t>
            </a:r>
            <a:br>
              <a:rPr lang="en-GB" dirty="0"/>
            </a:br>
            <a:r>
              <a:rPr lang="en-GB" dirty="0"/>
              <a:t>Graphical View</a:t>
            </a:r>
          </a:p>
          <a:p>
            <a:r>
              <a:rPr lang="en-GB" dirty="0"/>
              <a:t>Not Supported</a:t>
            </a:r>
          </a:p>
          <a:p>
            <a:pPr lvl="1"/>
            <a:r>
              <a:rPr lang="en-GB" dirty="0"/>
              <a:t>Converting existing relational table to node or edge</a:t>
            </a:r>
          </a:p>
          <a:p>
            <a:pPr lvl="1"/>
            <a:r>
              <a:rPr lang="en-US" dirty="0"/>
              <a:t>memory-optimized, system-versioned, or temporary tables</a:t>
            </a:r>
            <a:endParaRPr lang="en-GB" dirty="0"/>
          </a:p>
          <a:p>
            <a:pPr lvl="1"/>
            <a:r>
              <a:rPr lang="en-US" dirty="0"/>
              <a:t>updating node IDs in edge records </a:t>
            </a:r>
          </a:p>
          <a:p>
            <a:pPr lvl="1"/>
            <a:r>
              <a:rPr lang="en-US" dirty="0"/>
              <a:t>View Designer</a:t>
            </a:r>
          </a:p>
          <a:p>
            <a:pPr lvl="1"/>
            <a:r>
              <a:rPr lang="en-US" dirty="0"/>
              <a:t>Referential Integrity</a:t>
            </a:r>
            <a:endParaRPr lang="en-GB" dirty="0"/>
          </a:p>
        </p:txBody>
      </p:sp>
    </p:spTree>
    <p:extLst>
      <p:ext uri="{BB962C8B-B14F-4D97-AF65-F5344CB8AC3E}">
        <p14:creationId xmlns:p14="http://schemas.microsoft.com/office/powerpoint/2010/main" val="3864761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395E-7796-4FFE-B186-1CA614672DA2}"/>
              </a:ext>
            </a:extLst>
          </p:cNvPr>
          <p:cNvSpPr>
            <a:spLocks noGrp="1"/>
          </p:cNvSpPr>
          <p:nvPr>
            <p:ph type="title"/>
          </p:nvPr>
        </p:nvSpPr>
        <p:spPr/>
        <p:txBody>
          <a:bodyPr/>
          <a:lstStyle/>
          <a:p>
            <a:r>
              <a:rPr lang="en-US"/>
              <a:t>Cosa manca</a:t>
            </a:r>
            <a:endParaRPr lang="en-US" dirty="0"/>
          </a:p>
        </p:txBody>
      </p:sp>
      <p:graphicFrame>
        <p:nvGraphicFramePr>
          <p:cNvPr id="10" name="Content Placeholder 9">
            <a:extLst>
              <a:ext uri="{FF2B5EF4-FFF2-40B4-BE49-F238E27FC236}">
                <a16:creationId xmlns:a16="http://schemas.microsoft.com/office/drawing/2014/main" id="{3B02BDFB-CBCE-44B4-B35E-FBCE0E7CF70B}"/>
              </a:ext>
            </a:extLst>
          </p:cNvPr>
          <p:cNvGraphicFramePr>
            <a:graphicFrameLocks noGrp="1"/>
          </p:cNvGraphicFramePr>
          <p:nvPr>
            <p:ph idx="1"/>
            <p:extLst>
              <p:ext uri="{D42A27DB-BD31-4B8C-83A1-F6EECF244321}">
                <p14:modId xmlns:p14="http://schemas.microsoft.com/office/powerpoint/2010/main" val="2081047501"/>
              </p:ext>
            </p:extLst>
          </p:nvPr>
        </p:nvGraphicFramePr>
        <p:xfrm>
          <a:off x="360363" y="1439863"/>
          <a:ext cx="10799762" cy="43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347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79608-3891-4A18-8E5B-E336EB15D849}"/>
              </a:ext>
            </a:extLst>
          </p:cNvPr>
          <p:cNvSpPr>
            <a:spLocks noGrp="1"/>
          </p:cNvSpPr>
          <p:nvPr>
            <p:ph type="title"/>
          </p:nvPr>
        </p:nvSpPr>
        <p:spPr/>
        <p:txBody>
          <a:bodyPr/>
          <a:lstStyle/>
          <a:p>
            <a:r>
              <a:rPr lang="it-IT" dirty="0"/>
              <a:t>Demo</a:t>
            </a:r>
          </a:p>
        </p:txBody>
      </p:sp>
    </p:spTree>
    <p:extLst>
      <p:ext uri="{BB962C8B-B14F-4D97-AF65-F5344CB8AC3E}">
        <p14:creationId xmlns:p14="http://schemas.microsoft.com/office/powerpoint/2010/main" val="1578200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2824-E838-427B-BA49-01BF7503A2C2}"/>
              </a:ext>
            </a:extLst>
          </p:cNvPr>
          <p:cNvSpPr>
            <a:spLocks noGrp="1"/>
          </p:cNvSpPr>
          <p:nvPr>
            <p:ph type="title"/>
          </p:nvPr>
        </p:nvSpPr>
        <p:spPr/>
        <p:txBody>
          <a:bodyPr/>
          <a:lstStyle/>
          <a:p>
            <a:r>
              <a:rPr lang="en-AU" dirty="0"/>
              <a:t>Cosmos DB for graphs  </a:t>
            </a:r>
          </a:p>
        </p:txBody>
      </p:sp>
    </p:spTree>
    <p:extLst>
      <p:ext uri="{BB962C8B-B14F-4D97-AF65-F5344CB8AC3E}">
        <p14:creationId xmlns:p14="http://schemas.microsoft.com/office/powerpoint/2010/main" val="2733572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C558CF-AAD4-4DC9-A849-D94778397026}"/>
              </a:ext>
            </a:extLst>
          </p:cNvPr>
          <p:cNvSpPr>
            <a:spLocks noGrp="1"/>
          </p:cNvSpPr>
          <p:nvPr>
            <p:ph type="title"/>
          </p:nvPr>
        </p:nvSpPr>
        <p:spPr/>
        <p:txBody>
          <a:bodyPr/>
          <a:lstStyle/>
          <a:p>
            <a:r>
              <a:rPr lang="it-IT" dirty="0" err="1"/>
              <a:t>CosmosDb</a:t>
            </a:r>
            <a:endParaRPr lang="it-IT" dirty="0"/>
          </a:p>
        </p:txBody>
      </p:sp>
      <p:sp>
        <p:nvSpPr>
          <p:cNvPr id="4" name="Content Placeholder 3">
            <a:extLst>
              <a:ext uri="{FF2B5EF4-FFF2-40B4-BE49-F238E27FC236}">
                <a16:creationId xmlns:a16="http://schemas.microsoft.com/office/drawing/2014/main" id="{7AE7F809-12EB-4DE8-88FB-B9FC9B4293B2}"/>
              </a:ext>
            </a:extLst>
          </p:cNvPr>
          <p:cNvSpPr>
            <a:spLocks noGrp="1"/>
          </p:cNvSpPr>
          <p:nvPr>
            <p:ph idx="1"/>
          </p:nvPr>
        </p:nvSpPr>
        <p:spPr/>
        <p:txBody>
          <a:bodyPr>
            <a:normAutofit lnSpcReduction="10000"/>
          </a:bodyPr>
          <a:lstStyle/>
          <a:p>
            <a:r>
              <a:rPr lang="it-IT" dirty="0" err="1"/>
              <a:t>Attend</a:t>
            </a:r>
            <a:r>
              <a:rPr lang="it-IT" dirty="0"/>
              <a:t> Marco Minerva &amp; Riccardo Cappello session!</a:t>
            </a:r>
          </a:p>
          <a:p>
            <a:r>
              <a:rPr lang="it-IT" dirty="0"/>
              <a:t>Global Distribution</a:t>
            </a:r>
          </a:p>
          <a:p>
            <a:r>
              <a:rPr lang="it-IT" dirty="0"/>
              <a:t>Single </a:t>
            </a:r>
            <a:r>
              <a:rPr lang="it-IT" dirty="0" err="1"/>
              <a:t>Digit</a:t>
            </a:r>
            <a:r>
              <a:rPr lang="it-IT" dirty="0"/>
              <a:t> </a:t>
            </a:r>
            <a:r>
              <a:rPr lang="it-IT" dirty="0" err="1"/>
              <a:t>Latency</a:t>
            </a:r>
            <a:endParaRPr lang="it-IT" dirty="0"/>
          </a:p>
          <a:p>
            <a:r>
              <a:rPr lang="it-IT" dirty="0"/>
              <a:t>Collection-</a:t>
            </a:r>
            <a:r>
              <a:rPr lang="it-IT" dirty="0" err="1"/>
              <a:t>based</a:t>
            </a:r>
            <a:r>
              <a:rPr lang="it-IT" dirty="0"/>
              <a:t>/RU-</a:t>
            </a:r>
            <a:r>
              <a:rPr lang="it-IT" dirty="0" err="1"/>
              <a:t>based</a:t>
            </a:r>
            <a:endParaRPr lang="it-IT" dirty="0"/>
          </a:p>
          <a:p>
            <a:r>
              <a:rPr lang="it-IT" dirty="0"/>
              <a:t>Multi-master</a:t>
            </a:r>
          </a:p>
          <a:p>
            <a:r>
              <a:rPr lang="it-IT" dirty="0" err="1"/>
              <a:t>Tweakable</a:t>
            </a:r>
            <a:r>
              <a:rPr lang="it-IT" dirty="0"/>
              <a:t> </a:t>
            </a:r>
            <a:r>
              <a:rPr lang="it-IT" dirty="0" err="1"/>
              <a:t>consistency</a:t>
            </a:r>
            <a:endParaRPr lang="it-IT" dirty="0"/>
          </a:p>
          <a:p>
            <a:r>
              <a:rPr lang="it-IT" dirty="0">
                <a:solidFill>
                  <a:srgbClr val="FF0000"/>
                </a:solidFill>
              </a:rPr>
              <a:t>Multi-Model</a:t>
            </a:r>
          </a:p>
        </p:txBody>
      </p:sp>
    </p:spTree>
    <p:extLst>
      <p:ext uri="{BB962C8B-B14F-4D97-AF65-F5344CB8AC3E}">
        <p14:creationId xmlns:p14="http://schemas.microsoft.com/office/powerpoint/2010/main" val="3919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BC0A-7949-42AE-9106-35595FF56928}"/>
              </a:ext>
            </a:extLst>
          </p:cNvPr>
          <p:cNvSpPr>
            <a:spLocks noGrp="1"/>
          </p:cNvSpPr>
          <p:nvPr>
            <p:ph type="title"/>
          </p:nvPr>
        </p:nvSpPr>
        <p:spPr/>
        <p:txBody>
          <a:bodyPr/>
          <a:lstStyle/>
          <a:p>
            <a:r>
              <a:rPr lang="it-IT"/>
              <a:t>Multimodel (and API)</a:t>
            </a:r>
            <a:endParaRPr lang="it-IT" dirty="0"/>
          </a:p>
        </p:txBody>
      </p:sp>
      <p:sp>
        <p:nvSpPr>
          <p:cNvPr id="3" name="Content Placeholder 2">
            <a:extLst>
              <a:ext uri="{FF2B5EF4-FFF2-40B4-BE49-F238E27FC236}">
                <a16:creationId xmlns:a16="http://schemas.microsoft.com/office/drawing/2014/main" id="{E239790E-1BB8-444D-A986-70CCD87702DF}"/>
              </a:ext>
            </a:extLst>
          </p:cNvPr>
          <p:cNvSpPr>
            <a:spLocks noGrp="1"/>
          </p:cNvSpPr>
          <p:nvPr>
            <p:ph sz="half" idx="1"/>
          </p:nvPr>
        </p:nvSpPr>
        <p:spPr/>
        <p:txBody>
          <a:bodyPr>
            <a:normAutofit fontScale="77500" lnSpcReduction="20000"/>
          </a:bodyPr>
          <a:lstStyle/>
          <a:p>
            <a:r>
              <a:rPr lang="en-US" dirty="0"/>
              <a:t>Database engine operates on atom-record-sequence (ARS) based type system</a:t>
            </a:r>
          </a:p>
          <a:p>
            <a:r>
              <a:rPr lang="en-US" dirty="0"/>
              <a:t>	</a:t>
            </a:r>
            <a:r>
              <a:rPr lang="en-US" dirty="0">
                <a:hlinkClick r:id="rId2"/>
              </a:rPr>
              <a:t>https://azure.microsoft.com/it-it/blog/a-technical-overview-of-azure-cosmos-db/</a:t>
            </a:r>
            <a:r>
              <a:rPr lang="en-US" dirty="0"/>
              <a:t> </a:t>
            </a:r>
          </a:p>
          <a:p>
            <a:r>
              <a:rPr lang="en-US" dirty="0"/>
              <a:t>All data models are efficiently translated to ARS</a:t>
            </a:r>
          </a:p>
          <a:p>
            <a:r>
              <a:rPr lang="en-US" dirty="0"/>
              <a:t>API and wire protocols are supported via extensible   modules</a:t>
            </a:r>
          </a:p>
          <a:p>
            <a:r>
              <a:rPr lang="en-US" dirty="0"/>
              <a:t>Instance of a given data model can be materialized as trees </a:t>
            </a:r>
          </a:p>
          <a:p>
            <a:r>
              <a:rPr lang="en-US" dirty="0"/>
              <a:t>Graph, documents, key-value, column-family, … more to come (</a:t>
            </a:r>
            <a:r>
              <a:rPr lang="en-US" dirty="0" err="1"/>
              <a:t>MongoDb</a:t>
            </a:r>
            <a:r>
              <a:rPr lang="en-US" dirty="0"/>
              <a:t>, Cassandra, Table, </a:t>
            </a:r>
            <a:r>
              <a:rPr lang="en-US" dirty="0" err="1"/>
              <a:t>Sql</a:t>
            </a:r>
            <a:r>
              <a:rPr lang="en-US" dirty="0"/>
              <a:t>, </a:t>
            </a:r>
            <a:r>
              <a:rPr lang="en-US" dirty="0">
                <a:solidFill>
                  <a:srgbClr val="FF0000"/>
                </a:solidFill>
              </a:rPr>
              <a:t>Gremlin</a:t>
            </a:r>
            <a:r>
              <a:rPr lang="en-US" dirty="0"/>
              <a:t>)</a:t>
            </a:r>
            <a:endParaRPr lang="it-IT" dirty="0"/>
          </a:p>
        </p:txBody>
      </p:sp>
      <p:pic>
        <p:nvPicPr>
          <p:cNvPr id="8" name="Picture 2" descr="CosmosTech_2">
            <a:extLst>
              <a:ext uri="{FF2B5EF4-FFF2-40B4-BE49-F238E27FC236}">
                <a16:creationId xmlns:a16="http://schemas.microsoft.com/office/drawing/2014/main" id="{3938B5DB-56B9-4693-98A3-1FB67972CF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69867" y="77638"/>
            <a:ext cx="5089583" cy="3053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34FC36-E35E-4FA7-BD56-3952CBFB7F8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660953" y="3131388"/>
            <a:ext cx="2249861" cy="29910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615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29B76E-4663-428A-97B3-B3B2B508B36B}"/>
              </a:ext>
            </a:extLst>
          </p:cNvPr>
          <p:cNvSpPr>
            <a:spLocks noGrp="1"/>
          </p:cNvSpPr>
          <p:nvPr>
            <p:ph type="title"/>
          </p:nvPr>
        </p:nvSpPr>
        <p:spPr/>
        <p:txBody>
          <a:bodyPr/>
          <a:lstStyle/>
          <a:p>
            <a:r>
              <a:rPr lang="en-AU" dirty="0"/>
              <a:t>Gremlin - Apache </a:t>
            </a:r>
            <a:r>
              <a:rPr lang="en-AU" dirty="0" err="1"/>
              <a:t>TinkerPop</a:t>
            </a:r>
            <a:endParaRPr lang="it-IT" dirty="0"/>
          </a:p>
        </p:txBody>
      </p:sp>
      <p:sp>
        <p:nvSpPr>
          <p:cNvPr id="4" name="Content Placeholder 3">
            <a:extLst>
              <a:ext uri="{FF2B5EF4-FFF2-40B4-BE49-F238E27FC236}">
                <a16:creationId xmlns:a16="http://schemas.microsoft.com/office/drawing/2014/main" id="{DF73F2D6-5739-4EE7-9494-091F99FDBA93}"/>
              </a:ext>
            </a:extLst>
          </p:cNvPr>
          <p:cNvSpPr>
            <a:spLocks noGrp="1"/>
          </p:cNvSpPr>
          <p:nvPr>
            <p:ph sz="half" idx="1"/>
          </p:nvPr>
        </p:nvSpPr>
        <p:spPr/>
        <p:txBody>
          <a:bodyPr>
            <a:normAutofit fontScale="92500"/>
          </a:bodyPr>
          <a:lstStyle/>
          <a:p>
            <a:r>
              <a:rPr lang="en-US"/>
              <a:t>Apache TinkerPop™ is an open source, vendor-agnostic, graph computing framework distributed under the commercial friendly </a:t>
            </a:r>
            <a:r>
              <a:rPr lang="en-US">
                <a:hlinkClick r:id="rId3"/>
              </a:rPr>
              <a:t>Apache2 license</a:t>
            </a:r>
            <a:r>
              <a:rPr lang="en-US"/>
              <a:t>. </a:t>
            </a:r>
          </a:p>
          <a:p>
            <a:r>
              <a:rPr lang="en-US"/>
              <a:t>When a data system is </a:t>
            </a:r>
            <a:r>
              <a:rPr lang="en-US">
                <a:hlinkClick r:id="rId4"/>
              </a:rPr>
              <a:t>TinkerPop-enabled</a:t>
            </a:r>
            <a:r>
              <a:rPr lang="en-US"/>
              <a:t>, its users are able to model their domain as a graph and analyze that graph using the </a:t>
            </a:r>
            <a:r>
              <a:rPr lang="en-US">
                <a:hlinkClick r:id="rId5"/>
              </a:rPr>
              <a:t>Gremlin graph traversal language</a:t>
            </a:r>
            <a:r>
              <a:rPr lang="en-US"/>
              <a:t>. </a:t>
            </a:r>
            <a:endParaRPr lang="en-AU"/>
          </a:p>
          <a:p>
            <a:endParaRPr lang="it-IT" dirty="0"/>
          </a:p>
        </p:txBody>
      </p:sp>
      <p:pic>
        <p:nvPicPr>
          <p:cNvPr id="11" name="Content Placeholder 10">
            <a:extLst>
              <a:ext uri="{FF2B5EF4-FFF2-40B4-BE49-F238E27FC236}">
                <a16:creationId xmlns:a16="http://schemas.microsoft.com/office/drawing/2014/main" id="{5FD662B0-306C-45FA-B1A9-A4BD48E966E6}"/>
              </a:ext>
            </a:extLst>
          </p:cNvPr>
          <p:cNvPicPr>
            <a:picLocks noGrp="1" noChangeAspect="1"/>
          </p:cNvPicPr>
          <p:nvPr>
            <p:ph sz="half" idx="2"/>
          </p:nvPr>
        </p:nvPicPr>
        <p:blipFill>
          <a:blip r:embed="rId6" cstate="print">
            <a:extLst>
              <a:ext uri="{28A0092B-C50C-407E-A947-70E740481C1C}">
                <a14:useLocalDpi xmlns:a14="http://schemas.microsoft.com/office/drawing/2010/main"/>
              </a:ext>
            </a:extLst>
          </a:blip>
          <a:stretch>
            <a:fillRect/>
          </a:stretch>
        </p:blipFill>
        <p:spPr>
          <a:xfrm>
            <a:off x="5761038" y="1983020"/>
            <a:ext cx="5399087" cy="3317411"/>
          </a:xfrm>
          <a:prstGeom prst="rect">
            <a:avLst/>
          </a:prstGeom>
        </p:spPr>
      </p:pic>
    </p:spTree>
    <p:extLst>
      <p:ext uri="{BB962C8B-B14F-4D97-AF65-F5344CB8AC3E}">
        <p14:creationId xmlns:p14="http://schemas.microsoft.com/office/powerpoint/2010/main" val="3419546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FEAD-EC8C-4CA6-877F-0AA75F56FF3C}"/>
              </a:ext>
            </a:extLst>
          </p:cNvPr>
          <p:cNvSpPr>
            <a:spLocks noGrp="1"/>
          </p:cNvSpPr>
          <p:nvPr>
            <p:ph type="title"/>
          </p:nvPr>
        </p:nvSpPr>
        <p:spPr/>
        <p:txBody>
          <a:bodyPr/>
          <a:lstStyle/>
          <a:p>
            <a:r>
              <a:rPr lang="it-IT"/>
              <a:t>Some commands</a:t>
            </a:r>
            <a:endParaRPr lang="it-IT" dirty="0"/>
          </a:p>
        </p:txBody>
      </p:sp>
      <p:graphicFrame>
        <p:nvGraphicFramePr>
          <p:cNvPr id="5" name="Content Placeholder 4">
            <a:extLst>
              <a:ext uri="{FF2B5EF4-FFF2-40B4-BE49-F238E27FC236}">
                <a16:creationId xmlns:a16="http://schemas.microsoft.com/office/drawing/2014/main" id="{C3E70851-0719-4EAB-A02D-57A92D7468D1}"/>
              </a:ext>
            </a:extLst>
          </p:cNvPr>
          <p:cNvGraphicFramePr>
            <a:graphicFrameLocks noGrp="1"/>
          </p:cNvGraphicFramePr>
          <p:nvPr>
            <p:ph idx="1"/>
            <p:extLst>
              <p:ext uri="{D42A27DB-BD31-4B8C-83A1-F6EECF244321}">
                <p14:modId xmlns:p14="http://schemas.microsoft.com/office/powerpoint/2010/main" val="2665160716"/>
              </p:ext>
            </p:extLst>
          </p:nvPr>
        </p:nvGraphicFramePr>
        <p:xfrm>
          <a:off x="360363" y="1439863"/>
          <a:ext cx="10799762" cy="2225040"/>
        </p:xfrm>
        <a:graphic>
          <a:graphicData uri="http://schemas.openxmlformats.org/drawingml/2006/table">
            <a:tbl>
              <a:tblPr firstRow="1" bandRow="1">
                <a:tableStyleId>{5C22544A-7EE6-4342-B048-85BDC9FD1C3A}</a:tableStyleId>
              </a:tblPr>
              <a:tblGrid>
                <a:gridCol w="1761735">
                  <a:extLst>
                    <a:ext uri="{9D8B030D-6E8A-4147-A177-3AD203B41FA5}">
                      <a16:colId xmlns:a16="http://schemas.microsoft.com/office/drawing/2014/main" val="3344115645"/>
                    </a:ext>
                  </a:extLst>
                </a:gridCol>
                <a:gridCol w="9038027">
                  <a:extLst>
                    <a:ext uri="{9D8B030D-6E8A-4147-A177-3AD203B41FA5}">
                      <a16:colId xmlns:a16="http://schemas.microsoft.com/office/drawing/2014/main" val="119247937"/>
                    </a:ext>
                  </a:extLst>
                </a:gridCol>
              </a:tblGrid>
              <a:tr h="370840">
                <a:tc>
                  <a:txBody>
                    <a:bodyPr/>
                    <a:lstStyle/>
                    <a:p>
                      <a:endParaRPr lang="it-IT" sz="1200" dirty="0">
                        <a:latin typeface="Consolas" panose="020B0609020204030204" pitchFamily="49" charset="0"/>
                      </a:endParaRPr>
                    </a:p>
                  </a:txBody>
                  <a:tcPr/>
                </a:tc>
                <a:tc>
                  <a:txBody>
                    <a:bodyPr/>
                    <a:lstStyle/>
                    <a:p>
                      <a:endParaRPr lang="it-IT" sz="1200">
                        <a:latin typeface="Consolas" panose="020B0609020204030204" pitchFamily="49" charset="0"/>
                      </a:endParaRPr>
                    </a:p>
                  </a:txBody>
                  <a:tcPr/>
                </a:tc>
                <a:extLst>
                  <a:ext uri="{0D108BD9-81ED-4DB2-BD59-A6C34878D82A}">
                    <a16:rowId xmlns:a16="http://schemas.microsoft.com/office/drawing/2014/main" val="2336758574"/>
                  </a:ext>
                </a:extLst>
              </a:tr>
              <a:tr h="370840">
                <a:tc>
                  <a:txBody>
                    <a:bodyPr/>
                    <a:lstStyle/>
                    <a:p>
                      <a:r>
                        <a:rPr lang="it-IT" sz="1200" dirty="0" err="1">
                          <a:latin typeface="Consolas" panose="020B0609020204030204" pitchFamily="49" charset="0"/>
                        </a:rPr>
                        <a:t>Insert</a:t>
                      </a:r>
                      <a:r>
                        <a:rPr lang="it-IT" sz="1200" dirty="0">
                          <a:latin typeface="Consolas" panose="020B0609020204030204" pitchFamily="49" charset="0"/>
                        </a:rPr>
                        <a:t> </a:t>
                      </a:r>
                      <a:r>
                        <a:rPr lang="it-IT" sz="1200" dirty="0" err="1">
                          <a:latin typeface="Consolas" panose="020B0609020204030204" pitchFamily="49" charset="0"/>
                        </a:rPr>
                        <a:t>Vertex</a:t>
                      </a:r>
                      <a:endParaRPr lang="it-IT" sz="1200" dirty="0">
                        <a:latin typeface="Consolas" panose="020B0609020204030204" pitchFamily="49" charset="0"/>
                      </a:endParaRPr>
                    </a:p>
                  </a:txBody>
                  <a:tcPr/>
                </a:tc>
                <a:tc>
                  <a:txBody>
                    <a:bodyPr/>
                    <a:lstStyle/>
                    <a:p>
                      <a:r>
                        <a:rPr lang="en-AU" sz="1200" dirty="0" err="1">
                          <a:latin typeface="Consolas" panose="020B0609020204030204" pitchFamily="49" charset="0"/>
                        </a:rPr>
                        <a:t>g.addV</a:t>
                      </a:r>
                      <a:r>
                        <a:rPr lang="en-AU" sz="1200" dirty="0">
                          <a:latin typeface="Consolas" panose="020B0609020204030204" pitchFamily="49" charset="0"/>
                        </a:rPr>
                        <a:t>('employee').property('id', 'u001').property('</a:t>
                      </a:r>
                      <a:r>
                        <a:rPr lang="en-AU" sz="1200" dirty="0" err="1">
                          <a:latin typeface="Consolas" panose="020B0609020204030204" pitchFamily="49" charset="0"/>
                        </a:rPr>
                        <a:t>firstName</a:t>
                      </a:r>
                      <a:r>
                        <a:rPr lang="en-AU" sz="1200" dirty="0">
                          <a:latin typeface="Consolas" panose="020B0609020204030204" pitchFamily="49" charset="0"/>
                        </a:rPr>
                        <a:t>’, 'John').property('age', 44) No</a:t>
                      </a:r>
                      <a:endParaRPr lang="it-IT" sz="1200" dirty="0">
                        <a:latin typeface="Consolas" panose="020B0609020204030204" pitchFamily="49" charset="0"/>
                      </a:endParaRPr>
                    </a:p>
                  </a:txBody>
                  <a:tcPr/>
                </a:tc>
                <a:extLst>
                  <a:ext uri="{0D108BD9-81ED-4DB2-BD59-A6C34878D82A}">
                    <a16:rowId xmlns:a16="http://schemas.microsoft.com/office/drawing/2014/main" val="1177307442"/>
                  </a:ext>
                </a:extLst>
              </a:tr>
              <a:tr h="370840">
                <a:tc>
                  <a:txBody>
                    <a:bodyPr/>
                    <a:lstStyle/>
                    <a:p>
                      <a:r>
                        <a:rPr lang="it-IT" sz="1200" dirty="0" err="1">
                          <a:latin typeface="Consolas" panose="020B0609020204030204" pitchFamily="49" charset="0"/>
                        </a:rPr>
                        <a:t>Insert</a:t>
                      </a:r>
                      <a:r>
                        <a:rPr lang="it-IT" sz="1200" dirty="0">
                          <a:latin typeface="Consolas" panose="020B0609020204030204" pitchFamily="49" charset="0"/>
                        </a:rPr>
                        <a:t> Edge</a:t>
                      </a:r>
                    </a:p>
                  </a:txBody>
                  <a:tcPr/>
                </a:tc>
                <a:tc>
                  <a:txBody>
                    <a:bodyPr/>
                    <a:lstStyle/>
                    <a:p>
                      <a:r>
                        <a:rPr lang="en-AU" sz="1200" dirty="0" err="1">
                          <a:latin typeface="Consolas" panose="020B0609020204030204" pitchFamily="49" charset="0"/>
                        </a:rPr>
                        <a:t>g.V</a:t>
                      </a:r>
                      <a:r>
                        <a:rPr lang="en-AU" sz="1200" dirty="0">
                          <a:latin typeface="Consolas" panose="020B0609020204030204" pitchFamily="49" charset="0"/>
                        </a:rPr>
                        <a:t>('u002').</a:t>
                      </a:r>
                      <a:r>
                        <a:rPr lang="en-AU" sz="1200" dirty="0" err="1">
                          <a:latin typeface="Consolas" panose="020B0609020204030204" pitchFamily="49" charset="0"/>
                        </a:rPr>
                        <a:t>addE</a:t>
                      </a:r>
                      <a:r>
                        <a:rPr lang="en-AU" sz="1200" dirty="0">
                          <a:latin typeface="Consolas" panose="020B0609020204030204" pitchFamily="49" charset="0"/>
                        </a:rPr>
                        <a:t>('manager').to(</a:t>
                      </a:r>
                      <a:r>
                        <a:rPr lang="en-AU" sz="1200" dirty="0" err="1">
                          <a:latin typeface="Consolas" panose="020B0609020204030204" pitchFamily="49" charset="0"/>
                        </a:rPr>
                        <a:t>g.V</a:t>
                      </a:r>
                      <a:r>
                        <a:rPr lang="en-AU" sz="1200" dirty="0">
                          <a:latin typeface="Consolas" panose="020B0609020204030204" pitchFamily="49" charset="0"/>
                        </a:rPr>
                        <a:t>('u001’))</a:t>
                      </a:r>
                      <a:endParaRPr lang="it-IT" sz="1200" dirty="0">
                        <a:latin typeface="Consolas" panose="020B0609020204030204" pitchFamily="49" charset="0"/>
                      </a:endParaRPr>
                    </a:p>
                  </a:txBody>
                  <a:tcPr/>
                </a:tc>
                <a:extLst>
                  <a:ext uri="{0D108BD9-81ED-4DB2-BD59-A6C34878D82A}">
                    <a16:rowId xmlns:a16="http://schemas.microsoft.com/office/drawing/2014/main" val="2693110817"/>
                  </a:ext>
                </a:extLst>
              </a:tr>
              <a:tr h="370840">
                <a:tc>
                  <a:txBody>
                    <a:bodyPr/>
                    <a:lstStyle/>
                    <a:p>
                      <a:r>
                        <a:rPr lang="it-IT" sz="1200" dirty="0">
                          <a:latin typeface="Consolas" panose="020B0609020204030204" pitchFamily="49" charset="0"/>
                        </a:rPr>
                        <a:t>Update</a:t>
                      </a:r>
                    </a:p>
                  </a:txBody>
                  <a:tcPr/>
                </a:tc>
                <a:tc>
                  <a:txBody>
                    <a:bodyPr/>
                    <a:lstStyle/>
                    <a:p>
                      <a:r>
                        <a:rPr lang="en-AU" sz="1200" dirty="0" err="1"/>
                        <a:t>g.V</a:t>
                      </a:r>
                      <a:r>
                        <a:rPr lang="en-AU" sz="1200" dirty="0"/>
                        <a:t>().</a:t>
                      </a:r>
                      <a:r>
                        <a:rPr lang="en-AU" sz="1200" dirty="0" err="1"/>
                        <a:t>hasLabel</a:t>
                      </a:r>
                      <a:r>
                        <a:rPr lang="en-AU" sz="1200" dirty="0"/>
                        <a:t>('employee').has('</a:t>
                      </a:r>
                      <a:r>
                        <a:rPr lang="en-AU" sz="1200" dirty="0" err="1"/>
                        <a:t>firstName</a:t>
                      </a:r>
                      <a:r>
                        <a:rPr lang="en-AU" sz="1200" dirty="0"/>
                        <a:t>','John').property('age', 45)</a:t>
                      </a:r>
                    </a:p>
                  </a:txBody>
                  <a:tcPr/>
                </a:tc>
                <a:extLst>
                  <a:ext uri="{0D108BD9-81ED-4DB2-BD59-A6C34878D82A}">
                    <a16:rowId xmlns:a16="http://schemas.microsoft.com/office/drawing/2014/main" val="3946103535"/>
                  </a:ext>
                </a:extLst>
              </a:tr>
              <a:tr h="370840">
                <a:tc>
                  <a:txBody>
                    <a:bodyPr/>
                    <a:lstStyle/>
                    <a:p>
                      <a:r>
                        <a:rPr lang="it-IT" sz="1200" dirty="0">
                          <a:latin typeface="Consolas" panose="020B0609020204030204" pitchFamily="49" charset="0"/>
                        </a:rPr>
                        <a:t>Delete </a:t>
                      </a:r>
                      <a:r>
                        <a:rPr lang="it-IT" sz="1200" dirty="0" err="1">
                          <a:latin typeface="Consolas" panose="020B0609020204030204" pitchFamily="49" charset="0"/>
                        </a:rPr>
                        <a:t>vertex</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AU" sz="1200" dirty="0" err="1"/>
                        <a:t>g.V</a:t>
                      </a:r>
                      <a:r>
                        <a:rPr lang="en-AU" sz="1200" dirty="0"/>
                        <a:t>('u006').drop()</a:t>
                      </a:r>
                    </a:p>
                  </a:txBody>
                  <a:tcPr/>
                </a:tc>
                <a:extLst>
                  <a:ext uri="{0D108BD9-81ED-4DB2-BD59-A6C34878D82A}">
                    <a16:rowId xmlns:a16="http://schemas.microsoft.com/office/drawing/2014/main" val="1146359217"/>
                  </a:ext>
                </a:extLst>
              </a:tr>
              <a:tr h="370840">
                <a:tc>
                  <a:txBody>
                    <a:bodyPr/>
                    <a:lstStyle/>
                    <a:p>
                      <a:r>
                        <a:rPr lang="it-IT" sz="1200" dirty="0">
                          <a:latin typeface="Consolas" panose="020B0609020204030204" pitchFamily="49" charset="0"/>
                        </a:rPr>
                        <a:t>Delete </a:t>
                      </a:r>
                      <a:r>
                        <a:rPr lang="it-IT" sz="1200" dirty="0" err="1">
                          <a:latin typeface="Consolas" panose="020B0609020204030204" pitchFamily="49" charset="0"/>
                        </a:rPr>
                        <a:t>edge</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AU" sz="1200" dirty="0" err="1"/>
                        <a:t>g.V</a:t>
                      </a:r>
                      <a:r>
                        <a:rPr lang="en-AU" sz="1200" dirty="0"/>
                        <a:t>('u006').</a:t>
                      </a:r>
                      <a:r>
                        <a:rPr lang="en-AU" sz="1200" dirty="0" err="1"/>
                        <a:t>outE</a:t>
                      </a:r>
                      <a:r>
                        <a:rPr lang="en-AU" sz="1200" dirty="0"/>
                        <a:t>('friend').drop</a:t>
                      </a:r>
                    </a:p>
                  </a:txBody>
                  <a:tcPr/>
                </a:tc>
                <a:extLst>
                  <a:ext uri="{0D108BD9-81ED-4DB2-BD59-A6C34878D82A}">
                    <a16:rowId xmlns:a16="http://schemas.microsoft.com/office/drawing/2014/main" val="3712963480"/>
                  </a:ext>
                </a:extLst>
              </a:tr>
            </a:tbl>
          </a:graphicData>
        </a:graphic>
      </p:graphicFrame>
    </p:spTree>
    <p:extLst>
      <p:ext uri="{BB962C8B-B14F-4D97-AF65-F5344CB8AC3E}">
        <p14:creationId xmlns:p14="http://schemas.microsoft.com/office/powerpoint/2010/main" val="236612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0C0B-6CF7-4800-96E1-059256A37757}"/>
              </a:ext>
            </a:extLst>
          </p:cNvPr>
          <p:cNvSpPr>
            <a:spLocks noGrp="1"/>
          </p:cNvSpPr>
          <p:nvPr>
            <p:ph type="title"/>
          </p:nvPr>
        </p:nvSpPr>
        <p:spPr/>
        <p:txBody>
          <a:bodyPr/>
          <a:lstStyle/>
          <a:p>
            <a:r>
              <a:rPr lang="it-IT" dirty="0" err="1"/>
              <a:t>Lot</a:t>
            </a:r>
            <a:r>
              <a:rPr lang="it-IT" dirty="0"/>
              <a:t> of </a:t>
            </a:r>
            <a:r>
              <a:rPr lang="it-IT" dirty="0" err="1"/>
              <a:t>people</a:t>
            </a:r>
            <a:br>
              <a:rPr lang="it-IT" dirty="0"/>
            </a:br>
            <a:r>
              <a:rPr lang="it-IT" dirty="0" err="1"/>
              <a:t>before</a:t>
            </a:r>
            <a:r>
              <a:rPr lang="it-IT" dirty="0"/>
              <a:t> </a:t>
            </a:r>
            <a:r>
              <a:rPr lang="it-IT" dirty="0" err="1"/>
              <a:t>myself</a:t>
            </a:r>
            <a:endParaRPr lang="it-IT" dirty="0"/>
          </a:p>
        </p:txBody>
      </p:sp>
    </p:spTree>
    <p:extLst>
      <p:ext uri="{BB962C8B-B14F-4D97-AF65-F5344CB8AC3E}">
        <p14:creationId xmlns:p14="http://schemas.microsoft.com/office/powerpoint/2010/main" val="881629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FEAD-EC8C-4CA6-877F-0AA75F56FF3C}"/>
              </a:ext>
            </a:extLst>
          </p:cNvPr>
          <p:cNvSpPr>
            <a:spLocks noGrp="1"/>
          </p:cNvSpPr>
          <p:nvPr>
            <p:ph type="title"/>
          </p:nvPr>
        </p:nvSpPr>
        <p:spPr/>
        <p:txBody>
          <a:bodyPr/>
          <a:lstStyle/>
          <a:p>
            <a:r>
              <a:rPr lang="it-IT"/>
              <a:t>Some commands</a:t>
            </a:r>
            <a:endParaRPr lang="it-IT" dirty="0"/>
          </a:p>
        </p:txBody>
      </p:sp>
      <p:graphicFrame>
        <p:nvGraphicFramePr>
          <p:cNvPr id="5" name="Content Placeholder 4">
            <a:extLst>
              <a:ext uri="{FF2B5EF4-FFF2-40B4-BE49-F238E27FC236}">
                <a16:creationId xmlns:a16="http://schemas.microsoft.com/office/drawing/2014/main" id="{C3E70851-0719-4EAB-A02D-57A92D7468D1}"/>
              </a:ext>
            </a:extLst>
          </p:cNvPr>
          <p:cNvGraphicFramePr>
            <a:graphicFrameLocks noGrp="1"/>
          </p:cNvGraphicFramePr>
          <p:nvPr>
            <p:ph idx="1"/>
            <p:extLst>
              <p:ext uri="{D42A27DB-BD31-4B8C-83A1-F6EECF244321}">
                <p14:modId xmlns:p14="http://schemas.microsoft.com/office/powerpoint/2010/main" val="4084636958"/>
              </p:ext>
            </p:extLst>
          </p:nvPr>
        </p:nvGraphicFramePr>
        <p:xfrm>
          <a:off x="360363" y="1439863"/>
          <a:ext cx="10799762" cy="4165600"/>
        </p:xfrm>
        <a:graphic>
          <a:graphicData uri="http://schemas.openxmlformats.org/drawingml/2006/table">
            <a:tbl>
              <a:tblPr firstRow="1" bandRow="1">
                <a:tableStyleId>{5C22544A-7EE6-4342-B048-85BDC9FD1C3A}</a:tableStyleId>
              </a:tblPr>
              <a:tblGrid>
                <a:gridCol w="1761735">
                  <a:extLst>
                    <a:ext uri="{9D8B030D-6E8A-4147-A177-3AD203B41FA5}">
                      <a16:colId xmlns:a16="http://schemas.microsoft.com/office/drawing/2014/main" val="3344115645"/>
                    </a:ext>
                  </a:extLst>
                </a:gridCol>
                <a:gridCol w="9038027">
                  <a:extLst>
                    <a:ext uri="{9D8B030D-6E8A-4147-A177-3AD203B41FA5}">
                      <a16:colId xmlns:a16="http://schemas.microsoft.com/office/drawing/2014/main" val="119247937"/>
                    </a:ext>
                  </a:extLst>
                </a:gridCol>
              </a:tblGrid>
              <a:tr h="370840">
                <a:tc>
                  <a:txBody>
                    <a:bodyPr/>
                    <a:lstStyle/>
                    <a:p>
                      <a:endParaRPr lang="it-IT" sz="1200" dirty="0">
                        <a:latin typeface="Consolas" panose="020B0609020204030204" pitchFamily="49" charset="0"/>
                      </a:endParaRPr>
                    </a:p>
                  </a:txBody>
                  <a:tcPr/>
                </a:tc>
                <a:tc>
                  <a:txBody>
                    <a:bodyPr/>
                    <a:lstStyle/>
                    <a:p>
                      <a:endParaRPr lang="it-IT" sz="1200">
                        <a:latin typeface="Consolas" panose="020B0609020204030204" pitchFamily="49" charset="0"/>
                      </a:endParaRPr>
                    </a:p>
                  </a:txBody>
                  <a:tcPr/>
                </a:tc>
                <a:extLst>
                  <a:ext uri="{0D108BD9-81ED-4DB2-BD59-A6C34878D82A}">
                    <a16:rowId xmlns:a16="http://schemas.microsoft.com/office/drawing/2014/main" val="2336758574"/>
                  </a:ext>
                </a:extLst>
              </a:tr>
              <a:tr h="370840">
                <a:tc>
                  <a:txBody>
                    <a:bodyPr/>
                    <a:lstStyle/>
                    <a:p>
                      <a:r>
                        <a:rPr lang="it-IT" sz="1200" dirty="0">
                          <a:latin typeface="Consolas" panose="020B0609020204030204" pitchFamily="49" charset="0"/>
                        </a:rPr>
                        <a:t>Predicate filter</a:t>
                      </a:r>
                    </a:p>
                  </a:txBody>
                  <a:tcPr/>
                </a:tc>
                <a:tc>
                  <a:txBody>
                    <a:bodyPr/>
                    <a:lstStyle/>
                    <a:p>
                      <a:r>
                        <a:rPr lang="en-AU" sz="1200" dirty="0" err="1">
                          <a:latin typeface="Consolas" panose="020B0609020204030204" pitchFamily="49" charset="0"/>
                        </a:rPr>
                        <a:t>g.V</a:t>
                      </a:r>
                      <a:r>
                        <a:rPr lang="en-AU" sz="1200" dirty="0">
                          <a:latin typeface="Consolas" panose="020B0609020204030204" pitchFamily="49" charset="0"/>
                        </a:rPr>
                        <a:t>().</a:t>
                      </a:r>
                      <a:r>
                        <a:rPr lang="en-AU" sz="1200" dirty="0" err="1">
                          <a:latin typeface="Consolas" panose="020B0609020204030204" pitchFamily="49" charset="0"/>
                        </a:rPr>
                        <a:t>hasLabel</a:t>
                      </a:r>
                      <a:r>
                        <a:rPr lang="en-AU" sz="1200" dirty="0">
                          <a:latin typeface="Consolas" panose="020B0609020204030204" pitchFamily="49" charset="0"/>
                        </a:rPr>
                        <a:t>('employee')</a:t>
                      </a:r>
                    </a:p>
                  </a:txBody>
                  <a:tcPr/>
                </a:tc>
                <a:extLst>
                  <a:ext uri="{0D108BD9-81ED-4DB2-BD59-A6C34878D82A}">
                    <a16:rowId xmlns:a16="http://schemas.microsoft.com/office/drawing/2014/main" val="1413227665"/>
                  </a:ext>
                </a:extLst>
              </a:tr>
              <a:tr h="370840">
                <a:tc>
                  <a:txBody>
                    <a:bodyPr/>
                    <a:lstStyle/>
                    <a:p>
                      <a:r>
                        <a:rPr lang="it-IT" sz="1200" dirty="0" err="1">
                          <a:latin typeface="Consolas" panose="020B0609020204030204" pitchFamily="49" charset="0"/>
                        </a:rPr>
                        <a:t>Projection</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a:t>
                      </a:r>
                      <a:r>
                        <a:rPr lang="en-US" sz="1200" dirty="0" err="1"/>
                        <a:t>hasLabel</a:t>
                      </a:r>
                      <a:r>
                        <a:rPr lang="en-US" sz="1200" dirty="0"/>
                        <a:t>('employee').values("</a:t>
                      </a:r>
                      <a:r>
                        <a:rPr lang="en-US" sz="1200" dirty="0" err="1"/>
                        <a:t>firstName</a:t>
                      </a:r>
                      <a:r>
                        <a:rPr lang="en-US" sz="1200" dirty="0"/>
                        <a:t>")</a:t>
                      </a:r>
                      <a:endParaRPr lang="en-AU" sz="1200" dirty="0"/>
                    </a:p>
                  </a:txBody>
                  <a:tcPr/>
                </a:tc>
                <a:extLst>
                  <a:ext uri="{0D108BD9-81ED-4DB2-BD59-A6C34878D82A}">
                    <a16:rowId xmlns:a16="http://schemas.microsoft.com/office/drawing/2014/main" val="2834822277"/>
                  </a:ext>
                </a:extLst>
              </a:tr>
              <a:tr h="370840">
                <a:tc>
                  <a:txBody>
                    <a:bodyPr/>
                    <a:lstStyle/>
                    <a:p>
                      <a:r>
                        <a:rPr lang="it-IT" sz="1200" dirty="0" err="1">
                          <a:latin typeface="Consolas" panose="020B0609020204030204" pitchFamily="49" charset="0"/>
                        </a:rPr>
                        <a:t>Operators</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a:t>
                      </a:r>
                      <a:r>
                        <a:rPr lang="en-US" sz="1200" dirty="0" err="1"/>
                        <a:t>hasLabel</a:t>
                      </a:r>
                      <a:r>
                        <a:rPr lang="en-US" sz="1200" dirty="0"/>
                        <a:t>('employee').has('age', </a:t>
                      </a:r>
                      <a:r>
                        <a:rPr lang="en-US" sz="1200" dirty="0" err="1"/>
                        <a:t>gt</a:t>
                      </a:r>
                      <a:r>
                        <a:rPr lang="en-US" sz="1200" dirty="0"/>
                        <a:t>(40))</a:t>
                      </a:r>
                      <a:endParaRPr lang="en-AU" sz="1200" dirty="0"/>
                    </a:p>
                  </a:txBody>
                  <a:tcPr/>
                </a:tc>
                <a:extLst>
                  <a:ext uri="{0D108BD9-81ED-4DB2-BD59-A6C34878D82A}">
                    <a16:rowId xmlns:a16="http://schemas.microsoft.com/office/drawing/2014/main" val="3004510955"/>
                  </a:ext>
                </a:extLst>
              </a:tr>
              <a:tr h="370840">
                <a:tc>
                  <a:txBody>
                    <a:bodyPr/>
                    <a:lstStyle/>
                    <a:p>
                      <a:r>
                        <a:rPr lang="it-IT" sz="1200" dirty="0" err="1">
                          <a:latin typeface="Consolas" panose="020B0609020204030204" pitchFamily="49" charset="0"/>
                        </a:rPr>
                        <a:t>Combining</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a:t>
                      </a:r>
                      <a:r>
                        <a:rPr lang="en-US" sz="1200" dirty="0" err="1"/>
                        <a:t>hasLabel</a:t>
                      </a:r>
                      <a:r>
                        <a:rPr lang="en-US" sz="1200" dirty="0"/>
                        <a:t>('employee').and(has('age', </a:t>
                      </a:r>
                      <a:r>
                        <a:rPr lang="en-US" sz="1200" dirty="0" err="1"/>
                        <a:t>gt</a:t>
                      </a:r>
                      <a:r>
                        <a:rPr lang="en-US" sz="1200" dirty="0"/>
                        <a:t>(35)), has('age', </a:t>
                      </a:r>
                      <a:r>
                        <a:rPr lang="en-US" sz="1200" dirty="0" err="1"/>
                        <a:t>lt</a:t>
                      </a:r>
                      <a:r>
                        <a:rPr lang="en-US" sz="1200" dirty="0"/>
                        <a:t>(40)))</a:t>
                      </a:r>
                      <a:endParaRPr lang="en-AU" sz="1200" dirty="0"/>
                    </a:p>
                  </a:txBody>
                  <a:tcPr/>
                </a:tc>
                <a:extLst>
                  <a:ext uri="{0D108BD9-81ED-4DB2-BD59-A6C34878D82A}">
                    <a16:rowId xmlns:a16="http://schemas.microsoft.com/office/drawing/2014/main" val="2753285809"/>
                  </a:ext>
                </a:extLst>
              </a:tr>
              <a:tr h="370840">
                <a:tc>
                  <a:txBody>
                    <a:bodyPr/>
                    <a:lstStyle/>
                    <a:p>
                      <a:r>
                        <a:rPr lang="it-IT" sz="1200" dirty="0">
                          <a:latin typeface="Consolas" panose="020B0609020204030204" pitchFamily="49" charset="0"/>
                        </a:rPr>
                        <a:t>Moving </a:t>
                      </a:r>
                      <a:r>
                        <a:rPr lang="it-IT" sz="1200" dirty="0" err="1">
                          <a:latin typeface="Consolas" panose="020B0609020204030204" pitchFamily="49" charset="0"/>
                        </a:rPr>
                        <a:t>throug</a:t>
                      </a:r>
                      <a:r>
                        <a:rPr lang="it-IT" sz="1200" dirty="0">
                          <a:latin typeface="Consolas" panose="020B0609020204030204" pitchFamily="49" charset="0"/>
                        </a:rPr>
                        <a:t> the </a:t>
                      </a:r>
                      <a:r>
                        <a:rPr lang="it-IT" sz="1200" dirty="0" err="1">
                          <a:latin typeface="Consolas" panose="020B0609020204030204" pitchFamily="49" charset="0"/>
                        </a:rPr>
                        <a:t>edges</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('u002').</a:t>
                      </a:r>
                      <a:r>
                        <a:rPr lang="en-US" sz="1200" dirty="0" err="1"/>
                        <a:t>outE</a:t>
                      </a:r>
                      <a:r>
                        <a:rPr lang="en-US" sz="1200" dirty="0"/>
                        <a:t>('manager').</a:t>
                      </a:r>
                      <a:r>
                        <a:rPr lang="en-US" sz="1200" dirty="0" err="1"/>
                        <a:t>inV</a:t>
                      </a:r>
                      <a:r>
                        <a:rPr lang="en-US" sz="1200" dirty="0"/>
                        <a:t>().</a:t>
                      </a:r>
                      <a:r>
                        <a:rPr lang="en-US" sz="1200" dirty="0" err="1"/>
                        <a:t>hasLabel</a:t>
                      </a:r>
                      <a:r>
                        <a:rPr lang="en-US" sz="1200" dirty="0"/>
                        <a:t>('employee')</a:t>
                      </a:r>
                      <a:endParaRPr lang="en-AU" sz="1200" dirty="0"/>
                    </a:p>
                  </a:txBody>
                  <a:tcPr/>
                </a:tc>
                <a:extLst>
                  <a:ext uri="{0D108BD9-81ED-4DB2-BD59-A6C34878D82A}">
                    <a16:rowId xmlns:a16="http://schemas.microsoft.com/office/drawing/2014/main" val="2958689128"/>
                  </a:ext>
                </a:extLst>
              </a:tr>
              <a:tr h="370840">
                <a:tc>
                  <a:txBody>
                    <a:bodyPr/>
                    <a:lstStyle/>
                    <a:p>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('u002').out('manager').</a:t>
                      </a:r>
                      <a:r>
                        <a:rPr lang="en-US" sz="1200" dirty="0" err="1"/>
                        <a:t>hasLabel</a:t>
                      </a:r>
                      <a:r>
                        <a:rPr lang="en-US" sz="1200" dirty="0"/>
                        <a:t>('employee').in('manager').</a:t>
                      </a:r>
                      <a:r>
                        <a:rPr lang="en-US" sz="1200" dirty="0" err="1"/>
                        <a:t>hasLabel</a:t>
                      </a:r>
                      <a:r>
                        <a:rPr lang="en-US" sz="1200" dirty="0"/>
                        <a:t>('employee')</a:t>
                      </a:r>
                      <a:endParaRPr lang="en-AU" sz="1200" dirty="0"/>
                    </a:p>
                  </a:txBody>
                  <a:tcPr/>
                </a:tc>
                <a:extLst>
                  <a:ext uri="{0D108BD9-81ED-4DB2-BD59-A6C34878D82A}">
                    <a16:rowId xmlns:a16="http://schemas.microsoft.com/office/drawing/2014/main" val="3817572735"/>
                  </a:ext>
                </a:extLst>
              </a:tr>
              <a:tr h="370840">
                <a:tc>
                  <a:txBody>
                    <a:bodyPr/>
                    <a:lstStyle/>
                    <a:p>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('u006').both('friend').</a:t>
                      </a:r>
                      <a:r>
                        <a:rPr lang="en-US" sz="1200" dirty="0" err="1"/>
                        <a:t>hasLabel</a:t>
                      </a:r>
                      <a:r>
                        <a:rPr lang="en-US" sz="1200" dirty="0"/>
                        <a:t>('employee')</a:t>
                      </a:r>
                      <a:endParaRPr lang="en-AU" sz="1200" dirty="0"/>
                    </a:p>
                  </a:txBody>
                  <a:tcPr/>
                </a:tc>
                <a:extLst>
                  <a:ext uri="{0D108BD9-81ED-4DB2-BD59-A6C34878D82A}">
                    <a16:rowId xmlns:a16="http://schemas.microsoft.com/office/drawing/2014/main" val="3068061"/>
                  </a:ext>
                </a:extLst>
              </a:tr>
              <a:tr h="370840">
                <a:tc>
                  <a:txBody>
                    <a:bodyPr/>
                    <a:lstStyle/>
                    <a:p>
                      <a:r>
                        <a:rPr lang="it-IT" sz="1200" dirty="0">
                          <a:latin typeface="Consolas" panose="020B0609020204030204" pitchFamily="49" charset="0"/>
                        </a:rPr>
                        <a:t>Order by</a:t>
                      </a: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('u006').both('friend').</a:t>
                      </a:r>
                      <a:r>
                        <a:rPr lang="en-US" sz="1200" dirty="0" err="1"/>
                        <a:t>hasLabel</a:t>
                      </a:r>
                      <a:r>
                        <a:rPr lang="en-US" sz="1200" dirty="0"/>
                        <a:t>('employee').order().by('</a:t>
                      </a:r>
                      <a:r>
                        <a:rPr lang="en-US" sz="1200" dirty="0" err="1"/>
                        <a:t>firstName</a:t>
                      </a:r>
                      <a:r>
                        <a:rPr lang="en-US" sz="1200" dirty="0"/>
                        <a:t>', </a:t>
                      </a:r>
                      <a:r>
                        <a:rPr lang="en-US" sz="1200" dirty="0" err="1"/>
                        <a:t>decr</a:t>
                      </a:r>
                      <a:r>
                        <a:rPr lang="en-US" sz="1200" dirty="0"/>
                        <a:t>).values("</a:t>
                      </a:r>
                      <a:r>
                        <a:rPr lang="en-US" sz="1200" dirty="0" err="1"/>
                        <a:t>firstName</a:t>
                      </a:r>
                      <a:r>
                        <a:rPr lang="en-US" sz="1200" dirty="0"/>
                        <a:t>")</a:t>
                      </a:r>
                      <a:endParaRPr lang="en-AU" sz="1200" dirty="0"/>
                    </a:p>
                  </a:txBody>
                  <a:tcPr/>
                </a:tc>
                <a:extLst>
                  <a:ext uri="{0D108BD9-81ED-4DB2-BD59-A6C34878D82A}">
                    <a16:rowId xmlns:a16="http://schemas.microsoft.com/office/drawing/2014/main" val="1629420008"/>
                  </a:ext>
                </a:extLst>
              </a:tr>
              <a:tr h="370840">
                <a:tc>
                  <a:txBody>
                    <a:bodyPr/>
                    <a:lstStyle/>
                    <a:p>
                      <a:r>
                        <a:rPr lang="it-IT" sz="1200" dirty="0" err="1">
                          <a:latin typeface="Consolas" panose="020B0609020204030204" pitchFamily="49" charset="0"/>
                        </a:rPr>
                        <a:t>Repeat</a:t>
                      </a:r>
                      <a:r>
                        <a:rPr lang="it-IT" sz="1200" dirty="0">
                          <a:latin typeface="Consolas" panose="020B0609020204030204" pitchFamily="49" charset="0"/>
                        </a:rPr>
                        <a:t> </a:t>
                      </a:r>
                      <a:r>
                        <a:rPr lang="it-IT" sz="1200" dirty="0" err="1">
                          <a:latin typeface="Consolas" panose="020B0609020204030204" pitchFamily="49" charset="0"/>
                        </a:rPr>
                        <a:t>until</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('u006').repeat(union(both('friend').</a:t>
                      </a:r>
                      <a:r>
                        <a:rPr lang="en-US" sz="1200" dirty="0" err="1"/>
                        <a:t>simplePath</a:t>
                      </a:r>
                      <a:r>
                        <a:rPr lang="en-US" sz="1200" dirty="0"/>
                        <a:t>(), out('manager').</a:t>
                      </a:r>
                      <a:r>
                        <a:rPr lang="en-US" sz="1200" dirty="0" err="1"/>
                        <a:t>simplePath</a:t>
                      </a:r>
                      <a:r>
                        <a:rPr lang="en-US" sz="1200" dirty="0"/>
                        <a:t>())).until(has('id', 'u001')).path()</a:t>
                      </a:r>
                      <a:endParaRPr lang="en-AU" sz="1200" dirty="0"/>
                    </a:p>
                  </a:txBody>
                  <a:tcPr/>
                </a:tc>
                <a:extLst>
                  <a:ext uri="{0D108BD9-81ED-4DB2-BD59-A6C34878D82A}">
                    <a16:rowId xmlns:a16="http://schemas.microsoft.com/office/drawing/2014/main" val="1484783779"/>
                  </a:ext>
                </a:extLst>
              </a:tr>
              <a:tr h="370840">
                <a:tc>
                  <a:txBody>
                    <a:bodyPr/>
                    <a:lstStyle/>
                    <a:p>
                      <a:r>
                        <a:rPr lang="it-IT" sz="1200" dirty="0" err="1">
                          <a:latin typeface="Consolas" panose="020B0609020204030204" pitchFamily="49" charset="0"/>
                        </a:rPr>
                        <a:t>aggregating</a:t>
                      </a:r>
                      <a:endParaRPr lang="it-IT" sz="1200" dirty="0">
                        <a:latin typeface="Consolas" panose="020B0609020204030204" pitchFamily="49" charset="0"/>
                      </a:endParaRPr>
                    </a:p>
                  </a:txBody>
                  <a:tcPr/>
                </a:tc>
                <a:tc>
                  <a:txBody>
                    <a:bodyPr/>
                    <a:lstStyle/>
                    <a:p>
                      <a:pPr marL="0" marR="0" lvl="0" indent="0" algn="l" defTabSz="576026" rtl="0" eaLnBrk="1" fontAlgn="auto" latinLnBrk="0" hangingPunct="1">
                        <a:lnSpc>
                          <a:spcPct val="100000"/>
                        </a:lnSpc>
                        <a:spcBef>
                          <a:spcPts val="0"/>
                        </a:spcBef>
                        <a:spcAft>
                          <a:spcPts val="0"/>
                        </a:spcAft>
                        <a:buClrTx/>
                        <a:buSzTx/>
                        <a:buFontTx/>
                        <a:buNone/>
                        <a:tabLst/>
                        <a:defRPr/>
                      </a:pPr>
                      <a:r>
                        <a:rPr lang="en-US" sz="1200" dirty="0" err="1"/>
                        <a:t>g.V</a:t>
                      </a:r>
                      <a:r>
                        <a:rPr lang="en-US" sz="1200" dirty="0"/>
                        <a:t>('u006').repeat(union(both('friend').</a:t>
                      </a:r>
                      <a:r>
                        <a:rPr lang="en-US" sz="1200" dirty="0" err="1"/>
                        <a:t>simplePath</a:t>
                      </a:r>
                      <a:r>
                        <a:rPr lang="en-US" sz="1200" dirty="0"/>
                        <a:t>(), out('manager').</a:t>
                      </a:r>
                      <a:r>
                        <a:rPr lang="en-US" sz="1200" dirty="0" err="1"/>
                        <a:t>simplePath</a:t>
                      </a:r>
                      <a:r>
                        <a:rPr lang="en-US" sz="1200" dirty="0"/>
                        <a:t>())).until(has('id', 'u001')).path().count(local)</a:t>
                      </a:r>
                      <a:endParaRPr lang="en-AU" sz="1200" dirty="0"/>
                    </a:p>
                  </a:txBody>
                  <a:tcPr/>
                </a:tc>
                <a:extLst>
                  <a:ext uri="{0D108BD9-81ED-4DB2-BD59-A6C34878D82A}">
                    <a16:rowId xmlns:a16="http://schemas.microsoft.com/office/drawing/2014/main" val="2349849905"/>
                  </a:ext>
                </a:extLst>
              </a:tr>
            </a:tbl>
          </a:graphicData>
        </a:graphic>
      </p:graphicFrame>
    </p:spTree>
    <p:extLst>
      <p:ext uri="{BB962C8B-B14F-4D97-AF65-F5344CB8AC3E}">
        <p14:creationId xmlns:p14="http://schemas.microsoft.com/office/powerpoint/2010/main" val="3836288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491C-FE75-4819-8CFC-2E5EA55BB41C}"/>
              </a:ext>
            </a:extLst>
          </p:cNvPr>
          <p:cNvSpPr>
            <a:spLocks noGrp="1"/>
          </p:cNvSpPr>
          <p:nvPr>
            <p:ph type="title"/>
          </p:nvPr>
        </p:nvSpPr>
        <p:spPr/>
        <p:txBody>
          <a:bodyPr/>
          <a:lstStyle/>
          <a:p>
            <a:r>
              <a:rPr lang="it-IT" dirty="0"/>
              <a:t>API for apps</a:t>
            </a:r>
          </a:p>
        </p:txBody>
      </p:sp>
      <p:sp>
        <p:nvSpPr>
          <p:cNvPr id="3" name="Content Placeholder 2">
            <a:extLst>
              <a:ext uri="{FF2B5EF4-FFF2-40B4-BE49-F238E27FC236}">
                <a16:creationId xmlns:a16="http://schemas.microsoft.com/office/drawing/2014/main" id="{F5CF9287-4C94-4317-9192-4F6107597183}"/>
              </a:ext>
            </a:extLst>
          </p:cNvPr>
          <p:cNvSpPr>
            <a:spLocks noGrp="1"/>
          </p:cNvSpPr>
          <p:nvPr>
            <p:ph idx="1"/>
          </p:nvPr>
        </p:nvSpPr>
        <p:spPr/>
        <p:txBody>
          <a:bodyPr/>
          <a:lstStyle/>
          <a:p>
            <a:r>
              <a:rPr lang="it-IT" dirty="0"/>
              <a:t>Gremlin </a:t>
            </a:r>
            <a:r>
              <a:rPr lang="it-IT" dirty="0" err="1"/>
              <a:t>presents</a:t>
            </a:r>
            <a:r>
              <a:rPr lang="it-IT" dirty="0"/>
              <a:t> a server</a:t>
            </a:r>
          </a:p>
          <a:p>
            <a:r>
              <a:rPr lang="it-IT" dirty="0"/>
              <a:t>Query </a:t>
            </a:r>
            <a:r>
              <a:rPr lang="it-IT" dirty="0" err="1"/>
              <a:t>expressed</a:t>
            </a:r>
            <a:r>
              <a:rPr lang="it-IT" dirty="0"/>
              <a:t> </a:t>
            </a:r>
            <a:r>
              <a:rPr lang="it-IT" dirty="0" err="1"/>
              <a:t>as</a:t>
            </a:r>
            <a:r>
              <a:rPr lang="it-IT" dirty="0"/>
              <a:t> Text</a:t>
            </a:r>
          </a:p>
          <a:p>
            <a:r>
              <a:rPr lang="it-IT" dirty="0"/>
              <a:t>In C# </a:t>
            </a:r>
            <a:r>
              <a:rPr lang="it-IT" dirty="0" err="1"/>
              <a:t>created</a:t>
            </a:r>
            <a:r>
              <a:rPr lang="it-IT" dirty="0"/>
              <a:t> Gremlin.NET to create «</a:t>
            </a:r>
            <a:r>
              <a:rPr lang="it-IT" dirty="0" err="1"/>
              <a:t>expression</a:t>
            </a:r>
            <a:r>
              <a:rPr lang="it-IT" dirty="0"/>
              <a:t>»-like code</a:t>
            </a:r>
          </a:p>
          <a:p>
            <a:r>
              <a:rPr lang="it-IT" dirty="0" err="1"/>
              <a:t>Azure</a:t>
            </a:r>
            <a:r>
              <a:rPr lang="it-IT" dirty="0"/>
              <a:t> </a:t>
            </a:r>
            <a:r>
              <a:rPr lang="it-IT" dirty="0" err="1"/>
              <a:t>Cosmos</a:t>
            </a:r>
            <a:r>
              <a:rPr lang="it-IT" dirty="0"/>
              <a:t> </a:t>
            </a:r>
            <a:r>
              <a:rPr lang="it-IT" dirty="0" err="1"/>
              <a:t>as</a:t>
            </a:r>
            <a:r>
              <a:rPr lang="it-IT" dirty="0"/>
              <a:t> a server text API</a:t>
            </a:r>
          </a:p>
        </p:txBody>
      </p:sp>
    </p:spTree>
    <p:extLst>
      <p:ext uri="{BB962C8B-B14F-4D97-AF65-F5344CB8AC3E}">
        <p14:creationId xmlns:p14="http://schemas.microsoft.com/office/powerpoint/2010/main" val="166243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79608-3891-4A18-8E5B-E336EB15D849}"/>
              </a:ext>
            </a:extLst>
          </p:cNvPr>
          <p:cNvSpPr>
            <a:spLocks noGrp="1"/>
          </p:cNvSpPr>
          <p:nvPr>
            <p:ph type="title"/>
          </p:nvPr>
        </p:nvSpPr>
        <p:spPr/>
        <p:txBody>
          <a:bodyPr/>
          <a:lstStyle/>
          <a:p>
            <a:r>
              <a:rPr lang="it-IT" dirty="0"/>
              <a:t>Demo</a:t>
            </a:r>
          </a:p>
        </p:txBody>
      </p:sp>
    </p:spTree>
    <p:extLst>
      <p:ext uri="{BB962C8B-B14F-4D97-AF65-F5344CB8AC3E}">
        <p14:creationId xmlns:p14="http://schemas.microsoft.com/office/powerpoint/2010/main" val="151878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2824-E838-427B-BA49-01BF7503A2C2}"/>
              </a:ext>
            </a:extLst>
          </p:cNvPr>
          <p:cNvSpPr>
            <a:spLocks noGrp="1"/>
          </p:cNvSpPr>
          <p:nvPr>
            <p:ph type="title"/>
          </p:nvPr>
        </p:nvSpPr>
        <p:spPr/>
        <p:txBody>
          <a:bodyPr/>
          <a:lstStyle/>
          <a:p>
            <a:r>
              <a:rPr lang="en-AU" dirty="0"/>
              <a:t>Conclusions</a:t>
            </a:r>
          </a:p>
        </p:txBody>
      </p:sp>
    </p:spTree>
    <p:extLst>
      <p:ext uri="{BB962C8B-B14F-4D97-AF65-F5344CB8AC3E}">
        <p14:creationId xmlns:p14="http://schemas.microsoft.com/office/powerpoint/2010/main" val="492381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416B69-847A-4F61-B52F-A1E90E7CED44}"/>
              </a:ext>
            </a:extLst>
          </p:cNvPr>
          <p:cNvSpPr>
            <a:spLocks noGrp="1"/>
          </p:cNvSpPr>
          <p:nvPr>
            <p:ph type="title"/>
          </p:nvPr>
        </p:nvSpPr>
        <p:spPr/>
        <p:txBody>
          <a:bodyPr/>
          <a:lstStyle/>
          <a:p>
            <a:r>
              <a:rPr lang="it-IT" dirty="0" err="1"/>
              <a:t>ThinkerPop</a:t>
            </a:r>
            <a:r>
              <a:rPr lang="it-IT" dirty="0"/>
              <a:t> in a Container</a:t>
            </a:r>
          </a:p>
        </p:txBody>
      </p:sp>
      <p:sp>
        <p:nvSpPr>
          <p:cNvPr id="4" name="Content Placeholder 3">
            <a:extLst>
              <a:ext uri="{FF2B5EF4-FFF2-40B4-BE49-F238E27FC236}">
                <a16:creationId xmlns:a16="http://schemas.microsoft.com/office/drawing/2014/main" id="{55A890A9-EBBF-4912-A648-75D24F8B0B63}"/>
              </a:ext>
            </a:extLst>
          </p:cNvPr>
          <p:cNvSpPr>
            <a:spLocks noGrp="1"/>
          </p:cNvSpPr>
          <p:nvPr>
            <p:ph idx="1"/>
          </p:nvPr>
        </p:nvSpPr>
        <p:spPr/>
        <p:txBody>
          <a:bodyPr/>
          <a:lstStyle/>
          <a:p>
            <a:r>
              <a:rPr lang="it-IT" dirty="0" err="1"/>
              <a:t>docker</a:t>
            </a:r>
            <a:r>
              <a:rPr lang="it-IT" dirty="0"/>
              <a:t> pull </a:t>
            </a:r>
            <a:r>
              <a:rPr lang="it-IT" dirty="0" err="1"/>
              <a:t>tinkerpop</a:t>
            </a:r>
            <a:r>
              <a:rPr lang="it-IT" dirty="0"/>
              <a:t>/gremlin-server on premise or AKS or Container </a:t>
            </a:r>
            <a:r>
              <a:rPr lang="it-IT" dirty="0" err="1"/>
              <a:t>Instance</a:t>
            </a:r>
            <a:r>
              <a:rPr lang="it-IT" dirty="0"/>
              <a:t> (so no </a:t>
            </a:r>
            <a:r>
              <a:rPr lang="it-IT" dirty="0" err="1"/>
              <a:t>CosmosDb</a:t>
            </a:r>
            <a:r>
              <a:rPr lang="it-IT" dirty="0"/>
              <a:t>)</a:t>
            </a:r>
          </a:p>
          <a:p>
            <a:r>
              <a:rPr lang="it-IT" dirty="0"/>
              <a:t>	</a:t>
            </a:r>
            <a:r>
              <a:rPr lang="it-IT" dirty="0" err="1"/>
              <a:t>But</a:t>
            </a:r>
            <a:r>
              <a:rPr lang="it-IT" dirty="0"/>
              <a:t> I </a:t>
            </a:r>
            <a:r>
              <a:rPr lang="it-IT" dirty="0" err="1"/>
              <a:t>had</a:t>
            </a:r>
            <a:r>
              <a:rPr lang="it-IT" dirty="0"/>
              <a:t> no time to test </a:t>
            </a:r>
            <a:r>
              <a:rPr lang="it-IT" dirty="0" err="1"/>
              <a:t>Gremlin.Net</a:t>
            </a:r>
            <a:r>
              <a:rPr lang="it-IT" dirty="0"/>
              <a:t> </a:t>
            </a:r>
            <a:r>
              <a:rPr lang="it-IT" dirty="0" err="1"/>
              <a:t>without</a:t>
            </a:r>
            <a:r>
              <a:rPr lang="it-IT" dirty="0"/>
              <a:t> </a:t>
            </a:r>
            <a:r>
              <a:rPr lang="it-IT" dirty="0" err="1"/>
              <a:t>CosmosDb</a:t>
            </a:r>
            <a:endParaRPr lang="it-IT" dirty="0"/>
          </a:p>
        </p:txBody>
      </p:sp>
    </p:spTree>
    <p:extLst>
      <p:ext uri="{BB962C8B-B14F-4D97-AF65-F5344CB8AC3E}">
        <p14:creationId xmlns:p14="http://schemas.microsoft.com/office/powerpoint/2010/main" val="177678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D1B901-BA44-468C-B2E0-7BD378897A4B}"/>
              </a:ext>
            </a:extLst>
          </p:cNvPr>
          <p:cNvSpPr>
            <a:spLocks noGrp="1"/>
          </p:cNvSpPr>
          <p:nvPr>
            <p:ph type="title"/>
          </p:nvPr>
        </p:nvSpPr>
        <p:spPr/>
        <p:txBody>
          <a:bodyPr/>
          <a:lstStyle/>
          <a:p>
            <a:r>
              <a:rPr lang="it-IT" dirty="0" err="1"/>
              <a:t>Conclusions</a:t>
            </a:r>
            <a:endParaRPr lang="it-IT" dirty="0"/>
          </a:p>
        </p:txBody>
      </p:sp>
      <p:sp>
        <p:nvSpPr>
          <p:cNvPr id="4" name="Content Placeholder 3">
            <a:extLst>
              <a:ext uri="{FF2B5EF4-FFF2-40B4-BE49-F238E27FC236}">
                <a16:creationId xmlns:a16="http://schemas.microsoft.com/office/drawing/2014/main" id="{02F5BF7D-2AD4-4E00-86C8-5FE09D154BBA}"/>
              </a:ext>
            </a:extLst>
          </p:cNvPr>
          <p:cNvSpPr>
            <a:spLocks noGrp="1"/>
          </p:cNvSpPr>
          <p:nvPr>
            <p:ph idx="1"/>
          </p:nvPr>
        </p:nvSpPr>
        <p:spPr/>
        <p:txBody>
          <a:bodyPr/>
          <a:lstStyle/>
          <a:p>
            <a:r>
              <a:rPr lang="it-IT" dirty="0" err="1"/>
              <a:t>Graphs</a:t>
            </a:r>
            <a:r>
              <a:rPr lang="it-IT" dirty="0"/>
              <a:t> are </a:t>
            </a:r>
            <a:r>
              <a:rPr lang="it-IT" dirty="0" err="1"/>
              <a:t>not</a:t>
            </a:r>
            <a:r>
              <a:rPr lang="it-IT" dirty="0"/>
              <a:t> new</a:t>
            </a:r>
          </a:p>
          <a:p>
            <a:r>
              <a:rPr lang="it-IT" dirty="0" err="1"/>
              <a:t>Graphs</a:t>
            </a:r>
            <a:r>
              <a:rPr lang="it-IT" dirty="0"/>
              <a:t> </a:t>
            </a:r>
            <a:r>
              <a:rPr lang="it-IT" dirty="0" err="1"/>
              <a:t>have</a:t>
            </a:r>
            <a:r>
              <a:rPr lang="it-IT" dirty="0"/>
              <a:t> </a:t>
            </a:r>
            <a:r>
              <a:rPr lang="it-IT" dirty="0" err="1"/>
              <a:t>matured</a:t>
            </a:r>
            <a:endParaRPr lang="it-IT" dirty="0"/>
          </a:p>
          <a:p>
            <a:r>
              <a:rPr lang="it-IT" dirty="0" err="1"/>
              <a:t>Give</a:t>
            </a:r>
            <a:r>
              <a:rPr lang="it-IT" dirty="0"/>
              <a:t> </a:t>
            </a:r>
            <a:r>
              <a:rPr lang="it-IT" dirty="0" err="1"/>
              <a:t>them</a:t>
            </a:r>
            <a:r>
              <a:rPr lang="it-IT" dirty="0"/>
              <a:t> a </a:t>
            </a:r>
            <a:r>
              <a:rPr lang="it-IT" dirty="0" err="1"/>
              <a:t>try</a:t>
            </a:r>
            <a:endParaRPr lang="it-IT" dirty="0"/>
          </a:p>
        </p:txBody>
      </p:sp>
      <p:sp>
        <p:nvSpPr>
          <p:cNvPr id="5" name="Rectangle 4">
            <a:extLst>
              <a:ext uri="{FF2B5EF4-FFF2-40B4-BE49-F238E27FC236}">
                <a16:creationId xmlns:a16="http://schemas.microsoft.com/office/drawing/2014/main" id="{4CFD6D75-7F09-4F0B-82E9-CDA753473C65}"/>
              </a:ext>
            </a:extLst>
          </p:cNvPr>
          <p:cNvSpPr/>
          <p:nvPr/>
        </p:nvSpPr>
        <p:spPr>
          <a:xfrm>
            <a:off x="2685175" y="3620988"/>
            <a:ext cx="6150145"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THANKS!</a:t>
            </a:r>
            <a:br>
              <a:rPr lang="en-US" sz="5400" b="1" cap="none" spc="0" dirty="0">
                <a:ln w="22225">
                  <a:solidFill>
                    <a:schemeClr val="accent2"/>
                  </a:solidFill>
                  <a:prstDash val="solid"/>
                </a:ln>
                <a:solidFill>
                  <a:schemeClr val="accent2">
                    <a:lumMod val="40000"/>
                    <a:lumOff val="60000"/>
                  </a:schemeClr>
                </a:solidFill>
                <a:effectLst/>
              </a:rPr>
            </a:br>
            <a:r>
              <a:rPr lang="en-US" sz="5400" b="1" cap="none" spc="0" dirty="0">
                <a:ln w="22225">
                  <a:solidFill>
                    <a:schemeClr val="accent2"/>
                  </a:solidFill>
                  <a:prstDash val="solid"/>
                </a:ln>
                <a:solidFill>
                  <a:schemeClr val="accent2">
                    <a:lumMod val="40000"/>
                    <a:lumOff val="60000"/>
                  </a:schemeClr>
                </a:solidFill>
                <a:effectLst/>
              </a:rPr>
              <a:t>@</a:t>
            </a:r>
            <a:r>
              <a:rPr lang="en-US" sz="5400" b="1" cap="none" spc="0" dirty="0" err="1">
                <a:ln w="22225">
                  <a:solidFill>
                    <a:schemeClr val="accent2"/>
                  </a:solidFill>
                  <a:prstDash val="solid"/>
                </a:ln>
                <a:solidFill>
                  <a:schemeClr val="accent2">
                    <a:lumMod val="40000"/>
                    <a:lumOff val="60000"/>
                  </a:schemeClr>
                </a:solidFill>
                <a:effectLst/>
              </a:rPr>
              <a:t>marco_parenzan</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9902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0C0B-6CF7-4800-96E1-059256A37757}"/>
              </a:ext>
            </a:extLst>
          </p:cNvPr>
          <p:cNvSpPr>
            <a:spLocks noGrp="1"/>
          </p:cNvSpPr>
          <p:nvPr>
            <p:ph type="title"/>
          </p:nvPr>
        </p:nvSpPr>
        <p:spPr/>
        <p:txBody>
          <a:bodyPr/>
          <a:lstStyle/>
          <a:p>
            <a:r>
              <a:rPr lang="it-IT" dirty="0" err="1"/>
              <a:t>Not</a:t>
            </a:r>
            <a:r>
              <a:rPr lang="it-IT" dirty="0"/>
              <a:t> a </a:t>
            </a:r>
            <a:r>
              <a:rPr lang="it-IT" dirty="0" err="1"/>
              <a:t>real</a:t>
            </a:r>
            <a:r>
              <a:rPr lang="it-IT" dirty="0"/>
              <a:t> </a:t>
            </a:r>
            <a:r>
              <a:rPr lang="it-IT" dirty="0" err="1"/>
              <a:t>objective</a:t>
            </a:r>
            <a:br>
              <a:rPr lang="it-IT" dirty="0"/>
            </a:br>
            <a:r>
              <a:rPr lang="it-IT" dirty="0" err="1"/>
              <a:t>at</a:t>
            </a:r>
            <a:r>
              <a:rPr lang="it-IT" dirty="0"/>
              <a:t> </a:t>
            </a:r>
            <a:r>
              <a:rPr lang="it-IT" dirty="0" err="1"/>
              <a:t>this</a:t>
            </a:r>
            <a:r>
              <a:rPr lang="it-IT" dirty="0"/>
              <a:t> stage</a:t>
            </a:r>
          </a:p>
        </p:txBody>
      </p:sp>
    </p:spTree>
    <p:extLst>
      <p:ext uri="{BB962C8B-B14F-4D97-AF65-F5344CB8AC3E}">
        <p14:creationId xmlns:p14="http://schemas.microsoft.com/office/powerpoint/2010/main" val="221142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70D9-F8E0-441B-90C2-C22AAAFA82B5}"/>
              </a:ext>
            </a:extLst>
          </p:cNvPr>
          <p:cNvSpPr>
            <a:spLocks noGrp="1"/>
          </p:cNvSpPr>
          <p:nvPr>
            <p:ph type="title"/>
          </p:nvPr>
        </p:nvSpPr>
        <p:spPr/>
        <p:txBody>
          <a:bodyPr/>
          <a:lstStyle/>
          <a:p>
            <a:r>
              <a:rPr lang="it-IT" dirty="0" err="1"/>
              <a:t>Azure</a:t>
            </a:r>
            <a:r>
              <a:rPr lang="it-IT" dirty="0"/>
              <a:t> Digital Twin</a:t>
            </a:r>
            <a:br>
              <a:rPr lang="it-IT" dirty="0"/>
            </a:br>
            <a:r>
              <a:rPr lang="it-IT" dirty="0"/>
              <a:t>(</a:t>
            </a:r>
            <a:r>
              <a:rPr lang="it-IT" dirty="0" err="1"/>
              <a:t>it’s</a:t>
            </a:r>
            <a:r>
              <a:rPr lang="it-IT" dirty="0"/>
              <a:t> always due to IoT for me)</a:t>
            </a:r>
          </a:p>
        </p:txBody>
      </p:sp>
    </p:spTree>
    <p:extLst>
      <p:ext uri="{BB962C8B-B14F-4D97-AF65-F5344CB8AC3E}">
        <p14:creationId xmlns:p14="http://schemas.microsoft.com/office/powerpoint/2010/main" val="70418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A9B-FF5E-4F52-BF6B-C25AFA5E3465}"/>
              </a:ext>
            </a:extLst>
          </p:cNvPr>
          <p:cNvSpPr>
            <a:spLocks noGrp="1"/>
          </p:cNvSpPr>
          <p:nvPr>
            <p:ph type="title"/>
          </p:nvPr>
        </p:nvSpPr>
        <p:spPr/>
        <p:txBody>
          <a:bodyPr/>
          <a:lstStyle/>
          <a:p>
            <a:r>
              <a:rPr lang="it-IT" dirty="0"/>
              <a:t>1. Digital Twin </a:t>
            </a:r>
            <a:r>
              <a:rPr lang="it-IT" dirty="0" err="1"/>
              <a:t>is</a:t>
            </a:r>
            <a:br>
              <a:rPr lang="it-IT" dirty="0"/>
            </a:br>
            <a:r>
              <a:rPr lang="it-IT" dirty="0"/>
              <a:t>2. </a:t>
            </a:r>
            <a:r>
              <a:rPr lang="it-IT" dirty="0" err="1"/>
              <a:t>virtual</a:t>
            </a:r>
            <a:r>
              <a:rPr lang="it-IT" dirty="0"/>
              <a:t> representation </a:t>
            </a:r>
            <a:br>
              <a:rPr lang="it-IT" dirty="0"/>
            </a:br>
            <a:r>
              <a:rPr lang="it-IT" dirty="0"/>
              <a:t>3. of the thing</a:t>
            </a:r>
            <a:br>
              <a:rPr lang="it-IT" dirty="0"/>
            </a:br>
            <a:r>
              <a:rPr lang="it-IT" dirty="0"/>
              <a:t>4. </a:t>
            </a:r>
            <a:r>
              <a:rPr lang="it-IT" dirty="0" err="1"/>
              <a:t>ecosystem</a:t>
            </a:r>
            <a:endParaRPr lang="it-IT" dirty="0"/>
          </a:p>
        </p:txBody>
      </p:sp>
    </p:spTree>
    <p:extLst>
      <p:ext uri="{BB962C8B-B14F-4D97-AF65-F5344CB8AC3E}">
        <p14:creationId xmlns:p14="http://schemas.microsoft.com/office/powerpoint/2010/main" val="128054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79608-3891-4A18-8E5B-E336EB15D849}"/>
              </a:ext>
            </a:extLst>
          </p:cNvPr>
          <p:cNvSpPr>
            <a:spLocks noGrp="1"/>
          </p:cNvSpPr>
          <p:nvPr>
            <p:ph type="title"/>
          </p:nvPr>
        </p:nvSpPr>
        <p:spPr/>
        <p:txBody>
          <a:bodyPr/>
          <a:lstStyle/>
          <a:p>
            <a:r>
              <a:rPr lang="it-IT" dirty="0"/>
              <a:t>Demo</a:t>
            </a:r>
          </a:p>
        </p:txBody>
      </p:sp>
    </p:spTree>
    <p:extLst>
      <p:ext uri="{BB962C8B-B14F-4D97-AF65-F5344CB8AC3E}">
        <p14:creationId xmlns:p14="http://schemas.microsoft.com/office/powerpoint/2010/main" val="1324155448"/>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2466</Words>
  <Application>Microsoft Office PowerPoint</Application>
  <PresentationFormat>Custom</PresentationFormat>
  <Paragraphs>409</Paragraphs>
  <Slides>55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Calibri</vt:lpstr>
      <vt:lpstr>Consolas</vt:lpstr>
      <vt:lpstr>Segoe UI</vt:lpstr>
      <vt:lpstr>Segoe UI Light</vt:lpstr>
      <vt:lpstr>Wingdings</vt:lpstr>
      <vt:lpstr>SQLSatOslo 2016</vt:lpstr>
      <vt:lpstr>Image</vt:lpstr>
      <vt:lpstr>Graph Databases in the  Microsoft Ecosystem</vt:lpstr>
      <vt:lpstr>PowerPoint Presentation</vt:lpstr>
      <vt:lpstr>Graph Databases…</vt:lpstr>
      <vt:lpstr>This is an exploration due to a research activity</vt:lpstr>
      <vt:lpstr>Lot of people before myself</vt:lpstr>
      <vt:lpstr>Not a real objective at this stage</vt:lpstr>
      <vt:lpstr>Azure Digital Twin (it’s always due to IoT for me)</vt:lpstr>
      <vt:lpstr>1. Digital Twin is 2. virtual representation  3. of the thing 4. ecosystem</vt:lpstr>
      <vt:lpstr>Demo</vt:lpstr>
      <vt:lpstr>Trigger for exploration</vt:lpstr>
      <vt:lpstr>Legacy implementation strategies</vt:lpstr>
      <vt:lpstr>Agenda</vt:lpstr>
      <vt:lpstr>Intro to graphs</vt:lpstr>
      <vt:lpstr>Graph Theory: Directed Graph</vt:lpstr>
      <vt:lpstr>Some graph tips</vt:lpstr>
      <vt:lpstr>What is a Graph Database</vt:lpstr>
      <vt:lpstr>Edges</vt:lpstr>
      <vt:lpstr>When to use a Graph Database</vt:lpstr>
      <vt:lpstr>Major Vendors in Graph Database</vt:lpstr>
      <vt:lpstr>Neo4j for graphs  </vt:lpstr>
      <vt:lpstr>Features of Neo4j</vt:lpstr>
      <vt:lpstr>Cypher</vt:lpstr>
      <vt:lpstr>Cypher</vt:lpstr>
      <vt:lpstr>SQL Server for graphs</vt:lpstr>
      <vt:lpstr>Build the model</vt:lpstr>
      <vt:lpstr>Node Table</vt:lpstr>
      <vt:lpstr>Node Table</vt:lpstr>
      <vt:lpstr>Node Table</vt:lpstr>
      <vt:lpstr>Edge Table</vt:lpstr>
      <vt:lpstr>Edge Table</vt:lpstr>
      <vt:lpstr>Edge Table</vt:lpstr>
      <vt:lpstr>Query graph db</vt:lpstr>
      <vt:lpstr>Query graph db – MATCH function</vt:lpstr>
      <vt:lpstr>Query graph db – MATCH function</vt:lpstr>
      <vt:lpstr>Query graph db – MATCH function</vt:lpstr>
      <vt:lpstr>Query graph db – MATCH function</vt:lpstr>
      <vt:lpstr>Other functions</vt:lpstr>
      <vt:lpstr>Delete &amp; Update</vt:lpstr>
      <vt:lpstr>Best practice</vt:lpstr>
      <vt:lpstr>Hierarchies</vt:lpstr>
      <vt:lpstr>Hierarchies</vt:lpstr>
      <vt:lpstr>Limitations</vt:lpstr>
      <vt:lpstr>Cosa manca</vt:lpstr>
      <vt:lpstr>Demo</vt:lpstr>
      <vt:lpstr>Cosmos DB for graphs  </vt:lpstr>
      <vt:lpstr>CosmosDb</vt:lpstr>
      <vt:lpstr>Multimodel (and API)</vt:lpstr>
      <vt:lpstr>Gremlin - Apache TinkerPop</vt:lpstr>
      <vt:lpstr>Some commands</vt:lpstr>
      <vt:lpstr>Some commands</vt:lpstr>
      <vt:lpstr>API for apps</vt:lpstr>
      <vt:lpstr>Demo</vt:lpstr>
      <vt:lpstr>Conclusions</vt:lpstr>
      <vt:lpstr>ThinkerPop in a Container</vt:lpstr>
      <vt:lpstr>Conclusions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Parenzan, Marco</cp:lastModifiedBy>
  <cp:revision>58</cp:revision>
  <dcterms:created xsi:type="dcterms:W3CDTF">2011-08-19T20:30:49Z</dcterms:created>
  <dcterms:modified xsi:type="dcterms:W3CDTF">2019-02-22T20:55:36Z</dcterms:modified>
</cp:coreProperties>
</file>