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3"/>
  </p:sldMasterIdLst>
  <p:sldIdLst>
    <p:sldId id="256" r:id="rId84"/>
    <p:sldId id="257" r:id="rId85"/>
    <p:sldId id="262" r:id="rId86"/>
    <p:sldId id="277" r:id="rId87"/>
    <p:sldId id="263" r:id="rId88"/>
    <p:sldId id="260" r:id="rId89"/>
    <p:sldId id="266" r:id="rId90"/>
    <p:sldId id="270" r:id="rId91"/>
    <p:sldId id="275" r:id="rId92"/>
    <p:sldId id="278" r:id="rId93"/>
    <p:sldId id="279" r:id="rId94"/>
    <p:sldId id="280" r:id="rId95"/>
    <p:sldId id="281" r:id="rId96"/>
    <p:sldId id="282" r:id="rId97"/>
    <p:sldId id="276" r:id="rId98"/>
    <p:sldId id="283" r:id="rId99"/>
    <p:sldId id="264" r:id="rId100"/>
    <p:sldId id="261" r:id="rId101"/>
    <p:sldId id="258" r:id="rId102"/>
    <p:sldId id="265" r:id="rId103"/>
    <p:sldId id="267" r:id="rId104"/>
    <p:sldId id="269" r:id="rId105"/>
    <p:sldId id="268" r:id="rId106"/>
    <p:sldId id="272" r:id="rId107"/>
    <p:sldId id="274" r:id="rId108"/>
    <p:sldId id="271" r:id="rId109"/>
    <p:sldId id="273" r:id="rId1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56E072-8AD9-4AA7-9B30-97D8B40E3842}">
          <p14:sldIdLst>
            <p14:sldId id="256"/>
            <p14:sldId id="257"/>
            <p14:sldId id="262"/>
            <p14:sldId id="277"/>
            <p14:sldId id="263"/>
            <p14:sldId id="260"/>
          </p14:sldIdLst>
        </p14:section>
        <p14:section name="ITSSelfRunning" id="{E002732D-6CFA-4C31-8222-D74F4F0E7DD2}">
          <p14:sldIdLst>
            <p14:sldId id="266"/>
            <p14:sldId id="270"/>
            <p14:sldId id="275"/>
            <p14:sldId id="278"/>
            <p14:sldId id="279"/>
            <p14:sldId id="280"/>
            <p14:sldId id="281"/>
            <p14:sldId id="282"/>
            <p14:sldId id="276"/>
            <p14:sldId id="283"/>
            <p14:sldId id="264"/>
            <p14:sldId id="261"/>
            <p14:sldId id="258"/>
            <p14:sldId id="265"/>
          </p14:sldIdLst>
        </p14:section>
        <p14:section name="ITSSharedRuns" id="{A541831E-30CD-4F6E-BAC4-E0DC245576CF}">
          <p14:sldIdLst>
            <p14:sldId id="267"/>
            <p14:sldId id="269"/>
            <p14:sldId id="268"/>
            <p14:sldId id="272"/>
            <p14:sldId id="274"/>
            <p14:sldId id="271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44" autoAdjust="0"/>
    <p:restoredTop sz="94660"/>
  </p:normalViewPr>
  <p:slideViewPr>
    <p:cSldViewPr snapToGrid="0">
      <p:cViewPr>
        <p:scale>
          <a:sx n="66" d="100"/>
          <a:sy n="66" d="100"/>
        </p:scale>
        <p:origin x="4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1.xml"/><Relationship Id="rId89" Type="http://schemas.openxmlformats.org/officeDocument/2006/relationships/slide" Target="slides/slide6.xml"/><Relationship Id="rId1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07" Type="http://schemas.openxmlformats.org/officeDocument/2006/relationships/slide" Target="slides/slide24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slide" Target="slides/slide4.xml"/><Relationship Id="rId102" Type="http://schemas.openxmlformats.org/officeDocument/2006/relationships/slide" Target="slides/slide19.xml"/><Relationship Id="rId110" Type="http://schemas.openxmlformats.org/officeDocument/2006/relationships/slide" Target="slides/slide27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slide" Target="slides/slide7.xml"/><Relationship Id="rId95" Type="http://schemas.openxmlformats.org/officeDocument/2006/relationships/slide" Target="slides/slide1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slide" Target="slides/slide17.xml"/><Relationship Id="rId105" Type="http://schemas.openxmlformats.org/officeDocument/2006/relationships/slide" Target="slides/slide22.xml"/><Relationship Id="rId113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slide" Target="slides/slide2.xml"/><Relationship Id="rId93" Type="http://schemas.openxmlformats.org/officeDocument/2006/relationships/slide" Target="slides/slide10.xml"/><Relationship Id="rId98" Type="http://schemas.openxmlformats.org/officeDocument/2006/relationships/slide" Target="slides/slide1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" Target="slides/slide20.xml"/><Relationship Id="rId108" Type="http://schemas.openxmlformats.org/officeDocument/2006/relationships/slide" Target="slides/slide25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slideMaster" Target="slideMasters/slideMaster1.xml"/><Relationship Id="rId88" Type="http://schemas.openxmlformats.org/officeDocument/2006/relationships/slide" Target="slides/slide5.xml"/><Relationship Id="rId91" Type="http://schemas.openxmlformats.org/officeDocument/2006/relationships/slide" Target="slides/slide8.xml"/><Relationship Id="rId96" Type="http://schemas.openxmlformats.org/officeDocument/2006/relationships/slide" Target="slides/slide13.xml"/><Relationship Id="rId11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23.xml"/><Relationship Id="rId114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slide" Target="slides/slide3.xml"/><Relationship Id="rId94" Type="http://schemas.openxmlformats.org/officeDocument/2006/relationships/slide" Target="slides/slide11.xml"/><Relationship Id="rId99" Type="http://schemas.openxmlformats.org/officeDocument/2006/relationships/slide" Target="slides/slide16.xml"/><Relationship Id="rId101" Type="http://schemas.openxmlformats.org/officeDocument/2006/relationships/slide" Target="slides/slide1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26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14.xml"/><Relationship Id="rId104" Type="http://schemas.openxmlformats.org/officeDocument/2006/relationships/slide" Target="slides/slide2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24-47CD-81C4-F35734DAAD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ysClr val="window" lastClr="FFFFFF">
                  <a:lumMod val="7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24-47CD-81C4-F35734DAAD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ysClr val="window" lastClr="FFFFFF">
                  <a:lumMod val="6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24-47CD-81C4-F35734DAAD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915456"/>
        <c:crosses val="autoZero"/>
        <c:crossBetween val="between"/>
        <c:majorUnit val="0.8500000000000002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it-IT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115F-75A5-4ECB-B4FC-D9FE17BDC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9B53D-7393-4E43-A083-44C8BB8B7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1F6B2-BD97-483D-977E-EC1300F9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909D-F65D-42D0-A773-79FA6558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B0A9-91FD-484A-AE35-B77C246D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47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E7E1-9A2C-436C-B38D-C6D8B093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DEB40-DA07-4B25-A80D-177B41043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F6B0B-D354-4E6B-8B92-6ACB88D5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F3B81-3F06-4F7D-A9BE-706D0350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9736B-6B2B-4E6A-9595-E0770A86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845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58FBB-7B57-44C5-8B29-214432108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54E60-584C-47F8-ABD7-B831CDA6F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75C9E-2939-40CD-8C9F-DE96C1BB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DD6FA-363F-4587-B210-8D79903C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979B-56A6-413A-833A-1B890A9F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62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B8F5-4145-4549-8FA0-19B2290B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B9C4-C553-41BD-959F-87EF0133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18460-2DE3-44A4-A76B-931311F5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09DD1-840F-488C-B12B-1DC2D569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5C41-3FD3-4975-847E-4CD7B35E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69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C091-97EC-4AB6-A5AA-4D39844A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00367-240C-45D8-BF1C-6C01DA2F6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E35ED-216C-4B90-AF82-FF381D13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46444-4132-4A05-A614-D17904EA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C5BA7-3B00-43E8-B77B-9213983B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01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0A3C-6914-4EE8-8135-26B7539D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9410-AFAB-42C8-B335-85EA06530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1F472-3504-4F2A-B73B-C8C854CC4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4B8EB-4026-457A-B9FA-F9E8ED9E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13DC8-BAAE-4380-AFA0-3FCF3BBF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B16B5-2647-46FA-BB93-CA0B4C7D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05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B7E5-155B-4973-B18E-13026D49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CD2BE-E503-43B3-ABD2-5EB21FEB5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58F73-633A-4386-B844-14D313B92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8CBC0-4868-4913-AC82-544E01EA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155FC-1B99-4EC5-B5AF-3AFAF7033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B2397-53F1-4438-AA54-164C6941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99F6B-F15B-45E0-9FE7-70E37446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784F4-0B32-4974-9EE7-5AEB893B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660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352B-4F97-405E-B6C6-AFE738C6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ED75D-FE98-4B28-82C4-7CFF99C0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FB330-876D-49C1-89F8-E7D55FB5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AD658-BEB7-40FF-8D35-E8E338C2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526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B8DA3-526A-4886-B9F1-1F369EF4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B2C3D-A6E2-4157-B453-82210ACF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B80EF-A4AC-4D62-BA0B-84F9C928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318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BDEB-7506-4B13-BCAD-D00C2E0F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BF27-7B6E-47E6-868F-D24572128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88CE0-00DD-4E19-9AD1-F229A56BA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40F38-AC85-4D20-86C3-11019623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3717D-FE32-41F4-82B0-9B233394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E4F64-5A85-45F4-BEF1-4C316620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15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2DDE-9B74-4899-AB9E-C689F0B8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C53E6-A5C8-44B8-AC6E-B68E9D30F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8005E-B7FB-4627-8E89-0C5C2AC1D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5A329-6F10-41AD-B948-1F10164E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1F082-F156-4F77-948D-75F5B8DF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91A28-E87E-4DC4-85E4-585FA2E3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008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8E44B-735F-4ABB-99F2-753C1443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A104-49C6-4C74-BA77-2C6E413A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10571-89CD-462C-91BC-0C6040FD9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62455-B868-4209-9177-27280A192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7A9D3-DCFF-44E3-8C4A-33854A32B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06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image" Target="../media/image5.png"/><Relationship Id="rId3" Type="http://schemas.openxmlformats.org/officeDocument/2006/relationships/customXml" Target="../../customXml/item3.xml"/><Relationship Id="rId7" Type="http://schemas.openxmlformats.org/officeDocument/2006/relationships/customXml" Target="../../customXml/item7.xml"/><Relationship Id="rId12" Type="http://schemas.openxmlformats.org/officeDocument/2006/relationships/image" Target="../media/image4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5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customXml" Target="../../customXml/item4.xml"/><Relationship Id="rId9" Type="http://schemas.openxmlformats.org/officeDocument/2006/relationships/slideLayout" Target="../slideLayouts/slideLayout6.xml"/><Relationship Id="rId1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customXml" Target="../../customXml/item15.xml"/><Relationship Id="rId7" Type="http://schemas.openxmlformats.org/officeDocument/2006/relationships/slideLayout" Target="../slideLayouts/slideLayout6.xml"/><Relationship Id="rId12" Type="http://schemas.openxmlformats.org/officeDocument/2006/relationships/image" Target="../media/image6.png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9.xml"/><Relationship Id="rId6" Type="http://schemas.openxmlformats.org/officeDocument/2006/relationships/customXml" Target="../../customXml/item18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17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16.xml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9.xml"/><Relationship Id="rId13" Type="http://schemas.openxmlformats.org/officeDocument/2006/relationships/image" Target="../media/image5.png"/><Relationship Id="rId3" Type="http://schemas.openxmlformats.org/officeDocument/2006/relationships/customXml" Target="../../customXml/item23.xml"/><Relationship Id="rId7" Type="http://schemas.openxmlformats.org/officeDocument/2006/relationships/customXml" Target="../../customXml/item27.xml"/><Relationship Id="rId12" Type="http://schemas.openxmlformats.org/officeDocument/2006/relationships/image" Target="../media/image4.png"/><Relationship Id="rId2" Type="http://schemas.openxmlformats.org/officeDocument/2006/relationships/customXml" Target="../../customXml/item20.xml"/><Relationship Id="rId16" Type="http://schemas.openxmlformats.org/officeDocument/2006/relationships/chart" Target="../charts/chart1.xml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26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25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customXml" Target="../../customXml/item24.xml"/><Relationship Id="rId9" Type="http://schemas.openxmlformats.org/officeDocument/2006/relationships/slideLayout" Target="../slideLayouts/slideLayout6.xml"/><Relationship Id="rId1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13" Type="http://schemas.openxmlformats.org/officeDocument/2006/relationships/image" Target="../media/image6.png"/><Relationship Id="rId3" Type="http://schemas.openxmlformats.org/officeDocument/2006/relationships/customXml" Target="../../customXml/item30.xml"/><Relationship Id="rId7" Type="http://schemas.openxmlformats.org/officeDocument/2006/relationships/customXml" Target="../../customXml/item35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28.xml"/><Relationship Id="rId6" Type="http://schemas.openxmlformats.org/officeDocument/2006/relationships/customXml" Target="../../customXml/item33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32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31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.xml"/><Relationship Id="rId13" Type="http://schemas.openxmlformats.org/officeDocument/2006/relationships/customXml" Target="../../customXml/item50.xml"/><Relationship Id="rId18" Type="http://schemas.openxmlformats.org/officeDocument/2006/relationships/customXml" Target="../../customXml/item55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37.xml"/><Relationship Id="rId21" Type="http://schemas.openxmlformats.org/officeDocument/2006/relationships/customXml" Target="../../customXml/item58.xml"/><Relationship Id="rId7" Type="http://schemas.openxmlformats.org/officeDocument/2006/relationships/customXml" Target="../../customXml/item41.xml"/><Relationship Id="rId12" Type="http://schemas.openxmlformats.org/officeDocument/2006/relationships/customXml" Target="../../customXml/item47.xml"/><Relationship Id="rId17" Type="http://schemas.openxmlformats.org/officeDocument/2006/relationships/customXml" Target="../../customXml/item54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81.xml"/><Relationship Id="rId16" Type="http://schemas.openxmlformats.org/officeDocument/2006/relationships/customXml" Target="../../customXml/item52.xml"/><Relationship Id="rId20" Type="http://schemas.openxmlformats.org/officeDocument/2006/relationships/customXml" Target="../../customXml/item57.xml"/><Relationship Id="rId29" Type="http://schemas.openxmlformats.org/officeDocument/2006/relationships/image" Target="../media/image8.emf"/><Relationship Id="rId1" Type="http://schemas.openxmlformats.org/officeDocument/2006/relationships/customXml" Target="../../customXml/item36.xml"/><Relationship Id="rId6" Type="http://schemas.openxmlformats.org/officeDocument/2006/relationships/customXml" Target="../../customXml/item40.xml"/><Relationship Id="rId11" Type="http://schemas.openxmlformats.org/officeDocument/2006/relationships/customXml" Target="../../customXml/item49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39.xml"/><Relationship Id="rId15" Type="http://schemas.openxmlformats.org/officeDocument/2006/relationships/customXml" Target="../../customXml/item53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10" Type="http://schemas.openxmlformats.org/officeDocument/2006/relationships/customXml" Target="../../customXml/item48.xml"/><Relationship Id="rId19" Type="http://schemas.openxmlformats.org/officeDocument/2006/relationships/customXml" Target="../../customXml/item56.xml"/><Relationship Id="rId4" Type="http://schemas.openxmlformats.org/officeDocument/2006/relationships/customXml" Target="../../customXml/item38.xml"/><Relationship Id="rId9" Type="http://schemas.openxmlformats.org/officeDocument/2006/relationships/customXml" Target="../../customXml/item45.xml"/><Relationship Id="rId14" Type="http://schemas.openxmlformats.org/officeDocument/2006/relationships/customXml" Target="../../customXml/item51.xml"/><Relationship Id="rId22" Type="http://schemas.openxmlformats.org/officeDocument/2006/relationships/slideLayout" Target="../slideLayouts/slideLayout6.xml"/><Relationship Id="rId27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6.xml"/><Relationship Id="rId13" Type="http://schemas.openxmlformats.org/officeDocument/2006/relationships/customXml" Target="../../customXml/item71.xml"/><Relationship Id="rId18" Type="http://schemas.openxmlformats.org/officeDocument/2006/relationships/customXml" Target="../../customXml/item76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61.xml"/><Relationship Id="rId21" Type="http://schemas.openxmlformats.org/officeDocument/2006/relationships/customXml" Target="../../customXml/item79.xml"/><Relationship Id="rId7" Type="http://schemas.openxmlformats.org/officeDocument/2006/relationships/customXml" Target="../../customXml/item65.xml"/><Relationship Id="rId12" Type="http://schemas.openxmlformats.org/officeDocument/2006/relationships/customXml" Target="../../customXml/item70.xml"/><Relationship Id="rId17" Type="http://schemas.openxmlformats.org/officeDocument/2006/relationships/customXml" Target="../../customXml/item75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80.xml"/><Relationship Id="rId16" Type="http://schemas.openxmlformats.org/officeDocument/2006/relationships/customXml" Target="../../customXml/item74.xml"/><Relationship Id="rId20" Type="http://schemas.openxmlformats.org/officeDocument/2006/relationships/customXml" Target="../../customXml/item77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60.xml"/><Relationship Id="rId6" Type="http://schemas.openxmlformats.org/officeDocument/2006/relationships/customXml" Target="../../customXml/item64.xml"/><Relationship Id="rId11" Type="http://schemas.openxmlformats.org/officeDocument/2006/relationships/customXml" Target="../../customXml/item69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63.xml"/><Relationship Id="rId15" Type="http://schemas.openxmlformats.org/officeDocument/2006/relationships/customXml" Target="../../customXml/item73.xml"/><Relationship Id="rId23" Type="http://schemas.openxmlformats.org/officeDocument/2006/relationships/slideLayout" Target="../slideLayouts/slideLayout6.xml"/><Relationship Id="rId28" Type="http://schemas.openxmlformats.org/officeDocument/2006/relationships/image" Target="../media/image6.png"/><Relationship Id="rId10" Type="http://schemas.openxmlformats.org/officeDocument/2006/relationships/customXml" Target="../../customXml/item68.xml"/><Relationship Id="rId19" Type="http://schemas.openxmlformats.org/officeDocument/2006/relationships/customXml" Target="../../customXml/item78.xml"/><Relationship Id="rId4" Type="http://schemas.openxmlformats.org/officeDocument/2006/relationships/customXml" Target="../../customXml/item62.xml"/><Relationship Id="rId9" Type="http://schemas.openxmlformats.org/officeDocument/2006/relationships/customXml" Target="../../customXml/item67.xml"/><Relationship Id="rId14" Type="http://schemas.openxmlformats.org/officeDocument/2006/relationships/customXml" Target="../../customXml/item72.xml"/><Relationship Id="rId22" Type="http://schemas.openxmlformats.org/officeDocument/2006/relationships/customXml" Target="../../customXml/item82.xml"/><Relationship Id="rId27" Type="http://schemas.openxmlformats.org/officeDocument/2006/relationships/image" Target="../media/image5.png"/><Relationship Id="rId30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rpartestgeolocation.azurewebsites.net/" TargetMode="External"/><Relationship Id="rId2" Type="http://schemas.openxmlformats.org/officeDocument/2006/relationships/hyperlink" Target="https://github.com/marcoparenzan/GeoLocation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hyperlink" Target="https://developer.mozilla.org/en-US/docs/Web/API/Geolocation/Using_geoloc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FC46-4736-442D-BEF5-1FD27802E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ITSRunning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1A668-9691-4EC3-B674-594F95B0B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Project Work per TSAC2</a:t>
            </a:r>
            <a:br>
              <a:rPr lang="it-IT" dirty="0"/>
            </a:br>
            <a:r>
              <a:rPr lang="it-IT" dirty="0">
                <a:solidFill>
                  <a:srgbClr val="FF0000"/>
                </a:solidFill>
              </a:rPr>
              <a:t>Specifiche del 18/06/2018</a:t>
            </a:r>
          </a:p>
        </p:txBody>
      </p:sp>
    </p:spTree>
    <p:extLst>
      <p:ext uri="{BB962C8B-B14F-4D97-AF65-F5344CB8AC3E}">
        <p14:creationId xmlns:p14="http://schemas.microsoft.com/office/powerpoint/2010/main" val="2614797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4037D1-22D0-4C40-A105-39ACF9A7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Nuovo allenamento</a:t>
            </a:r>
          </a:p>
        </p:txBody>
      </p:sp>
      <p:grpSp>
        <p:nvGrpSpPr>
          <p:cNvPr id="5" name="WebBrowser">
            <a:extLst>
              <a:ext uri="{FF2B5EF4-FFF2-40B4-BE49-F238E27FC236}">
                <a16:creationId xmlns:a16="http://schemas.microsoft.com/office/drawing/2014/main" id="{2D6F6CAE-D4AC-402B-9BD2-710B43C086D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143000" y="1690687"/>
            <a:ext cx="10007600" cy="4802187"/>
            <a:chOff x="0" y="0"/>
            <a:chExt cx="9144000" cy="6858000"/>
          </a:xfrm>
        </p:grpSpPr>
        <p:sp>
          <p:nvSpPr>
            <p:cNvPr id="6" name="Background">
              <a:extLst>
                <a:ext uri="{FF2B5EF4-FFF2-40B4-BE49-F238E27FC236}">
                  <a16:creationId xmlns:a16="http://schemas.microsoft.com/office/drawing/2014/main" id="{6ED151E2-D84E-46B0-99E7-2F95143E8AD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>
              <a:extLst>
                <a:ext uri="{FF2B5EF4-FFF2-40B4-BE49-F238E27FC236}">
                  <a16:creationId xmlns:a16="http://schemas.microsoft.com/office/drawing/2014/main" id="{A678C0EB-1889-41B6-9B4A-8425488BD44D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76FCF3-AB96-4A08-AA4F-703699B3C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0C1C015-4F33-43E5-A0CE-6C48C23A47CB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>
                <a:extLst>
                  <a:ext uri="{FF2B5EF4-FFF2-40B4-BE49-F238E27FC236}">
                    <a16:creationId xmlns:a16="http://schemas.microsoft.com/office/drawing/2014/main" id="{80443F52-B269-4F0D-A42E-7F469536ADD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CC41DE-6F35-4E0F-B74D-D4C5ACAC9C9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082609E-AF34-40FD-A47F-983B24F07C27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>
                <a:extLst>
                  <a:ext uri="{FF2B5EF4-FFF2-40B4-BE49-F238E27FC236}">
                    <a16:creationId xmlns:a16="http://schemas.microsoft.com/office/drawing/2014/main" id="{C5BCE489-CF2D-45D1-9548-668FD1A4DFB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>
              <a:extLst>
                <a:ext uri="{FF2B5EF4-FFF2-40B4-BE49-F238E27FC236}">
                  <a16:creationId xmlns:a16="http://schemas.microsoft.com/office/drawing/2014/main" id="{EFF64694-2F1E-425E-8AEA-71831FF4876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F2929C77-31E3-4D2E-8100-0832DCB1E4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>
                <a:extLst>
                  <a:ext uri="{FF2B5EF4-FFF2-40B4-BE49-F238E27FC236}">
                    <a16:creationId xmlns:a16="http://schemas.microsoft.com/office/drawing/2014/main" id="{BCCC919F-855F-49B8-9CD3-027EA882CB0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47CB44D1-B86D-4FE2-98B5-CEE451FE6DA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3FDA4610-F9E6-4A1A-B103-A307E0E790B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D60EF5D4-6CC0-47A5-BBB8-8560610987D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>
              <a:extLst>
                <a:ext uri="{FF2B5EF4-FFF2-40B4-BE49-F238E27FC236}">
                  <a16:creationId xmlns:a16="http://schemas.microsoft.com/office/drawing/2014/main" id="{F66DA135-7330-4400-925D-2C83731CD604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BC300F7-A429-4BB3-9DD7-E01881D70CDD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7CC52855-62BD-4337-9844-D1EC2B9B33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E368EA-B8D3-4DF4-AC4C-DF1E98BD1C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B859F2E-C62E-4858-B6FD-1117C8F3F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C0E3A9-A850-4E39-906C-1962B69C077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>
                <a:extLst>
                  <a:ext uri="{FF2B5EF4-FFF2-40B4-BE49-F238E27FC236}">
                    <a16:creationId xmlns:a16="http://schemas.microsoft.com/office/drawing/2014/main" id="{445434D4-3F73-49F4-825B-3180119BE38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E31A58F-294F-41B3-A66F-E54A1838D3C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E1AF2D6-FAAF-4BD1-BA0E-AA4349D7B9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B48E05D-A7B3-4D2C-97F0-650A875714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2F92E5B-4197-4210-8538-0BC06B0C2E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>
                  <a:extLst>
                    <a:ext uri="{FF2B5EF4-FFF2-40B4-BE49-F238E27FC236}">
                      <a16:creationId xmlns:a16="http://schemas.microsoft.com/office/drawing/2014/main" id="{C383B144-E643-4F91-BB32-AD41D87ACF3A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A4592DC1-9D20-4FC8-9E40-A28D54A6DC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05801508-2D51-4A01-9930-731FE7C6BB9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Content">
            <a:extLst>
              <a:ext uri="{FF2B5EF4-FFF2-40B4-BE49-F238E27FC236}">
                <a16:creationId xmlns:a16="http://schemas.microsoft.com/office/drawing/2014/main" id="{650371A5-7D38-464E-BB9B-FDC994A4E41C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2081" y="2764495"/>
            <a:ext cx="3396796" cy="3421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Allenamento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del dd-MM-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yyyy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ore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hh:mm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A12ED416-DDD9-445D-BDFC-1D7AEC432FC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680125" y="2807399"/>
            <a:ext cx="6030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7255783A-5BC0-4CB3-B399-0369FEF54E84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680125" y="2255404"/>
            <a:ext cx="303858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Nuovo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allenamento</a:t>
            </a:r>
            <a:endParaRPr lang="en-US" sz="24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1D3F4914-6D9C-4C06-B11B-D6A9256C147F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660032" y="3265467"/>
            <a:ext cx="7008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Località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63AFAB32-964A-41F1-B98C-61A9214734E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642081" y="3232182"/>
            <a:ext cx="3396796" cy="3421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Campus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universitario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Pordenone</a:t>
            </a:r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A9B2A97E-5C95-471D-9F49-1ACFB49BEED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949825" y="3805924"/>
            <a:ext cx="2649945" cy="1190555"/>
          </a:xfrm>
          <a:prstGeom prst="wedgeRoundRectCallout">
            <a:avLst>
              <a:gd name="adj1" fmla="val -50903"/>
              <a:gd name="adj2" fmla="val -80175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FFFF"/>
                </a:solidFill>
                <a:latin typeface="Segoe UI"/>
              </a:rPr>
              <a:t>Da </a:t>
            </a:r>
            <a:r>
              <a:rPr lang="en-US" sz="2000" kern="0" dirty="0" err="1">
                <a:solidFill>
                  <a:srgbClr val="FFFFFF"/>
                </a:solidFill>
                <a:latin typeface="Segoe UI"/>
              </a:rPr>
              <a:t>geolocalizzazione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10B61346-A343-434F-90C6-49CCC1595B7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040208" y="558145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6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4037D1-22D0-4C40-A105-39ACF9A7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Allenamenti</a:t>
            </a:r>
          </a:p>
        </p:txBody>
      </p:sp>
      <p:grpSp>
        <p:nvGrpSpPr>
          <p:cNvPr id="5" name="WebBrowser">
            <a:extLst>
              <a:ext uri="{FF2B5EF4-FFF2-40B4-BE49-F238E27FC236}">
                <a16:creationId xmlns:a16="http://schemas.microsoft.com/office/drawing/2014/main" id="{2D6F6CAE-D4AC-402B-9BD2-710B43C086D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143000" y="1690687"/>
            <a:ext cx="10007600" cy="4802187"/>
            <a:chOff x="0" y="0"/>
            <a:chExt cx="9144000" cy="6858000"/>
          </a:xfrm>
        </p:grpSpPr>
        <p:sp>
          <p:nvSpPr>
            <p:cNvPr id="6" name="Background">
              <a:extLst>
                <a:ext uri="{FF2B5EF4-FFF2-40B4-BE49-F238E27FC236}">
                  <a16:creationId xmlns:a16="http://schemas.microsoft.com/office/drawing/2014/main" id="{6ED151E2-D84E-46B0-99E7-2F95143E8AD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>
              <a:extLst>
                <a:ext uri="{FF2B5EF4-FFF2-40B4-BE49-F238E27FC236}">
                  <a16:creationId xmlns:a16="http://schemas.microsoft.com/office/drawing/2014/main" id="{A678C0EB-1889-41B6-9B4A-8425488BD44D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76FCF3-AB96-4A08-AA4F-703699B3C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0C1C015-4F33-43E5-A0CE-6C48C23A47CB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>
                <a:extLst>
                  <a:ext uri="{FF2B5EF4-FFF2-40B4-BE49-F238E27FC236}">
                    <a16:creationId xmlns:a16="http://schemas.microsoft.com/office/drawing/2014/main" id="{80443F52-B269-4F0D-A42E-7F469536ADD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CC41DE-6F35-4E0F-B74D-D4C5ACAC9C9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082609E-AF34-40FD-A47F-983B24F07C27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>
                <a:extLst>
                  <a:ext uri="{FF2B5EF4-FFF2-40B4-BE49-F238E27FC236}">
                    <a16:creationId xmlns:a16="http://schemas.microsoft.com/office/drawing/2014/main" id="{C5BCE489-CF2D-45D1-9548-668FD1A4DFB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>
              <a:extLst>
                <a:ext uri="{FF2B5EF4-FFF2-40B4-BE49-F238E27FC236}">
                  <a16:creationId xmlns:a16="http://schemas.microsoft.com/office/drawing/2014/main" id="{EFF64694-2F1E-425E-8AEA-71831FF4876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F2929C77-31E3-4D2E-8100-0832DCB1E4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>
                <a:extLst>
                  <a:ext uri="{FF2B5EF4-FFF2-40B4-BE49-F238E27FC236}">
                    <a16:creationId xmlns:a16="http://schemas.microsoft.com/office/drawing/2014/main" id="{BCCC919F-855F-49B8-9CD3-027EA882CB0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47CB44D1-B86D-4FE2-98B5-CEE451FE6DA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3FDA4610-F9E6-4A1A-B103-A307E0E790B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D60EF5D4-6CC0-47A5-BBB8-8560610987D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>
              <a:extLst>
                <a:ext uri="{FF2B5EF4-FFF2-40B4-BE49-F238E27FC236}">
                  <a16:creationId xmlns:a16="http://schemas.microsoft.com/office/drawing/2014/main" id="{F66DA135-7330-4400-925D-2C83731CD604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BC300F7-A429-4BB3-9DD7-E01881D70CDD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7CC52855-62BD-4337-9844-D1EC2B9B33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E368EA-B8D3-4DF4-AC4C-DF1E98BD1C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B859F2E-C62E-4858-B6FD-1117C8F3F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C0E3A9-A850-4E39-906C-1962B69C077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>
                <a:extLst>
                  <a:ext uri="{FF2B5EF4-FFF2-40B4-BE49-F238E27FC236}">
                    <a16:creationId xmlns:a16="http://schemas.microsoft.com/office/drawing/2014/main" id="{445434D4-3F73-49F4-825B-3180119BE38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E31A58F-294F-41B3-A66F-E54A1838D3C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E1AF2D6-FAAF-4BD1-BA0E-AA4349D7B9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B48E05D-A7B3-4D2C-97F0-650A875714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2F92E5B-4197-4210-8538-0BC06B0C2E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>
                  <a:extLst>
                    <a:ext uri="{FF2B5EF4-FFF2-40B4-BE49-F238E27FC236}">
                      <a16:creationId xmlns:a16="http://schemas.microsoft.com/office/drawing/2014/main" id="{C383B144-E643-4F91-BB32-AD41D87ACF3A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A4592DC1-9D20-4FC8-9E40-A28D54A6DC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05801508-2D51-4A01-9930-731FE7C6BB9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6" name="Content">
            <a:extLst>
              <a:ext uri="{FF2B5EF4-FFF2-40B4-BE49-F238E27FC236}">
                <a16:creationId xmlns:a16="http://schemas.microsoft.com/office/drawing/2014/main" id="{7255783A-5BC0-4CB3-B399-0369FEF54E8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680125" y="2255404"/>
            <a:ext cx="193835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Allenamenti</a:t>
            </a:r>
            <a:endParaRPr lang="en-US" sz="24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9" name="Table">
            <a:extLst>
              <a:ext uri="{FF2B5EF4-FFF2-40B4-BE49-F238E27FC236}">
                <a16:creationId xmlns:a16="http://schemas.microsoft.com/office/drawing/2014/main" id="{2BDD086C-DF05-478F-9B60-8536444D6157}"/>
              </a:ext>
            </a:extLst>
          </p:cNvPr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372167073"/>
              </p:ext>
            </p:extLst>
          </p:nvPr>
        </p:nvGraphicFramePr>
        <p:xfrm>
          <a:off x="1582570" y="3031831"/>
          <a:ext cx="7140517" cy="229491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9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8334">
                  <a:extLst>
                    <a:ext uri="{9D8B030D-6E8A-4147-A177-3AD203B41FA5}">
                      <a16:colId xmlns:a16="http://schemas.microsoft.com/office/drawing/2014/main" val="3158342536"/>
                    </a:ext>
                  </a:extLst>
                </a:gridCol>
              </a:tblGrid>
              <a:tr h="286864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Allenamento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Località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Data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Stato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6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Aperta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6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In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corso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6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Chiusa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6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6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6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86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" name="Content">
            <a:extLst>
              <a:ext uri="{FF2B5EF4-FFF2-40B4-BE49-F238E27FC236}">
                <a16:creationId xmlns:a16="http://schemas.microsoft.com/office/drawing/2014/main" id="{31A1C00D-5A36-4D8D-AFDA-E4CEF398BF9D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424057" y="362817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Chiudi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9F11DC2C-4C3E-43E7-AAE9-C0C5BD91502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424057" y="332532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Inizia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E53602D-27A5-41BC-8A26-88BEB0202A1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7424057" y="391939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Visualizza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1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4037D1-22D0-4C40-A105-39ACF9A7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Allenamento concluso</a:t>
            </a:r>
          </a:p>
        </p:txBody>
      </p:sp>
      <p:grpSp>
        <p:nvGrpSpPr>
          <p:cNvPr id="5" name="WebBrowser">
            <a:extLst>
              <a:ext uri="{FF2B5EF4-FFF2-40B4-BE49-F238E27FC236}">
                <a16:creationId xmlns:a16="http://schemas.microsoft.com/office/drawing/2014/main" id="{2D6F6CAE-D4AC-402B-9BD2-710B43C086D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143000" y="1690687"/>
            <a:ext cx="10007600" cy="4802187"/>
            <a:chOff x="0" y="0"/>
            <a:chExt cx="9144000" cy="6858000"/>
          </a:xfrm>
        </p:grpSpPr>
        <p:sp>
          <p:nvSpPr>
            <p:cNvPr id="6" name="Background">
              <a:extLst>
                <a:ext uri="{FF2B5EF4-FFF2-40B4-BE49-F238E27FC236}">
                  <a16:creationId xmlns:a16="http://schemas.microsoft.com/office/drawing/2014/main" id="{6ED151E2-D84E-46B0-99E7-2F95143E8AD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>
              <a:extLst>
                <a:ext uri="{FF2B5EF4-FFF2-40B4-BE49-F238E27FC236}">
                  <a16:creationId xmlns:a16="http://schemas.microsoft.com/office/drawing/2014/main" id="{A678C0EB-1889-41B6-9B4A-8425488BD44D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76FCF3-AB96-4A08-AA4F-703699B3C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0C1C015-4F33-43E5-A0CE-6C48C23A47CB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>
                <a:extLst>
                  <a:ext uri="{FF2B5EF4-FFF2-40B4-BE49-F238E27FC236}">
                    <a16:creationId xmlns:a16="http://schemas.microsoft.com/office/drawing/2014/main" id="{80443F52-B269-4F0D-A42E-7F469536ADD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CC41DE-6F35-4E0F-B74D-D4C5ACAC9C9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082609E-AF34-40FD-A47F-983B24F07C27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>
                <a:extLst>
                  <a:ext uri="{FF2B5EF4-FFF2-40B4-BE49-F238E27FC236}">
                    <a16:creationId xmlns:a16="http://schemas.microsoft.com/office/drawing/2014/main" id="{C5BCE489-CF2D-45D1-9548-668FD1A4DFB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>
              <a:extLst>
                <a:ext uri="{FF2B5EF4-FFF2-40B4-BE49-F238E27FC236}">
                  <a16:creationId xmlns:a16="http://schemas.microsoft.com/office/drawing/2014/main" id="{EFF64694-2F1E-425E-8AEA-71831FF4876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F2929C77-31E3-4D2E-8100-0832DCB1E4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>
                <a:extLst>
                  <a:ext uri="{FF2B5EF4-FFF2-40B4-BE49-F238E27FC236}">
                    <a16:creationId xmlns:a16="http://schemas.microsoft.com/office/drawing/2014/main" id="{BCCC919F-855F-49B8-9CD3-027EA882CB0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47CB44D1-B86D-4FE2-98B5-CEE451FE6DA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3FDA4610-F9E6-4A1A-B103-A307E0E790B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D60EF5D4-6CC0-47A5-BBB8-8560610987D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>
              <a:extLst>
                <a:ext uri="{FF2B5EF4-FFF2-40B4-BE49-F238E27FC236}">
                  <a16:creationId xmlns:a16="http://schemas.microsoft.com/office/drawing/2014/main" id="{F66DA135-7330-4400-925D-2C83731CD604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BC300F7-A429-4BB3-9DD7-E01881D70CDD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7CC52855-62BD-4337-9844-D1EC2B9B33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E368EA-B8D3-4DF4-AC4C-DF1E98BD1C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B859F2E-C62E-4858-B6FD-1117C8F3F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C0E3A9-A850-4E39-906C-1962B69C077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>
                <a:extLst>
                  <a:ext uri="{FF2B5EF4-FFF2-40B4-BE49-F238E27FC236}">
                    <a16:creationId xmlns:a16="http://schemas.microsoft.com/office/drawing/2014/main" id="{445434D4-3F73-49F4-825B-3180119BE38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E31A58F-294F-41B3-A66F-E54A1838D3C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E1AF2D6-FAAF-4BD1-BA0E-AA4349D7B9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B48E05D-A7B3-4D2C-97F0-650A875714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2F92E5B-4197-4210-8538-0BC06B0C2E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>
                  <a:extLst>
                    <a:ext uri="{FF2B5EF4-FFF2-40B4-BE49-F238E27FC236}">
                      <a16:creationId xmlns:a16="http://schemas.microsoft.com/office/drawing/2014/main" id="{C383B144-E643-4F91-BB32-AD41D87ACF3A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A4592DC1-9D20-4FC8-9E40-A28D54A6DC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05801508-2D51-4A01-9930-731FE7C6BB9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6" name="Content">
            <a:extLst>
              <a:ext uri="{FF2B5EF4-FFF2-40B4-BE49-F238E27FC236}">
                <a16:creationId xmlns:a16="http://schemas.microsoft.com/office/drawing/2014/main" id="{7255783A-5BC0-4CB3-B399-0369FEF54E8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680125" y="2255404"/>
            <a:ext cx="338624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Allenamento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concluso</a:t>
            </a:r>
            <a:endParaRPr lang="en-US" sz="24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0BE346F1-5409-4A59-AF39-DCB24CDAD83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680125" y="2807399"/>
            <a:ext cx="6030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8909F79A-9923-4572-B135-1D3541A8D2CD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660032" y="3265467"/>
            <a:ext cx="7008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Località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EAC1537C-D45A-40B6-AFA7-8BA3567E26EC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2635950" y="2801642"/>
            <a:ext cx="29882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Allenamento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del dd-MM-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yyyy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ore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hh:mm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6C6E33A9-6523-47E5-B74D-244EA66CF8CF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72416" y="3278630"/>
            <a:ext cx="23827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Campus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universitario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Pordenone</a:t>
            </a:r>
          </a:p>
        </p:txBody>
      </p:sp>
      <p:grpSp>
        <p:nvGrpSpPr>
          <p:cNvPr id="47" name="StickyNote">
            <a:extLst>
              <a:ext uri="{FF2B5EF4-FFF2-40B4-BE49-F238E27FC236}">
                <a16:creationId xmlns:a16="http://schemas.microsoft.com/office/drawing/2014/main" id="{F32CAE37-B19B-46FB-8814-2DDF2D3E0E7C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3863799" y="3751390"/>
            <a:ext cx="4598029" cy="1485673"/>
            <a:chOff x="3886200" y="2629127"/>
            <a:chExt cx="1371600" cy="1485673"/>
          </a:xfrm>
        </p:grpSpPr>
        <p:sp>
          <p:nvSpPr>
            <p:cNvPr id="48" name="Content">
              <a:extLst>
                <a:ext uri="{FF2B5EF4-FFF2-40B4-BE49-F238E27FC236}">
                  <a16:creationId xmlns:a16="http://schemas.microsoft.com/office/drawing/2014/main" id="{B7BD6FBB-682D-436F-A1F9-AD38343A5B30}"/>
                </a:ext>
              </a:extLst>
            </p:cNvPr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Inizio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Fine</a:t>
              </a:r>
            </a:p>
            <a:p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Statistiche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varie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Tape">
              <a:extLst>
                <a:ext uri="{FF2B5EF4-FFF2-40B4-BE49-F238E27FC236}">
                  <a16:creationId xmlns:a16="http://schemas.microsoft.com/office/drawing/2014/main" id="{4C4E6606-2B2A-4AEA-A070-9F4A3370E207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aphicFrame>
        <p:nvGraphicFramePr>
          <p:cNvPr id="50" name="LineChart">
            <a:extLst>
              <a:ext uri="{FF2B5EF4-FFF2-40B4-BE49-F238E27FC236}">
                <a16:creationId xmlns:a16="http://schemas.microsoft.com/office/drawing/2014/main" id="{8227F2A5-F51F-4E89-8420-89552AE8280E}"/>
              </a:ext>
            </a:extLst>
          </p:cNvPr>
          <p:cNvGraphicFramePr/>
          <p:nvPr>
            <p:custDataLst>
              <p:custData r:id="rId8"/>
            </p:custDataLst>
            <p:extLst>
              <p:ext uri="{D42A27DB-BD31-4B8C-83A1-F6EECF244321}">
                <p14:modId xmlns:p14="http://schemas.microsoft.com/office/powerpoint/2010/main" val="1362006863"/>
              </p:ext>
            </p:extLst>
          </p:nvPr>
        </p:nvGraphicFramePr>
        <p:xfrm>
          <a:off x="6623464" y="4377891"/>
          <a:ext cx="2088664" cy="1792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  <p:extLst>
      <p:ext uri="{BB962C8B-B14F-4D97-AF65-F5344CB8AC3E}">
        <p14:creationId xmlns:p14="http://schemas.microsoft.com/office/powerpoint/2010/main" val="406460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4037D1-22D0-4C40-A105-39ACF9A7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Allenamento iniziato</a:t>
            </a:r>
          </a:p>
        </p:txBody>
      </p:sp>
      <p:grpSp>
        <p:nvGrpSpPr>
          <p:cNvPr id="5" name="WebBrowser">
            <a:extLst>
              <a:ext uri="{FF2B5EF4-FFF2-40B4-BE49-F238E27FC236}">
                <a16:creationId xmlns:a16="http://schemas.microsoft.com/office/drawing/2014/main" id="{2D6F6CAE-D4AC-402B-9BD2-710B43C086D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143000" y="1690687"/>
            <a:ext cx="10007600" cy="4802187"/>
            <a:chOff x="0" y="0"/>
            <a:chExt cx="9144000" cy="6858000"/>
          </a:xfrm>
        </p:grpSpPr>
        <p:sp>
          <p:nvSpPr>
            <p:cNvPr id="6" name="Background">
              <a:extLst>
                <a:ext uri="{FF2B5EF4-FFF2-40B4-BE49-F238E27FC236}">
                  <a16:creationId xmlns:a16="http://schemas.microsoft.com/office/drawing/2014/main" id="{6ED151E2-D84E-46B0-99E7-2F95143E8AD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>
              <a:extLst>
                <a:ext uri="{FF2B5EF4-FFF2-40B4-BE49-F238E27FC236}">
                  <a16:creationId xmlns:a16="http://schemas.microsoft.com/office/drawing/2014/main" id="{A678C0EB-1889-41B6-9B4A-8425488BD44D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76FCF3-AB96-4A08-AA4F-703699B3C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0C1C015-4F33-43E5-A0CE-6C48C23A47CB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>
                <a:extLst>
                  <a:ext uri="{FF2B5EF4-FFF2-40B4-BE49-F238E27FC236}">
                    <a16:creationId xmlns:a16="http://schemas.microsoft.com/office/drawing/2014/main" id="{80443F52-B269-4F0D-A42E-7F469536ADD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CC41DE-6F35-4E0F-B74D-D4C5ACAC9C9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082609E-AF34-40FD-A47F-983B24F07C27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>
                <a:extLst>
                  <a:ext uri="{FF2B5EF4-FFF2-40B4-BE49-F238E27FC236}">
                    <a16:creationId xmlns:a16="http://schemas.microsoft.com/office/drawing/2014/main" id="{C5BCE489-CF2D-45D1-9548-668FD1A4DFB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>
              <a:extLst>
                <a:ext uri="{FF2B5EF4-FFF2-40B4-BE49-F238E27FC236}">
                  <a16:creationId xmlns:a16="http://schemas.microsoft.com/office/drawing/2014/main" id="{EFF64694-2F1E-425E-8AEA-71831FF4876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F2929C77-31E3-4D2E-8100-0832DCB1E4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>
                <a:extLst>
                  <a:ext uri="{FF2B5EF4-FFF2-40B4-BE49-F238E27FC236}">
                    <a16:creationId xmlns:a16="http://schemas.microsoft.com/office/drawing/2014/main" id="{BCCC919F-855F-49B8-9CD3-027EA882CB0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47CB44D1-B86D-4FE2-98B5-CEE451FE6DA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3FDA4610-F9E6-4A1A-B103-A307E0E790B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D60EF5D4-6CC0-47A5-BBB8-8560610987D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>
              <a:extLst>
                <a:ext uri="{FF2B5EF4-FFF2-40B4-BE49-F238E27FC236}">
                  <a16:creationId xmlns:a16="http://schemas.microsoft.com/office/drawing/2014/main" id="{F66DA135-7330-4400-925D-2C83731CD604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BC300F7-A429-4BB3-9DD7-E01881D70CDD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7CC52855-62BD-4337-9844-D1EC2B9B33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E368EA-B8D3-4DF4-AC4C-DF1E98BD1C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B859F2E-C62E-4858-B6FD-1117C8F3F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C0E3A9-A850-4E39-906C-1962B69C077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>
                <a:extLst>
                  <a:ext uri="{FF2B5EF4-FFF2-40B4-BE49-F238E27FC236}">
                    <a16:creationId xmlns:a16="http://schemas.microsoft.com/office/drawing/2014/main" id="{445434D4-3F73-49F4-825B-3180119BE38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E31A58F-294F-41B3-A66F-E54A1838D3C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E1AF2D6-FAAF-4BD1-BA0E-AA4349D7B9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B48E05D-A7B3-4D2C-97F0-650A875714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2F92E5B-4197-4210-8538-0BC06B0C2E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>
                  <a:extLst>
                    <a:ext uri="{FF2B5EF4-FFF2-40B4-BE49-F238E27FC236}">
                      <a16:creationId xmlns:a16="http://schemas.microsoft.com/office/drawing/2014/main" id="{C383B144-E643-4F91-BB32-AD41D87ACF3A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A4592DC1-9D20-4FC8-9E40-A28D54A6DC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05801508-2D51-4A01-9930-731FE7C6BB9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6" name="Content">
            <a:extLst>
              <a:ext uri="{FF2B5EF4-FFF2-40B4-BE49-F238E27FC236}">
                <a16:creationId xmlns:a16="http://schemas.microsoft.com/office/drawing/2014/main" id="{7255783A-5BC0-4CB3-B399-0369FEF54E8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680125" y="2255404"/>
            <a:ext cx="319106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Allenamento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iniziato</a:t>
            </a:r>
            <a:endParaRPr lang="en-US" sz="24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0BE346F1-5409-4A59-AF39-DCB24CDAD83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680125" y="2807399"/>
            <a:ext cx="6030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8909F79A-9923-4572-B135-1D3541A8D2CD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660032" y="3265467"/>
            <a:ext cx="7008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Località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EAC1537C-D45A-40B6-AFA7-8BA3567E26EC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2635950" y="2801642"/>
            <a:ext cx="29882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Allenamento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del dd-MM-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yyyy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ore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hh:mm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6C6E33A9-6523-47E5-B74D-244EA66CF8CF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72416" y="3278630"/>
            <a:ext cx="23827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Campus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universitario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Pordenone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22555BA-5A72-4F43-B7E6-B040EB151394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948592" y="384415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Inizia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82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ebBrowser">
            <a:extLst>
              <a:ext uri="{FF2B5EF4-FFF2-40B4-BE49-F238E27FC236}">
                <a16:creationId xmlns:a16="http://schemas.microsoft.com/office/drawing/2014/main" id="{2D6F6CAE-D4AC-402B-9BD2-710B43C086D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92200" y="1671659"/>
            <a:ext cx="10007600" cy="4802187"/>
            <a:chOff x="0" y="0"/>
            <a:chExt cx="9144000" cy="6858000"/>
          </a:xfrm>
        </p:grpSpPr>
        <p:sp>
          <p:nvSpPr>
            <p:cNvPr id="6" name="Background">
              <a:extLst>
                <a:ext uri="{FF2B5EF4-FFF2-40B4-BE49-F238E27FC236}">
                  <a16:creationId xmlns:a16="http://schemas.microsoft.com/office/drawing/2014/main" id="{6ED151E2-D84E-46B0-99E7-2F95143E8AD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>
              <a:extLst>
                <a:ext uri="{FF2B5EF4-FFF2-40B4-BE49-F238E27FC236}">
                  <a16:creationId xmlns:a16="http://schemas.microsoft.com/office/drawing/2014/main" id="{A678C0EB-1889-41B6-9B4A-8425488BD44D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76FCF3-AB96-4A08-AA4F-703699B3C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0C1C015-4F33-43E5-A0CE-6C48C23A47CB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>
                <a:extLst>
                  <a:ext uri="{FF2B5EF4-FFF2-40B4-BE49-F238E27FC236}">
                    <a16:creationId xmlns:a16="http://schemas.microsoft.com/office/drawing/2014/main" id="{80443F52-B269-4F0D-A42E-7F469536ADD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CC41DE-6F35-4E0F-B74D-D4C5ACAC9C9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082609E-AF34-40FD-A47F-983B24F07C27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>
                <a:extLst>
                  <a:ext uri="{FF2B5EF4-FFF2-40B4-BE49-F238E27FC236}">
                    <a16:creationId xmlns:a16="http://schemas.microsoft.com/office/drawing/2014/main" id="{C5BCE489-CF2D-45D1-9548-668FD1A4DFB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>
              <a:extLst>
                <a:ext uri="{FF2B5EF4-FFF2-40B4-BE49-F238E27FC236}">
                  <a16:creationId xmlns:a16="http://schemas.microsoft.com/office/drawing/2014/main" id="{EFF64694-2F1E-425E-8AEA-71831FF4876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F2929C77-31E3-4D2E-8100-0832DCB1E4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>
                <a:extLst>
                  <a:ext uri="{FF2B5EF4-FFF2-40B4-BE49-F238E27FC236}">
                    <a16:creationId xmlns:a16="http://schemas.microsoft.com/office/drawing/2014/main" id="{BCCC919F-855F-49B8-9CD3-027EA882CB0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47CB44D1-B86D-4FE2-98B5-CEE451FE6DA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3FDA4610-F9E6-4A1A-B103-A307E0E790B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D60EF5D4-6CC0-47A5-BBB8-8560610987D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>
              <a:extLst>
                <a:ext uri="{FF2B5EF4-FFF2-40B4-BE49-F238E27FC236}">
                  <a16:creationId xmlns:a16="http://schemas.microsoft.com/office/drawing/2014/main" id="{F66DA135-7330-4400-925D-2C83731CD604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BC300F7-A429-4BB3-9DD7-E01881D70CDD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7CC52855-62BD-4337-9844-D1EC2B9B33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E368EA-B8D3-4DF4-AC4C-DF1E98BD1C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B859F2E-C62E-4858-B6FD-1117C8F3F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C0E3A9-A850-4E39-906C-1962B69C077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>
                <a:extLst>
                  <a:ext uri="{FF2B5EF4-FFF2-40B4-BE49-F238E27FC236}">
                    <a16:creationId xmlns:a16="http://schemas.microsoft.com/office/drawing/2014/main" id="{445434D4-3F73-49F4-825B-3180119BE38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E31A58F-294F-41B3-A66F-E54A1838D3C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E1AF2D6-FAAF-4BD1-BA0E-AA4349D7B9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B48E05D-A7B3-4D2C-97F0-650A875714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2F92E5B-4197-4210-8538-0BC06B0C2E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>
                  <a:extLst>
                    <a:ext uri="{FF2B5EF4-FFF2-40B4-BE49-F238E27FC236}">
                      <a16:creationId xmlns:a16="http://schemas.microsoft.com/office/drawing/2014/main" id="{C383B144-E643-4F91-BB32-AD41D87ACF3A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A4592DC1-9D20-4FC8-9E40-A28D54A6DC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05801508-2D51-4A01-9930-731FE7C6BB9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81" name="StreetMap">
            <a:extLst>
              <a:ext uri="{FF2B5EF4-FFF2-40B4-BE49-F238E27FC236}">
                <a16:creationId xmlns:a16="http://schemas.microsoft.com/office/drawing/2014/main" id="{03E64DD7-036A-46B7-9B81-800E938A1A81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31" y="4553671"/>
            <a:ext cx="4870255" cy="157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64037D1-22D0-4C40-A105-39ACF9A7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Allenamento iniziato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7255783A-5BC0-4CB3-B399-0369FEF54E84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680125" y="2255404"/>
            <a:ext cx="326140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Allenamento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corso</a:t>
            </a:r>
            <a:endParaRPr lang="en-US" sz="24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0BE346F1-5409-4A59-AF39-DCB24CDAD837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680125" y="2807399"/>
            <a:ext cx="6030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8909F79A-9923-4572-B135-1D3541A8D2CD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660032" y="3265467"/>
            <a:ext cx="7008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Località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EAC1537C-D45A-40B6-AFA7-8BA3567E26EC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35950" y="2801642"/>
            <a:ext cx="29882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Allenamento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del dd-MM-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yyyy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ore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hh:mm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6C6E33A9-6523-47E5-B74D-244EA66CF8C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672416" y="3278630"/>
            <a:ext cx="23827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Campus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universitario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Pordenone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22555BA-5A72-4F43-B7E6-B040EB151394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948592" y="384415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Termina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2" name="MapMarker">
            <a:extLst>
              <a:ext uri="{FF2B5EF4-FFF2-40B4-BE49-F238E27FC236}">
                <a16:creationId xmlns:a16="http://schemas.microsoft.com/office/drawing/2014/main" id="{069D84B5-25DD-48E2-BE9F-16816C98CD4A}"/>
              </a:ext>
            </a:extLst>
          </p:cNvPr>
          <p:cNvGrpSpPr>
            <a:grpSpLocks noChangeAspect="1"/>
          </p:cNvGrpSpPr>
          <p:nvPr>
            <p:custDataLst>
              <p:custData r:id="rId9"/>
            </p:custDataLst>
          </p:nvPr>
        </p:nvGrpSpPr>
        <p:grpSpPr>
          <a:xfrm>
            <a:off x="2672416" y="5017433"/>
            <a:ext cx="287705" cy="287705"/>
            <a:chOff x="3669395" y="3536182"/>
            <a:chExt cx="287705" cy="287705"/>
          </a:xfrm>
        </p:grpSpPr>
        <p:sp>
          <p:nvSpPr>
            <p:cNvPr id="53" name="Teardrop 52">
              <a:extLst>
                <a:ext uri="{FF2B5EF4-FFF2-40B4-BE49-F238E27FC236}">
                  <a16:creationId xmlns:a16="http://schemas.microsoft.com/office/drawing/2014/main" id="{1A2BD34A-94F6-499B-86AD-020D60FA694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6D73E54-201B-4063-A839-7D5E89B1AC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2" name="MapMarker">
            <a:extLst>
              <a:ext uri="{FF2B5EF4-FFF2-40B4-BE49-F238E27FC236}">
                <a16:creationId xmlns:a16="http://schemas.microsoft.com/office/drawing/2014/main" id="{7C9D8816-D8FC-43B3-B9C3-A20536E604DA}"/>
              </a:ext>
            </a:extLst>
          </p:cNvPr>
          <p:cNvGrpSpPr>
            <a:grpSpLocks noChangeAspect="1"/>
          </p:cNvGrpSpPr>
          <p:nvPr>
            <p:custDataLst>
              <p:custData r:id="rId10"/>
            </p:custDataLst>
          </p:nvPr>
        </p:nvGrpSpPr>
        <p:grpSpPr>
          <a:xfrm>
            <a:off x="3166975" y="4613256"/>
            <a:ext cx="287705" cy="287705"/>
            <a:chOff x="3669395" y="3536182"/>
            <a:chExt cx="287705" cy="287705"/>
          </a:xfrm>
        </p:grpSpPr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DC5F246A-5109-4A36-9700-4F6FD3C1250F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140DE3B-CA0A-4D1B-AA9F-1AF401A4D1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5" name="MapMarker">
            <a:extLst>
              <a:ext uri="{FF2B5EF4-FFF2-40B4-BE49-F238E27FC236}">
                <a16:creationId xmlns:a16="http://schemas.microsoft.com/office/drawing/2014/main" id="{FA7B1B22-1C06-44AF-9270-12BA20C4A932}"/>
              </a:ext>
            </a:extLst>
          </p:cNvPr>
          <p:cNvGrpSpPr>
            <a:grpSpLocks noChangeAspect="1"/>
          </p:cNvGrpSpPr>
          <p:nvPr>
            <p:custDataLst>
              <p:custData r:id="rId11"/>
              <p:custData r:id="rId12"/>
            </p:custDataLst>
          </p:nvPr>
        </p:nvGrpSpPr>
        <p:grpSpPr>
          <a:xfrm>
            <a:off x="3792880" y="4590027"/>
            <a:ext cx="287705" cy="287705"/>
            <a:chOff x="3669395" y="3536182"/>
            <a:chExt cx="287705" cy="287705"/>
          </a:xfrm>
        </p:grpSpPr>
        <p:sp>
          <p:nvSpPr>
            <p:cNvPr id="66" name="Teardrop 65">
              <a:extLst>
                <a:ext uri="{FF2B5EF4-FFF2-40B4-BE49-F238E27FC236}">
                  <a16:creationId xmlns:a16="http://schemas.microsoft.com/office/drawing/2014/main" id="{9511A429-CAF1-4689-BDE3-CECFFE1AB12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450BB41-2561-4A22-A31A-5D94C1A90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8" name="MapMarker">
            <a:extLst>
              <a:ext uri="{FF2B5EF4-FFF2-40B4-BE49-F238E27FC236}">
                <a16:creationId xmlns:a16="http://schemas.microsoft.com/office/drawing/2014/main" id="{8268C7DF-FD4B-4BD2-9599-742069DC2C9B}"/>
              </a:ext>
            </a:extLst>
          </p:cNvPr>
          <p:cNvGrpSpPr>
            <a:grpSpLocks noChangeAspect="1"/>
          </p:cNvGrpSpPr>
          <p:nvPr>
            <p:custDataLst>
              <p:custData r:id="rId13"/>
              <p:custData r:id="rId14"/>
            </p:custDataLst>
          </p:nvPr>
        </p:nvGrpSpPr>
        <p:grpSpPr>
          <a:xfrm>
            <a:off x="4214183" y="4815996"/>
            <a:ext cx="287705" cy="287705"/>
            <a:chOff x="3669395" y="3536182"/>
            <a:chExt cx="287705" cy="287705"/>
          </a:xfrm>
        </p:grpSpPr>
        <p:sp>
          <p:nvSpPr>
            <p:cNvPr id="69" name="Teardrop 68">
              <a:extLst>
                <a:ext uri="{FF2B5EF4-FFF2-40B4-BE49-F238E27FC236}">
                  <a16:creationId xmlns:a16="http://schemas.microsoft.com/office/drawing/2014/main" id="{82512F76-1061-44BE-979E-C3828F6EB73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D133D4D-6B5B-497F-A503-851A279A9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1" name="MapMarker">
            <a:extLst>
              <a:ext uri="{FF2B5EF4-FFF2-40B4-BE49-F238E27FC236}">
                <a16:creationId xmlns:a16="http://schemas.microsoft.com/office/drawing/2014/main" id="{3FFE09A5-C371-4D47-801A-762EED51B300}"/>
              </a:ext>
            </a:extLst>
          </p:cNvPr>
          <p:cNvGrpSpPr>
            <a:grpSpLocks noChangeAspect="1"/>
          </p:cNvGrpSpPr>
          <p:nvPr>
            <p:custDataLst>
              <p:custData r:id="rId15"/>
              <p:custData r:id="rId16"/>
            </p:custDataLst>
          </p:nvPr>
        </p:nvGrpSpPr>
        <p:grpSpPr>
          <a:xfrm>
            <a:off x="4358035" y="5268978"/>
            <a:ext cx="287705" cy="287705"/>
            <a:chOff x="3669395" y="3536182"/>
            <a:chExt cx="287705" cy="287705"/>
          </a:xfrm>
        </p:grpSpPr>
        <p:sp>
          <p:nvSpPr>
            <p:cNvPr id="72" name="Teardrop 71">
              <a:extLst>
                <a:ext uri="{FF2B5EF4-FFF2-40B4-BE49-F238E27FC236}">
                  <a16:creationId xmlns:a16="http://schemas.microsoft.com/office/drawing/2014/main" id="{C7E4EBAE-9422-41EF-847D-D6928054BC2F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365D032-5564-40CF-85E5-1A7EB8EA0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4" name="MapMarker">
            <a:extLst>
              <a:ext uri="{FF2B5EF4-FFF2-40B4-BE49-F238E27FC236}">
                <a16:creationId xmlns:a16="http://schemas.microsoft.com/office/drawing/2014/main" id="{05C682A6-1E04-4757-AF86-8E0EE21CDAD7}"/>
              </a:ext>
            </a:extLst>
          </p:cNvPr>
          <p:cNvGrpSpPr>
            <a:grpSpLocks noChangeAspect="1"/>
          </p:cNvGrpSpPr>
          <p:nvPr>
            <p:custDataLst>
              <p:custData r:id="rId17"/>
              <p:custData r:id="rId18"/>
            </p:custDataLst>
          </p:nvPr>
        </p:nvGrpSpPr>
        <p:grpSpPr>
          <a:xfrm>
            <a:off x="3921285" y="5550276"/>
            <a:ext cx="287705" cy="287705"/>
            <a:chOff x="3669395" y="3536182"/>
            <a:chExt cx="287705" cy="287705"/>
          </a:xfrm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8AE2411E-3175-4DF2-99C6-7393EE06771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B818472-3DC7-4542-BD51-41C33E198C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7" name="MapMarker">
            <a:extLst>
              <a:ext uri="{FF2B5EF4-FFF2-40B4-BE49-F238E27FC236}">
                <a16:creationId xmlns:a16="http://schemas.microsoft.com/office/drawing/2014/main" id="{F8C551B1-227C-4433-9123-516E08D460FB}"/>
              </a:ext>
            </a:extLst>
          </p:cNvPr>
          <p:cNvGrpSpPr>
            <a:grpSpLocks noChangeAspect="1"/>
          </p:cNvGrpSpPr>
          <p:nvPr>
            <p:custDataLst>
              <p:custData r:id="rId19"/>
              <p:custData r:id="rId20"/>
            </p:custDataLst>
          </p:nvPr>
        </p:nvGrpSpPr>
        <p:grpSpPr>
          <a:xfrm>
            <a:off x="3091866" y="5511632"/>
            <a:ext cx="287705" cy="287705"/>
            <a:chOff x="3669395" y="3536182"/>
            <a:chExt cx="287705" cy="287705"/>
          </a:xfrm>
        </p:grpSpPr>
        <p:sp>
          <p:nvSpPr>
            <p:cNvPr id="78" name="Teardrop 77">
              <a:extLst>
                <a:ext uri="{FF2B5EF4-FFF2-40B4-BE49-F238E27FC236}">
                  <a16:creationId xmlns:a16="http://schemas.microsoft.com/office/drawing/2014/main" id="{1CE19D49-7114-4136-9121-F40CBF8D6A9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38D6411-4DE0-4781-BD78-D8594A7FBD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80" name="Content">
            <a:extLst>
              <a:ext uri="{FF2B5EF4-FFF2-40B4-BE49-F238E27FC236}">
                <a16:creationId xmlns:a16="http://schemas.microsoft.com/office/drawing/2014/main" id="{95CE3487-8B96-44A1-94AC-ACE8385DA127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2367623" y="4147699"/>
            <a:ext cx="2687561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Google Map</a:t>
            </a:r>
          </a:p>
        </p:txBody>
      </p:sp>
    </p:spTree>
    <p:extLst>
      <p:ext uri="{BB962C8B-B14F-4D97-AF65-F5344CB8AC3E}">
        <p14:creationId xmlns:p14="http://schemas.microsoft.com/office/powerpoint/2010/main" val="2489504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6CEA-6FF6-4725-9E87-66F8B0A8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selfie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C652-C48E-4E82-A80B-DD765059C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Durante una attività in esecuzione</a:t>
            </a:r>
          </a:p>
          <a:p>
            <a:r>
              <a:rPr lang="it-IT" dirty="0"/>
              <a:t>Scatto una foto (file upload)</a:t>
            </a:r>
          </a:p>
          <a:p>
            <a:r>
              <a:rPr lang="it-IT" dirty="0"/>
              <a:t>Salvo in uno storage</a:t>
            </a:r>
          </a:p>
          <a:p>
            <a:r>
              <a:rPr lang="it-IT" dirty="0"/>
              <a:t>La coordinata geografica ha una immagine allegata</a:t>
            </a:r>
          </a:p>
          <a:p>
            <a:r>
              <a:rPr lang="it-IT" dirty="0"/>
              <a:t>Quando vedo la mappa, vedo anche il selfie, se esistente</a:t>
            </a:r>
          </a:p>
        </p:txBody>
      </p:sp>
    </p:spTree>
    <p:extLst>
      <p:ext uri="{BB962C8B-B14F-4D97-AF65-F5344CB8AC3E}">
        <p14:creationId xmlns:p14="http://schemas.microsoft.com/office/powerpoint/2010/main" val="117898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ebBrowser">
            <a:extLst>
              <a:ext uri="{FF2B5EF4-FFF2-40B4-BE49-F238E27FC236}">
                <a16:creationId xmlns:a16="http://schemas.microsoft.com/office/drawing/2014/main" id="{2D6F6CAE-D4AC-402B-9BD2-710B43C086D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92200" y="1671659"/>
            <a:ext cx="10007600" cy="4802187"/>
            <a:chOff x="0" y="0"/>
            <a:chExt cx="9144000" cy="6858000"/>
          </a:xfrm>
        </p:grpSpPr>
        <p:sp>
          <p:nvSpPr>
            <p:cNvPr id="6" name="Background">
              <a:extLst>
                <a:ext uri="{FF2B5EF4-FFF2-40B4-BE49-F238E27FC236}">
                  <a16:creationId xmlns:a16="http://schemas.microsoft.com/office/drawing/2014/main" id="{6ED151E2-D84E-46B0-99E7-2F95143E8AD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>
              <a:extLst>
                <a:ext uri="{FF2B5EF4-FFF2-40B4-BE49-F238E27FC236}">
                  <a16:creationId xmlns:a16="http://schemas.microsoft.com/office/drawing/2014/main" id="{A678C0EB-1889-41B6-9B4A-8425488BD44D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76FCF3-AB96-4A08-AA4F-703699B3C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0C1C015-4F33-43E5-A0CE-6C48C23A47CB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>
                <a:extLst>
                  <a:ext uri="{FF2B5EF4-FFF2-40B4-BE49-F238E27FC236}">
                    <a16:creationId xmlns:a16="http://schemas.microsoft.com/office/drawing/2014/main" id="{80443F52-B269-4F0D-A42E-7F469536ADD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CC41DE-6F35-4E0F-B74D-D4C5ACAC9C9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082609E-AF34-40FD-A47F-983B24F07C27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>
                <a:extLst>
                  <a:ext uri="{FF2B5EF4-FFF2-40B4-BE49-F238E27FC236}">
                    <a16:creationId xmlns:a16="http://schemas.microsoft.com/office/drawing/2014/main" id="{C5BCE489-CF2D-45D1-9548-668FD1A4DFB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>
              <a:extLst>
                <a:ext uri="{FF2B5EF4-FFF2-40B4-BE49-F238E27FC236}">
                  <a16:creationId xmlns:a16="http://schemas.microsoft.com/office/drawing/2014/main" id="{EFF64694-2F1E-425E-8AEA-71831FF4876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F2929C77-31E3-4D2E-8100-0832DCB1E4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>
                <a:extLst>
                  <a:ext uri="{FF2B5EF4-FFF2-40B4-BE49-F238E27FC236}">
                    <a16:creationId xmlns:a16="http://schemas.microsoft.com/office/drawing/2014/main" id="{BCCC919F-855F-49B8-9CD3-027EA882CB0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47CB44D1-B86D-4FE2-98B5-CEE451FE6DA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3FDA4610-F9E6-4A1A-B103-A307E0E790B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D60EF5D4-6CC0-47A5-BBB8-8560610987D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>
              <a:extLst>
                <a:ext uri="{FF2B5EF4-FFF2-40B4-BE49-F238E27FC236}">
                  <a16:creationId xmlns:a16="http://schemas.microsoft.com/office/drawing/2014/main" id="{F66DA135-7330-4400-925D-2C83731CD604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BC300F7-A429-4BB3-9DD7-E01881D70CDD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7CC52855-62BD-4337-9844-D1EC2B9B33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E368EA-B8D3-4DF4-AC4C-DF1E98BD1C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B859F2E-C62E-4858-B6FD-1117C8F3F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C0E3A9-A850-4E39-906C-1962B69C077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>
                <a:extLst>
                  <a:ext uri="{FF2B5EF4-FFF2-40B4-BE49-F238E27FC236}">
                    <a16:creationId xmlns:a16="http://schemas.microsoft.com/office/drawing/2014/main" id="{445434D4-3F73-49F4-825B-3180119BE38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E31A58F-294F-41B3-A66F-E54A1838D3C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E1AF2D6-FAAF-4BD1-BA0E-AA4349D7B9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B48E05D-A7B3-4D2C-97F0-650A875714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2F92E5B-4197-4210-8538-0BC06B0C2E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>
                  <a:extLst>
                    <a:ext uri="{FF2B5EF4-FFF2-40B4-BE49-F238E27FC236}">
                      <a16:creationId xmlns:a16="http://schemas.microsoft.com/office/drawing/2014/main" id="{C383B144-E643-4F91-BB32-AD41D87ACF3A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A4592DC1-9D20-4FC8-9E40-A28D54A6DC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05801508-2D51-4A01-9930-731FE7C6BB9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81" name="StreetMap">
            <a:extLst>
              <a:ext uri="{FF2B5EF4-FFF2-40B4-BE49-F238E27FC236}">
                <a16:creationId xmlns:a16="http://schemas.microsoft.com/office/drawing/2014/main" id="{111BFAA1-827A-4031-8871-4EB37E043A84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31" y="4553671"/>
            <a:ext cx="4870255" cy="157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64037D1-22D0-4C40-A105-39ACF9A7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selfie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7255783A-5BC0-4CB3-B399-0369FEF54E84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680125" y="2255404"/>
            <a:ext cx="338624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Allenamento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concluso</a:t>
            </a:r>
            <a:endParaRPr lang="en-US" sz="24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0BE346F1-5409-4A59-AF39-DCB24CDAD837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680125" y="2807399"/>
            <a:ext cx="6030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8909F79A-9923-4572-B135-1D3541A8D2CD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660032" y="3265467"/>
            <a:ext cx="7008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Località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EAC1537C-D45A-40B6-AFA7-8BA3567E26EC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35950" y="2801642"/>
            <a:ext cx="29882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Allenamento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del dd-MM-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yyyy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ore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hh:mm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6C6E33A9-6523-47E5-B74D-244EA66CF8C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672416" y="3278630"/>
            <a:ext cx="23827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Campus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universitario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Pordenone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22555BA-5A72-4F43-B7E6-B040EB151394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948592" y="384415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Termina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2" name="MapMarker">
            <a:extLst>
              <a:ext uri="{FF2B5EF4-FFF2-40B4-BE49-F238E27FC236}">
                <a16:creationId xmlns:a16="http://schemas.microsoft.com/office/drawing/2014/main" id="{069D84B5-25DD-48E2-BE9F-16816C98CD4A}"/>
              </a:ext>
            </a:extLst>
          </p:cNvPr>
          <p:cNvGrpSpPr>
            <a:grpSpLocks noChangeAspect="1"/>
          </p:cNvGrpSpPr>
          <p:nvPr>
            <p:custDataLst>
              <p:custData r:id="rId9"/>
            </p:custDataLst>
          </p:nvPr>
        </p:nvGrpSpPr>
        <p:grpSpPr>
          <a:xfrm>
            <a:off x="2672416" y="5017433"/>
            <a:ext cx="287705" cy="287705"/>
            <a:chOff x="3669395" y="3536182"/>
            <a:chExt cx="287705" cy="287705"/>
          </a:xfrm>
        </p:grpSpPr>
        <p:sp>
          <p:nvSpPr>
            <p:cNvPr id="53" name="Teardrop 52">
              <a:extLst>
                <a:ext uri="{FF2B5EF4-FFF2-40B4-BE49-F238E27FC236}">
                  <a16:creationId xmlns:a16="http://schemas.microsoft.com/office/drawing/2014/main" id="{1A2BD34A-94F6-499B-86AD-020D60FA694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6D73E54-201B-4063-A839-7D5E89B1AC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2" name="MapMarker">
            <a:extLst>
              <a:ext uri="{FF2B5EF4-FFF2-40B4-BE49-F238E27FC236}">
                <a16:creationId xmlns:a16="http://schemas.microsoft.com/office/drawing/2014/main" id="{7C9D8816-D8FC-43B3-B9C3-A20536E604DA}"/>
              </a:ext>
            </a:extLst>
          </p:cNvPr>
          <p:cNvGrpSpPr>
            <a:grpSpLocks noChangeAspect="1"/>
          </p:cNvGrpSpPr>
          <p:nvPr>
            <p:custDataLst>
              <p:custData r:id="rId10"/>
            </p:custDataLst>
          </p:nvPr>
        </p:nvGrpSpPr>
        <p:grpSpPr>
          <a:xfrm>
            <a:off x="3166975" y="4613256"/>
            <a:ext cx="287705" cy="287705"/>
            <a:chOff x="3669395" y="3536182"/>
            <a:chExt cx="287705" cy="287705"/>
          </a:xfrm>
        </p:grpSpPr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DC5F246A-5109-4A36-9700-4F6FD3C1250F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140DE3B-CA0A-4D1B-AA9F-1AF401A4D1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5" name="MapMarker">
            <a:extLst>
              <a:ext uri="{FF2B5EF4-FFF2-40B4-BE49-F238E27FC236}">
                <a16:creationId xmlns:a16="http://schemas.microsoft.com/office/drawing/2014/main" id="{FA7B1B22-1C06-44AF-9270-12BA20C4A932}"/>
              </a:ext>
            </a:extLst>
          </p:cNvPr>
          <p:cNvGrpSpPr>
            <a:grpSpLocks noChangeAspect="1"/>
          </p:cNvGrpSpPr>
          <p:nvPr>
            <p:custDataLst>
              <p:custData r:id="rId11"/>
              <p:custData r:id="rId12"/>
            </p:custDataLst>
          </p:nvPr>
        </p:nvGrpSpPr>
        <p:grpSpPr>
          <a:xfrm>
            <a:off x="3792880" y="4590027"/>
            <a:ext cx="287705" cy="287705"/>
            <a:chOff x="3669395" y="3536182"/>
            <a:chExt cx="287705" cy="287705"/>
          </a:xfrm>
        </p:grpSpPr>
        <p:sp>
          <p:nvSpPr>
            <p:cNvPr id="66" name="Teardrop 65">
              <a:extLst>
                <a:ext uri="{FF2B5EF4-FFF2-40B4-BE49-F238E27FC236}">
                  <a16:creationId xmlns:a16="http://schemas.microsoft.com/office/drawing/2014/main" id="{9511A429-CAF1-4689-BDE3-CECFFE1AB12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450BB41-2561-4A22-A31A-5D94C1A90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8" name="MapMarker">
            <a:extLst>
              <a:ext uri="{FF2B5EF4-FFF2-40B4-BE49-F238E27FC236}">
                <a16:creationId xmlns:a16="http://schemas.microsoft.com/office/drawing/2014/main" id="{8268C7DF-FD4B-4BD2-9599-742069DC2C9B}"/>
              </a:ext>
            </a:extLst>
          </p:cNvPr>
          <p:cNvGrpSpPr>
            <a:grpSpLocks noChangeAspect="1"/>
          </p:cNvGrpSpPr>
          <p:nvPr>
            <p:custDataLst>
              <p:custData r:id="rId13"/>
              <p:custData r:id="rId14"/>
            </p:custDataLst>
          </p:nvPr>
        </p:nvGrpSpPr>
        <p:grpSpPr>
          <a:xfrm>
            <a:off x="4214183" y="4815996"/>
            <a:ext cx="287705" cy="287705"/>
            <a:chOff x="3669395" y="3536182"/>
            <a:chExt cx="287705" cy="287705"/>
          </a:xfrm>
        </p:grpSpPr>
        <p:sp>
          <p:nvSpPr>
            <p:cNvPr id="69" name="Teardrop 68">
              <a:extLst>
                <a:ext uri="{FF2B5EF4-FFF2-40B4-BE49-F238E27FC236}">
                  <a16:creationId xmlns:a16="http://schemas.microsoft.com/office/drawing/2014/main" id="{82512F76-1061-44BE-979E-C3828F6EB73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D133D4D-6B5B-497F-A503-851A279A9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1" name="MapMarker">
            <a:extLst>
              <a:ext uri="{FF2B5EF4-FFF2-40B4-BE49-F238E27FC236}">
                <a16:creationId xmlns:a16="http://schemas.microsoft.com/office/drawing/2014/main" id="{3FFE09A5-C371-4D47-801A-762EED51B300}"/>
              </a:ext>
            </a:extLst>
          </p:cNvPr>
          <p:cNvGrpSpPr>
            <a:grpSpLocks noChangeAspect="1"/>
          </p:cNvGrpSpPr>
          <p:nvPr>
            <p:custDataLst>
              <p:custData r:id="rId15"/>
              <p:custData r:id="rId16"/>
            </p:custDataLst>
          </p:nvPr>
        </p:nvGrpSpPr>
        <p:grpSpPr>
          <a:xfrm>
            <a:off x="4358035" y="5268978"/>
            <a:ext cx="287705" cy="287705"/>
            <a:chOff x="3669395" y="3536182"/>
            <a:chExt cx="287705" cy="287705"/>
          </a:xfrm>
        </p:grpSpPr>
        <p:sp>
          <p:nvSpPr>
            <p:cNvPr id="72" name="Teardrop 71">
              <a:extLst>
                <a:ext uri="{FF2B5EF4-FFF2-40B4-BE49-F238E27FC236}">
                  <a16:creationId xmlns:a16="http://schemas.microsoft.com/office/drawing/2014/main" id="{C7E4EBAE-9422-41EF-847D-D6928054BC2F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365D032-5564-40CF-85E5-1A7EB8EA0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4" name="MapMarker">
            <a:extLst>
              <a:ext uri="{FF2B5EF4-FFF2-40B4-BE49-F238E27FC236}">
                <a16:creationId xmlns:a16="http://schemas.microsoft.com/office/drawing/2014/main" id="{05C682A6-1E04-4757-AF86-8E0EE21CDAD7}"/>
              </a:ext>
            </a:extLst>
          </p:cNvPr>
          <p:cNvGrpSpPr>
            <a:grpSpLocks noChangeAspect="1"/>
          </p:cNvGrpSpPr>
          <p:nvPr>
            <p:custDataLst>
              <p:custData r:id="rId17"/>
              <p:custData r:id="rId18"/>
            </p:custDataLst>
          </p:nvPr>
        </p:nvGrpSpPr>
        <p:grpSpPr>
          <a:xfrm>
            <a:off x="3921285" y="5550276"/>
            <a:ext cx="287705" cy="287705"/>
            <a:chOff x="3669395" y="3536182"/>
            <a:chExt cx="287705" cy="287705"/>
          </a:xfrm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8AE2411E-3175-4DF2-99C6-7393EE06771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B818472-3DC7-4542-BD51-41C33E198C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7" name="MapMarker">
            <a:extLst>
              <a:ext uri="{FF2B5EF4-FFF2-40B4-BE49-F238E27FC236}">
                <a16:creationId xmlns:a16="http://schemas.microsoft.com/office/drawing/2014/main" id="{F8C551B1-227C-4433-9123-516E08D460FB}"/>
              </a:ext>
            </a:extLst>
          </p:cNvPr>
          <p:cNvGrpSpPr>
            <a:grpSpLocks noChangeAspect="1"/>
          </p:cNvGrpSpPr>
          <p:nvPr>
            <p:custDataLst>
              <p:custData r:id="rId19"/>
              <p:custData r:id="rId20"/>
            </p:custDataLst>
          </p:nvPr>
        </p:nvGrpSpPr>
        <p:grpSpPr>
          <a:xfrm>
            <a:off x="3091866" y="5511632"/>
            <a:ext cx="287705" cy="287705"/>
            <a:chOff x="3669395" y="3536182"/>
            <a:chExt cx="287705" cy="287705"/>
          </a:xfrm>
        </p:grpSpPr>
        <p:sp>
          <p:nvSpPr>
            <p:cNvPr id="78" name="Teardrop 77">
              <a:extLst>
                <a:ext uri="{FF2B5EF4-FFF2-40B4-BE49-F238E27FC236}">
                  <a16:creationId xmlns:a16="http://schemas.microsoft.com/office/drawing/2014/main" id="{1CE19D49-7114-4136-9121-F40CBF8D6A9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38D6411-4DE0-4781-BD78-D8594A7FBD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80" name="Content">
            <a:extLst>
              <a:ext uri="{FF2B5EF4-FFF2-40B4-BE49-F238E27FC236}">
                <a16:creationId xmlns:a16="http://schemas.microsoft.com/office/drawing/2014/main" id="{95CE3487-8B96-44A1-94AC-ACE8385DA127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2367623" y="4147699"/>
            <a:ext cx="2687561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Google Map</a:t>
            </a:r>
          </a:p>
        </p:txBody>
      </p:sp>
      <p:grpSp>
        <p:nvGrpSpPr>
          <p:cNvPr id="82" name="WebCam">
            <a:extLst>
              <a:ext uri="{FF2B5EF4-FFF2-40B4-BE49-F238E27FC236}">
                <a16:creationId xmlns:a16="http://schemas.microsoft.com/office/drawing/2014/main" id="{8D0C0C6F-F5A4-4BED-9249-3CCF95E3BA01}"/>
              </a:ext>
            </a:extLst>
          </p:cNvPr>
          <p:cNvGrpSpPr/>
          <p:nvPr>
            <p:custDataLst>
              <p:custData r:id="rId22"/>
            </p:custDataLst>
          </p:nvPr>
        </p:nvGrpSpPr>
        <p:grpSpPr>
          <a:xfrm>
            <a:off x="4541815" y="4339008"/>
            <a:ext cx="1436199" cy="1042692"/>
            <a:chOff x="3324654" y="2587698"/>
            <a:chExt cx="2258568" cy="1702519"/>
          </a:xfrm>
        </p:grpSpPr>
        <p:sp>
          <p:nvSpPr>
            <p:cNvPr id="83" name="PlayArea">
              <a:extLst>
                <a:ext uri="{FF2B5EF4-FFF2-40B4-BE49-F238E27FC236}">
                  <a16:creationId xmlns:a16="http://schemas.microsoft.com/office/drawing/2014/main" id="{DFB853F7-A36A-4A0F-BCD1-0CE568323E1E}"/>
                </a:ext>
              </a:extLst>
            </p:cNvPr>
            <p:cNvSpPr/>
            <p:nvPr/>
          </p:nvSpPr>
          <p:spPr>
            <a:xfrm>
              <a:off x="3324654" y="2587698"/>
              <a:ext cx="2258568" cy="170202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Freeform 3">
              <a:extLst>
                <a:ext uri="{FF2B5EF4-FFF2-40B4-BE49-F238E27FC236}">
                  <a16:creationId xmlns:a16="http://schemas.microsoft.com/office/drawing/2014/main" id="{CA2F92EC-9C4F-4866-BF5F-EDD2ED56EDE3}"/>
                </a:ext>
              </a:extLst>
            </p:cNvPr>
            <p:cNvSpPr/>
            <p:nvPr/>
          </p:nvSpPr>
          <p:spPr>
            <a:xfrm>
              <a:off x="3760345" y="3057229"/>
              <a:ext cx="1387187" cy="1232988"/>
            </a:xfrm>
            <a:custGeom>
              <a:avLst/>
              <a:gdLst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15331 w 1372631"/>
                <a:gd name="connsiteY8" fmla="*/ 966355 h 1453542"/>
                <a:gd name="connsiteX9" fmla="*/ 125722 w 1372631"/>
                <a:gd name="connsiteY9" fmla="*/ 935182 h 1453542"/>
                <a:gd name="connsiteX10" fmla="*/ 188067 w 1372631"/>
                <a:gd name="connsiteY10" fmla="*/ 872836 h 1453542"/>
                <a:gd name="connsiteX11" fmla="*/ 229631 w 1372631"/>
                <a:gd name="connsiteY11" fmla="*/ 820882 h 1453542"/>
                <a:gd name="connsiteX12" fmla="*/ 250413 w 1372631"/>
                <a:gd name="connsiteY12" fmla="*/ 789709 h 1453542"/>
                <a:gd name="connsiteX13" fmla="*/ 312758 w 1372631"/>
                <a:gd name="connsiteY13" fmla="*/ 748146 h 1453542"/>
                <a:gd name="connsiteX14" fmla="*/ 343931 w 1372631"/>
                <a:gd name="connsiteY14" fmla="*/ 727364 h 1453542"/>
                <a:gd name="connsiteX15" fmla="*/ 447840 w 1372631"/>
                <a:gd name="connsiteY15" fmla="*/ 696191 h 1453542"/>
                <a:gd name="connsiteX16" fmla="*/ 479013 w 1372631"/>
                <a:gd name="connsiteY16" fmla="*/ 675409 h 1453542"/>
                <a:gd name="connsiteX17" fmla="*/ 458231 w 1372631"/>
                <a:gd name="connsiteY17" fmla="*/ 581891 h 1453542"/>
                <a:gd name="connsiteX18" fmla="*/ 458231 w 1372631"/>
                <a:gd name="connsiteY18" fmla="*/ 311727 h 1453542"/>
                <a:gd name="connsiteX19" fmla="*/ 468622 w 1372631"/>
                <a:gd name="connsiteY19" fmla="*/ 280555 h 1453542"/>
                <a:gd name="connsiteX20" fmla="*/ 499794 w 1372631"/>
                <a:gd name="connsiteY20" fmla="*/ 238991 h 1453542"/>
                <a:gd name="connsiteX21" fmla="*/ 510185 w 1372631"/>
                <a:gd name="connsiteY21" fmla="*/ 207818 h 1453542"/>
                <a:gd name="connsiteX22" fmla="*/ 551749 w 1372631"/>
                <a:gd name="connsiteY22" fmla="*/ 145473 h 1453542"/>
                <a:gd name="connsiteX23" fmla="*/ 572531 w 1372631"/>
                <a:gd name="connsiteY23" fmla="*/ 114300 h 1453542"/>
                <a:gd name="connsiteX24" fmla="*/ 603703 w 1372631"/>
                <a:gd name="connsiteY24" fmla="*/ 51955 h 1453542"/>
                <a:gd name="connsiteX25" fmla="*/ 645267 w 1372631"/>
                <a:gd name="connsiteY25" fmla="*/ 31173 h 1453542"/>
                <a:gd name="connsiteX26" fmla="*/ 707613 w 1372631"/>
                <a:gd name="connsiteY26" fmla="*/ 0 h 1453542"/>
                <a:gd name="connsiteX27" fmla="*/ 821913 w 1372631"/>
                <a:gd name="connsiteY27" fmla="*/ 10391 h 1453542"/>
                <a:gd name="connsiteX28" fmla="*/ 873867 w 1372631"/>
                <a:gd name="connsiteY28" fmla="*/ 20782 h 1453542"/>
                <a:gd name="connsiteX29" fmla="*/ 936213 w 1372631"/>
                <a:gd name="connsiteY29" fmla="*/ 83127 h 1453542"/>
                <a:gd name="connsiteX30" fmla="*/ 1008949 w 1372631"/>
                <a:gd name="connsiteY30" fmla="*/ 176646 h 1453542"/>
                <a:gd name="connsiteX31" fmla="*/ 1029731 w 1372631"/>
                <a:gd name="connsiteY31" fmla="*/ 259773 h 1453542"/>
                <a:gd name="connsiteX32" fmla="*/ 1040122 w 1372631"/>
                <a:gd name="connsiteY32" fmla="*/ 363682 h 1453542"/>
                <a:gd name="connsiteX33" fmla="*/ 1029731 w 1372631"/>
                <a:gd name="connsiteY33" fmla="*/ 529936 h 1453542"/>
                <a:gd name="connsiteX34" fmla="*/ 998558 w 1372631"/>
                <a:gd name="connsiteY34" fmla="*/ 592282 h 1453542"/>
                <a:gd name="connsiteX35" fmla="*/ 967385 w 1372631"/>
                <a:gd name="connsiteY35" fmla="*/ 654627 h 1453542"/>
                <a:gd name="connsiteX36" fmla="*/ 977776 w 1372631"/>
                <a:gd name="connsiteY36" fmla="*/ 685800 h 1453542"/>
                <a:gd name="connsiteX37" fmla="*/ 1019340 w 1372631"/>
                <a:gd name="connsiteY37" fmla="*/ 696191 h 1453542"/>
                <a:gd name="connsiteX38" fmla="*/ 1050513 w 1372631"/>
                <a:gd name="connsiteY38" fmla="*/ 706582 h 1453542"/>
                <a:gd name="connsiteX39" fmla="*/ 1144031 w 1372631"/>
                <a:gd name="connsiteY39" fmla="*/ 789709 h 1453542"/>
                <a:gd name="connsiteX40" fmla="*/ 1175203 w 1372631"/>
                <a:gd name="connsiteY40" fmla="*/ 810491 h 1453542"/>
                <a:gd name="connsiteX41" fmla="*/ 1195985 w 1372631"/>
                <a:gd name="connsiteY41" fmla="*/ 841664 h 1453542"/>
                <a:gd name="connsiteX42" fmla="*/ 1247940 w 1372631"/>
                <a:gd name="connsiteY42" fmla="*/ 904009 h 1453542"/>
                <a:gd name="connsiteX43" fmla="*/ 1268722 w 1372631"/>
                <a:gd name="connsiteY43" fmla="*/ 976746 h 1453542"/>
                <a:gd name="connsiteX44" fmla="*/ 1299894 w 1372631"/>
                <a:gd name="connsiteY44" fmla="*/ 1070264 h 1453542"/>
                <a:gd name="connsiteX45" fmla="*/ 1310285 w 1372631"/>
                <a:gd name="connsiteY45" fmla="*/ 1101436 h 1453542"/>
                <a:gd name="connsiteX46" fmla="*/ 1331067 w 1372631"/>
                <a:gd name="connsiteY46" fmla="*/ 1184564 h 1453542"/>
                <a:gd name="connsiteX47" fmla="*/ 1351849 w 1372631"/>
                <a:gd name="connsiteY47" fmla="*/ 1246909 h 1453542"/>
                <a:gd name="connsiteX48" fmla="*/ 1372631 w 1372631"/>
                <a:gd name="connsiteY48" fmla="*/ 1371600 h 1453542"/>
                <a:gd name="connsiteX49" fmla="*/ 1341458 w 1372631"/>
                <a:gd name="connsiteY49" fmla="*/ 1392382 h 1453542"/>
                <a:gd name="connsiteX50" fmla="*/ 1237549 w 1372631"/>
                <a:gd name="connsiteY50" fmla="*/ 1381991 h 1453542"/>
                <a:gd name="connsiteX51" fmla="*/ 1050513 w 1372631"/>
                <a:gd name="connsiteY51" fmla="*/ 1371600 h 1453542"/>
                <a:gd name="connsiteX52" fmla="*/ 780349 w 1372631"/>
                <a:gd name="connsiteY52" fmla="*/ 1381991 h 1453542"/>
                <a:gd name="connsiteX53" fmla="*/ 718003 w 1372631"/>
                <a:gd name="connsiteY53" fmla="*/ 1392382 h 1453542"/>
                <a:gd name="connsiteX54" fmla="*/ 666049 w 1372631"/>
                <a:gd name="connsiteY54" fmla="*/ 1402773 h 1453542"/>
                <a:gd name="connsiteX55" fmla="*/ 572531 w 1372631"/>
                <a:gd name="connsiteY55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25722 w 1372631"/>
                <a:gd name="connsiteY8" fmla="*/ 935182 h 1453542"/>
                <a:gd name="connsiteX9" fmla="*/ 188067 w 1372631"/>
                <a:gd name="connsiteY9" fmla="*/ 872836 h 1453542"/>
                <a:gd name="connsiteX10" fmla="*/ 229631 w 1372631"/>
                <a:gd name="connsiteY10" fmla="*/ 820882 h 1453542"/>
                <a:gd name="connsiteX11" fmla="*/ 250413 w 1372631"/>
                <a:gd name="connsiteY11" fmla="*/ 789709 h 1453542"/>
                <a:gd name="connsiteX12" fmla="*/ 312758 w 1372631"/>
                <a:gd name="connsiteY12" fmla="*/ 748146 h 1453542"/>
                <a:gd name="connsiteX13" fmla="*/ 343931 w 1372631"/>
                <a:gd name="connsiteY13" fmla="*/ 727364 h 1453542"/>
                <a:gd name="connsiteX14" fmla="*/ 447840 w 1372631"/>
                <a:gd name="connsiteY14" fmla="*/ 696191 h 1453542"/>
                <a:gd name="connsiteX15" fmla="*/ 479013 w 1372631"/>
                <a:gd name="connsiteY15" fmla="*/ 675409 h 1453542"/>
                <a:gd name="connsiteX16" fmla="*/ 458231 w 1372631"/>
                <a:gd name="connsiteY16" fmla="*/ 581891 h 1453542"/>
                <a:gd name="connsiteX17" fmla="*/ 458231 w 1372631"/>
                <a:gd name="connsiteY17" fmla="*/ 311727 h 1453542"/>
                <a:gd name="connsiteX18" fmla="*/ 468622 w 1372631"/>
                <a:gd name="connsiteY18" fmla="*/ 280555 h 1453542"/>
                <a:gd name="connsiteX19" fmla="*/ 499794 w 1372631"/>
                <a:gd name="connsiteY19" fmla="*/ 238991 h 1453542"/>
                <a:gd name="connsiteX20" fmla="*/ 510185 w 1372631"/>
                <a:gd name="connsiteY20" fmla="*/ 207818 h 1453542"/>
                <a:gd name="connsiteX21" fmla="*/ 551749 w 1372631"/>
                <a:gd name="connsiteY21" fmla="*/ 145473 h 1453542"/>
                <a:gd name="connsiteX22" fmla="*/ 572531 w 1372631"/>
                <a:gd name="connsiteY22" fmla="*/ 114300 h 1453542"/>
                <a:gd name="connsiteX23" fmla="*/ 603703 w 1372631"/>
                <a:gd name="connsiteY23" fmla="*/ 51955 h 1453542"/>
                <a:gd name="connsiteX24" fmla="*/ 645267 w 1372631"/>
                <a:gd name="connsiteY24" fmla="*/ 31173 h 1453542"/>
                <a:gd name="connsiteX25" fmla="*/ 707613 w 1372631"/>
                <a:gd name="connsiteY25" fmla="*/ 0 h 1453542"/>
                <a:gd name="connsiteX26" fmla="*/ 821913 w 1372631"/>
                <a:gd name="connsiteY26" fmla="*/ 10391 h 1453542"/>
                <a:gd name="connsiteX27" fmla="*/ 873867 w 1372631"/>
                <a:gd name="connsiteY27" fmla="*/ 20782 h 1453542"/>
                <a:gd name="connsiteX28" fmla="*/ 936213 w 1372631"/>
                <a:gd name="connsiteY28" fmla="*/ 83127 h 1453542"/>
                <a:gd name="connsiteX29" fmla="*/ 1008949 w 1372631"/>
                <a:gd name="connsiteY29" fmla="*/ 176646 h 1453542"/>
                <a:gd name="connsiteX30" fmla="*/ 1029731 w 1372631"/>
                <a:gd name="connsiteY30" fmla="*/ 259773 h 1453542"/>
                <a:gd name="connsiteX31" fmla="*/ 1040122 w 1372631"/>
                <a:gd name="connsiteY31" fmla="*/ 363682 h 1453542"/>
                <a:gd name="connsiteX32" fmla="*/ 1029731 w 1372631"/>
                <a:gd name="connsiteY32" fmla="*/ 529936 h 1453542"/>
                <a:gd name="connsiteX33" fmla="*/ 998558 w 1372631"/>
                <a:gd name="connsiteY33" fmla="*/ 592282 h 1453542"/>
                <a:gd name="connsiteX34" fmla="*/ 967385 w 1372631"/>
                <a:gd name="connsiteY34" fmla="*/ 654627 h 1453542"/>
                <a:gd name="connsiteX35" fmla="*/ 977776 w 1372631"/>
                <a:gd name="connsiteY35" fmla="*/ 685800 h 1453542"/>
                <a:gd name="connsiteX36" fmla="*/ 1019340 w 1372631"/>
                <a:gd name="connsiteY36" fmla="*/ 696191 h 1453542"/>
                <a:gd name="connsiteX37" fmla="*/ 1050513 w 1372631"/>
                <a:gd name="connsiteY37" fmla="*/ 706582 h 1453542"/>
                <a:gd name="connsiteX38" fmla="*/ 1144031 w 1372631"/>
                <a:gd name="connsiteY38" fmla="*/ 789709 h 1453542"/>
                <a:gd name="connsiteX39" fmla="*/ 1175203 w 1372631"/>
                <a:gd name="connsiteY39" fmla="*/ 810491 h 1453542"/>
                <a:gd name="connsiteX40" fmla="*/ 1195985 w 1372631"/>
                <a:gd name="connsiteY40" fmla="*/ 841664 h 1453542"/>
                <a:gd name="connsiteX41" fmla="*/ 1247940 w 1372631"/>
                <a:gd name="connsiteY41" fmla="*/ 904009 h 1453542"/>
                <a:gd name="connsiteX42" fmla="*/ 1268722 w 1372631"/>
                <a:gd name="connsiteY42" fmla="*/ 976746 h 1453542"/>
                <a:gd name="connsiteX43" fmla="*/ 1299894 w 1372631"/>
                <a:gd name="connsiteY43" fmla="*/ 1070264 h 1453542"/>
                <a:gd name="connsiteX44" fmla="*/ 1310285 w 1372631"/>
                <a:gd name="connsiteY44" fmla="*/ 1101436 h 1453542"/>
                <a:gd name="connsiteX45" fmla="*/ 1331067 w 1372631"/>
                <a:gd name="connsiteY45" fmla="*/ 1184564 h 1453542"/>
                <a:gd name="connsiteX46" fmla="*/ 1351849 w 1372631"/>
                <a:gd name="connsiteY46" fmla="*/ 1246909 h 1453542"/>
                <a:gd name="connsiteX47" fmla="*/ 1372631 w 1372631"/>
                <a:gd name="connsiteY47" fmla="*/ 1371600 h 1453542"/>
                <a:gd name="connsiteX48" fmla="*/ 1341458 w 1372631"/>
                <a:gd name="connsiteY48" fmla="*/ 1392382 h 1453542"/>
                <a:gd name="connsiteX49" fmla="*/ 1237549 w 1372631"/>
                <a:gd name="connsiteY49" fmla="*/ 1381991 h 1453542"/>
                <a:gd name="connsiteX50" fmla="*/ 1050513 w 1372631"/>
                <a:gd name="connsiteY50" fmla="*/ 1371600 h 1453542"/>
                <a:gd name="connsiteX51" fmla="*/ 780349 w 1372631"/>
                <a:gd name="connsiteY51" fmla="*/ 1381991 h 1453542"/>
                <a:gd name="connsiteX52" fmla="*/ 718003 w 1372631"/>
                <a:gd name="connsiteY52" fmla="*/ 1392382 h 1453542"/>
                <a:gd name="connsiteX53" fmla="*/ 666049 w 1372631"/>
                <a:gd name="connsiteY53" fmla="*/ 1402773 h 1453542"/>
                <a:gd name="connsiteX54" fmla="*/ 572531 w 1372631"/>
                <a:gd name="connsiteY54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125722 w 1372631"/>
                <a:gd name="connsiteY7" fmla="*/ 935182 h 1453542"/>
                <a:gd name="connsiteX8" fmla="*/ 188067 w 1372631"/>
                <a:gd name="connsiteY8" fmla="*/ 872836 h 1453542"/>
                <a:gd name="connsiteX9" fmla="*/ 229631 w 1372631"/>
                <a:gd name="connsiteY9" fmla="*/ 820882 h 1453542"/>
                <a:gd name="connsiteX10" fmla="*/ 250413 w 1372631"/>
                <a:gd name="connsiteY10" fmla="*/ 789709 h 1453542"/>
                <a:gd name="connsiteX11" fmla="*/ 312758 w 1372631"/>
                <a:gd name="connsiteY11" fmla="*/ 748146 h 1453542"/>
                <a:gd name="connsiteX12" fmla="*/ 343931 w 1372631"/>
                <a:gd name="connsiteY12" fmla="*/ 727364 h 1453542"/>
                <a:gd name="connsiteX13" fmla="*/ 447840 w 1372631"/>
                <a:gd name="connsiteY13" fmla="*/ 696191 h 1453542"/>
                <a:gd name="connsiteX14" fmla="*/ 479013 w 1372631"/>
                <a:gd name="connsiteY14" fmla="*/ 675409 h 1453542"/>
                <a:gd name="connsiteX15" fmla="*/ 458231 w 1372631"/>
                <a:gd name="connsiteY15" fmla="*/ 581891 h 1453542"/>
                <a:gd name="connsiteX16" fmla="*/ 458231 w 1372631"/>
                <a:gd name="connsiteY16" fmla="*/ 311727 h 1453542"/>
                <a:gd name="connsiteX17" fmla="*/ 468622 w 1372631"/>
                <a:gd name="connsiteY17" fmla="*/ 280555 h 1453542"/>
                <a:gd name="connsiteX18" fmla="*/ 499794 w 1372631"/>
                <a:gd name="connsiteY18" fmla="*/ 238991 h 1453542"/>
                <a:gd name="connsiteX19" fmla="*/ 510185 w 1372631"/>
                <a:gd name="connsiteY19" fmla="*/ 207818 h 1453542"/>
                <a:gd name="connsiteX20" fmla="*/ 551749 w 1372631"/>
                <a:gd name="connsiteY20" fmla="*/ 145473 h 1453542"/>
                <a:gd name="connsiteX21" fmla="*/ 572531 w 1372631"/>
                <a:gd name="connsiteY21" fmla="*/ 114300 h 1453542"/>
                <a:gd name="connsiteX22" fmla="*/ 603703 w 1372631"/>
                <a:gd name="connsiteY22" fmla="*/ 51955 h 1453542"/>
                <a:gd name="connsiteX23" fmla="*/ 645267 w 1372631"/>
                <a:gd name="connsiteY23" fmla="*/ 31173 h 1453542"/>
                <a:gd name="connsiteX24" fmla="*/ 707613 w 1372631"/>
                <a:gd name="connsiteY24" fmla="*/ 0 h 1453542"/>
                <a:gd name="connsiteX25" fmla="*/ 821913 w 1372631"/>
                <a:gd name="connsiteY25" fmla="*/ 10391 h 1453542"/>
                <a:gd name="connsiteX26" fmla="*/ 873867 w 1372631"/>
                <a:gd name="connsiteY26" fmla="*/ 20782 h 1453542"/>
                <a:gd name="connsiteX27" fmla="*/ 936213 w 1372631"/>
                <a:gd name="connsiteY27" fmla="*/ 83127 h 1453542"/>
                <a:gd name="connsiteX28" fmla="*/ 1008949 w 1372631"/>
                <a:gd name="connsiteY28" fmla="*/ 176646 h 1453542"/>
                <a:gd name="connsiteX29" fmla="*/ 1029731 w 1372631"/>
                <a:gd name="connsiteY29" fmla="*/ 259773 h 1453542"/>
                <a:gd name="connsiteX30" fmla="*/ 1040122 w 1372631"/>
                <a:gd name="connsiteY30" fmla="*/ 363682 h 1453542"/>
                <a:gd name="connsiteX31" fmla="*/ 1029731 w 1372631"/>
                <a:gd name="connsiteY31" fmla="*/ 529936 h 1453542"/>
                <a:gd name="connsiteX32" fmla="*/ 998558 w 1372631"/>
                <a:gd name="connsiteY32" fmla="*/ 592282 h 1453542"/>
                <a:gd name="connsiteX33" fmla="*/ 967385 w 1372631"/>
                <a:gd name="connsiteY33" fmla="*/ 654627 h 1453542"/>
                <a:gd name="connsiteX34" fmla="*/ 977776 w 1372631"/>
                <a:gd name="connsiteY34" fmla="*/ 685800 h 1453542"/>
                <a:gd name="connsiteX35" fmla="*/ 1019340 w 1372631"/>
                <a:gd name="connsiteY35" fmla="*/ 696191 h 1453542"/>
                <a:gd name="connsiteX36" fmla="*/ 1050513 w 1372631"/>
                <a:gd name="connsiteY36" fmla="*/ 706582 h 1453542"/>
                <a:gd name="connsiteX37" fmla="*/ 1144031 w 1372631"/>
                <a:gd name="connsiteY37" fmla="*/ 789709 h 1453542"/>
                <a:gd name="connsiteX38" fmla="*/ 1175203 w 1372631"/>
                <a:gd name="connsiteY38" fmla="*/ 810491 h 1453542"/>
                <a:gd name="connsiteX39" fmla="*/ 1195985 w 1372631"/>
                <a:gd name="connsiteY39" fmla="*/ 841664 h 1453542"/>
                <a:gd name="connsiteX40" fmla="*/ 1247940 w 1372631"/>
                <a:gd name="connsiteY40" fmla="*/ 904009 h 1453542"/>
                <a:gd name="connsiteX41" fmla="*/ 1268722 w 1372631"/>
                <a:gd name="connsiteY41" fmla="*/ 976746 h 1453542"/>
                <a:gd name="connsiteX42" fmla="*/ 1299894 w 1372631"/>
                <a:gd name="connsiteY42" fmla="*/ 1070264 h 1453542"/>
                <a:gd name="connsiteX43" fmla="*/ 1310285 w 1372631"/>
                <a:gd name="connsiteY43" fmla="*/ 1101436 h 1453542"/>
                <a:gd name="connsiteX44" fmla="*/ 1331067 w 1372631"/>
                <a:gd name="connsiteY44" fmla="*/ 1184564 h 1453542"/>
                <a:gd name="connsiteX45" fmla="*/ 1351849 w 1372631"/>
                <a:gd name="connsiteY45" fmla="*/ 1246909 h 1453542"/>
                <a:gd name="connsiteX46" fmla="*/ 1372631 w 1372631"/>
                <a:gd name="connsiteY46" fmla="*/ 1371600 h 1453542"/>
                <a:gd name="connsiteX47" fmla="*/ 1341458 w 1372631"/>
                <a:gd name="connsiteY47" fmla="*/ 1392382 h 1453542"/>
                <a:gd name="connsiteX48" fmla="*/ 1237549 w 1372631"/>
                <a:gd name="connsiteY48" fmla="*/ 1381991 h 1453542"/>
                <a:gd name="connsiteX49" fmla="*/ 1050513 w 1372631"/>
                <a:gd name="connsiteY49" fmla="*/ 1371600 h 1453542"/>
                <a:gd name="connsiteX50" fmla="*/ 780349 w 1372631"/>
                <a:gd name="connsiteY50" fmla="*/ 1381991 h 1453542"/>
                <a:gd name="connsiteX51" fmla="*/ 718003 w 1372631"/>
                <a:gd name="connsiteY51" fmla="*/ 1392382 h 1453542"/>
                <a:gd name="connsiteX52" fmla="*/ 666049 w 1372631"/>
                <a:gd name="connsiteY52" fmla="*/ 1402773 h 1453542"/>
                <a:gd name="connsiteX53" fmla="*/ 572531 w 1372631"/>
                <a:gd name="connsiteY53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52985 w 1372631"/>
                <a:gd name="connsiteY5" fmla="*/ 1122218 h 1453542"/>
                <a:gd name="connsiteX6" fmla="*/ 125722 w 1372631"/>
                <a:gd name="connsiteY6" fmla="*/ 935182 h 1453542"/>
                <a:gd name="connsiteX7" fmla="*/ 188067 w 1372631"/>
                <a:gd name="connsiteY7" fmla="*/ 872836 h 1453542"/>
                <a:gd name="connsiteX8" fmla="*/ 229631 w 1372631"/>
                <a:gd name="connsiteY8" fmla="*/ 820882 h 1453542"/>
                <a:gd name="connsiteX9" fmla="*/ 250413 w 1372631"/>
                <a:gd name="connsiteY9" fmla="*/ 789709 h 1453542"/>
                <a:gd name="connsiteX10" fmla="*/ 312758 w 1372631"/>
                <a:gd name="connsiteY10" fmla="*/ 748146 h 1453542"/>
                <a:gd name="connsiteX11" fmla="*/ 343931 w 1372631"/>
                <a:gd name="connsiteY11" fmla="*/ 727364 h 1453542"/>
                <a:gd name="connsiteX12" fmla="*/ 447840 w 1372631"/>
                <a:gd name="connsiteY12" fmla="*/ 696191 h 1453542"/>
                <a:gd name="connsiteX13" fmla="*/ 479013 w 1372631"/>
                <a:gd name="connsiteY13" fmla="*/ 675409 h 1453542"/>
                <a:gd name="connsiteX14" fmla="*/ 458231 w 1372631"/>
                <a:gd name="connsiteY14" fmla="*/ 581891 h 1453542"/>
                <a:gd name="connsiteX15" fmla="*/ 458231 w 1372631"/>
                <a:gd name="connsiteY15" fmla="*/ 311727 h 1453542"/>
                <a:gd name="connsiteX16" fmla="*/ 468622 w 1372631"/>
                <a:gd name="connsiteY16" fmla="*/ 280555 h 1453542"/>
                <a:gd name="connsiteX17" fmla="*/ 499794 w 1372631"/>
                <a:gd name="connsiteY17" fmla="*/ 238991 h 1453542"/>
                <a:gd name="connsiteX18" fmla="*/ 510185 w 1372631"/>
                <a:gd name="connsiteY18" fmla="*/ 207818 h 1453542"/>
                <a:gd name="connsiteX19" fmla="*/ 551749 w 1372631"/>
                <a:gd name="connsiteY19" fmla="*/ 145473 h 1453542"/>
                <a:gd name="connsiteX20" fmla="*/ 572531 w 1372631"/>
                <a:gd name="connsiteY20" fmla="*/ 114300 h 1453542"/>
                <a:gd name="connsiteX21" fmla="*/ 603703 w 1372631"/>
                <a:gd name="connsiteY21" fmla="*/ 51955 h 1453542"/>
                <a:gd name="connsiteX22" fmla="*/ 645267 w 1372631"/>
                <a:gd name="connsiteY22" fmla="*/ 31173 h 1453542"/>
                <a:gd name="connsiteX23" fmla="*/ 707613 w 1372631"/>
                <a:gd name="connsiteY23" fmla="*/ 0 h 1453542"/>
                <a:gd name="connsiteX24" fmla="*/ 821913 w 1372631"/>
                <a:gd name="connsiteY24" fmla="*/ 10391 h 1453542"/>
                <a:gd name="connsiteX25" fmla="*/ 873867 w 1372631"/>
                <a:gd name="connsiteY25" fmla="*/ 20782 h 1453542"/>
                <a:gd name="connsiteX26" fmla="*/ 936213 w 1372631"/>
                <a:gd name="connsiteY26" fmla="*/ 83127 h 1453542"/>
                <a:gd name="connsiteX27" fmla="*/ 1008949 w 1372631"/>
                <a:gd name="connsiteY27" fmla="*/ 176646 h 1453542"/>
                <a:gd name="connsiteX28" fmla="*/ 1029731 w 1372631"/>
                <a:gd name="connsiteY28" fmla="*/ 259773 h 1453542"/>
                <a:gd name="connsiteX29" fmla="*/ 1040122 w 1372631"/>
                <a:gd name="connsiteY29" fmla="*/ 363682 h 1453542"/>
                <a:gd name="connsiteX30" fmla="*/ 1029731 w 1372631"/>
                <a:gd name="connsiteY30" fmla="*/ 529936 h 1453542"/>
                <a:gd name="connsiteX31" fmla="*/ 998558 w 1372631"/>
                <a:gd name="connsiteY31" fmla="*/ 592282 h 1453542"/>
                <a:gd name="connsiteX32" fmla="*/ 967385 w 1372631"/>
                <a:gd name="connsiteY32" fmla="*/ 654627 h 1453542"/>
                <a:gd name="connsiteX33" fmla="*/ 977776 w 1372631"/>
                <a:gd name="connsiteY33" fmla="*/ 685800 h 1453542"/>
                <a:gd name="connsiteX34" fmla="*/ 1019340 w 1372631"/>
                <a:gd name="connsiteY34" fmla="*/ 696191 h 1453542"/>
                <a:gd name="connsiteX35" fmla="*/ 1050513 w 1372631"/>
                <a:gd name="connsiteY35" fmla="*/ 706582 h 1453542"/>
                <a:gd name="connsiteX36" fmla="*/ 1144031 w 1372631"/>
                <a:gd name="connsiteY36" fmla="*/ 789709 h 1453542"/>
                <a:gd name="connsiteX37" fmla="*/ 1175203 w 1372631"/>
                <a:gd name="connsiteY37" fmla="*/ 810491 h 1453542"/>
                <a:gd name="connsiteX38" fmla="*/ 1195985 w 1372631"/>
                <a:gd name="connsiteY38" fmla="*/ 841664 h 1453542"/>
                <a:gd name="connsiteX39" fmla="*/ 1247940 w 1372631"/>
                <a:gd name="connsiteY39" fmla="*/ 904009 h 1453542"/>
                <a:gd name="connsiteX40" fmla="*/ 1268722 w 1372631"/>
                <a:gd name="connsiteY40" fmla="*/ 976746 h 1453542"/>
                <a:gd name="connsiteX41" fmla="*/ 1299894 w 1372631"/>
                <a:gd name="connsiteY41" fmla="*/ 1070264 h 1453542"/>
                <a:gd name="connsiteX42" fmla="*/ 1310285 w 1372631"/>
                <a:gd name="connsiteY42" fmla="*/ 1101436 h 1453542"/>
                <a:gd name="connsiteX43" fmla="*/ 1331067 w 1372631"/>
                <a:gd name="connsiteY43" fmla="*/ 1184564 h 1453542"/>
                <a:gd name="connsiteX44" fmla="*/ 1351849 w 1372631"/>
                <a:gd name="connsiteY44" fmla="*/ 1246909 h 1453542"/>
                <a:gd name="connsiteX45" fmla="*/ 1372631 w 1372631"/>
                <a:gd name="connsiteY45" fmla="*/ 1371600 h 1453542"/>
                <a:gd name="connsiteX46" fmla="*/ 1341458 w 1372631"/>
                <a:gd name="connsiteY46" fmla="*/ 1392382 h 1453542"/>
                <a:gd name="connsiteX47" fmla="*/ 1237549 w 1372631"/>
                <a:gd name="connsiteY47" fmla="*/ 1381991 h 1453542"/>
                <a:gd name="connsiteX48" fmla="*/ 1050513 w 1372631"/>
                <a:gd name="connsiteY48" fmla="*/ 1371600 h 1453542"/>
                <a:gd name="connsiteX49" fmla="*/ 780349 w 1372631"/>
                <a:gd name="connsiteY49" fmla="*/ 1381991 h 1453542"/>
                <a:gd name="connsiteX50" fmla="*/ 718003 w 1372631"/>
                <a:gd name="connsiteY50" fmla="*/ 1392382 h 1453542"/>
                <a:gd name="connsiteX51" fmla="*/ 666049 w 1372631"/>
                <a:gd name="connsiteY51" fmla="*/ 1402773 h 1453542"/>
                <a:gd name="connsiteX52" fmla="*/ 572531 w 1372631"/>
                <a:gd name="connsiteY52" fmla="*/ 1413164 h 1453542"/>
                <a:gd name="connsiteX0" fmla="*/ 575871 w 1375971"/>
                <a:gd name="connsiteY0" fmla="*/ 1413164 h 1476587"/>
                <a:gd name="connsiteX1" fmla="*/ 513525 w 1375971"/>
                <a:gd name="connsiteY1" fmla="*/ 1423555 h 1476587"/>
                <a:gd name="connsiteX2" fmla="*/ 253753 w 1375971"/>
                <a:gd name="connsiteY2" fmla="*/ 1444336 h 1476587"/>
                <a:gd name="connsiteX3" fmla="*/ 2856 w 1375971"/>
                <a:gd name="connsiteY3" fmla="*/ 1372899 h 1476587"/>
                <a:gd name="connsiteX4" fmla="*/ 25153 w 1375971"/>
                <a:gd name="connsiteY4" fmla="*/ 1298864 h 1476587"/>
                <a:gd name="connsiteX5" fmla="*/ 56325 w 1375971"/>
                <a:gd name="connsiteY5" fmla="*/ 1122218 h 1476587"/>
                <a:gd name="connsiteX6" fmla="*/ 129062 w 1375971"/>
                <a:gd name="connsiteY6" fmla="*/ 935182 h 1476587"/>
                <a:gd name="connsiteX7" fmla="*/ 191407 w 1375971"/>
                <a:gd name="connsiteY7" fmla="*/ 872836 h 1476587"/>
                <a:gd name="connsiteX8" fmla="*/ 232971 w 1375971"/>
                <a:gd name="connsiteY8" fmla="*/ 820882 h 1476587"/>
                <a:gd name="connsiteX9" fmla="*/ 253753 w 1375971"/>
                <a:gd name="connsiteY9" fmla="*/ 789709 h 1476587"/>
                <a:gd name="connsiteX10" fmla="*/ 316098 w 1375971"/>
                <a:gd name="connsiteY10" fmla="*/ 748146 h 1476587"/>
                <a:gd name="connsiteX11" fmla="*/ 347271 w 1375971"/>
                <a:gd name="connsiteY11" fmla="*/ 727364 h 1476587"/>
                <a:gd name="connsiteX12" fmla="*/ 451180 w 1375971"/>
                <a:gd name="connsiteY12" fmla="*/ 696191 h 1476587"/>
                <a:gd name="connsiteX13" fmla="*/ 482353 w 1375971"/>
                <a:gd name="connsiteY13" fmla="*/ 675409 h 1476587"/>
                <a:gd name="connsiteX14" fmla="*/ 461571 w 1375971"/>
                <a:gd name="connsiteY14" fmla="*/ 581891 h 1476587"/>
                <a:gd name="connsiteX15" fmla="*/ 461571 w 1375971"/>
                <a:gd name="connsiteY15" fmla="*/ 311727 h 1476587"/>
                <a:gd name="connsiteX16" fmla="*/ 471962 w 1375971"/>
                <a:gd name="connsiteY16" fmla="*/ 280555 h 1476587"/>
                <a:gd name="connsiteX17" fmla="*/ 503134 w 1375971"/>
                <a:gd name="connsiteY17" fmla="*/ 238991 h 1476587"/>
                <a:gd name="connsiteX18" fmla="*/ 513525 w 1375971"/>
                <a:gd name="connsiteY18" fmla="*/ 207818 h 1476587"/>
                <a:gd name="connsiteX19" fmla="*/ 555089 w 1375971"/>
                <a:gd name="connsiteY19" fmla="*/ 145473 h 1476587"/>
                <a:gd name="connsiteX20" fmla="*/ 575871 w 1375971"/>
                <a:gd name="connsiteY20" fmla="*/ 114300 h 1476587"/>
                <a:gd name="connsiteX21" fmla="*/ 607043 w 1375971"/>
                <a:gd name="connsiteY21" fmla="*/ 51955 h 1476587"/>
                <a:gd name="connsiteX22" fmla="*/ 648607 w 1375971"/>
                <a:gd name="connsiteY22" fmla="*/ 31173 h 1476587"/>
                <a:gd name="connsiteX23" fmla="*/ 710953 w 1375971"/>
                <a:gd name="connsiteY23" fmla="*/ 0 h 1476587"/>
                <a:gd name="connsiteX24" fmla="*/ 825253 w 1375971"/>
                <a:gd name="connsiteY24" fmla="*/ 10391 h 1476587"/>
                <a:gd name="connsiteX25" fmla="*/ 877207 w 1375971"/>
                <a:gd name="connsiteY25" fmla="*/ 20782 h 1476587"/>
                <a:gd name="connsiteX26" fmla="*/ 939553 w 1375971"/>
                <a:gd name="connsiteY26" fmla="*/ 83127 h 1476587"/>
                <a:gd name="connsiteX27" fmla="*/ 1012289 w 1375971"/>
                <a:gd name="connsiteY27" fmla="*/ 176646 h 1476587"/>
                <a:gd name="connsiteX28" fmla="*/ 1033071 w 1375971"/>
                <a:gd name="connsiteY28" fmla="*/ 259773 h 1476587"/>
                <a:gd name="connsiteX29" fmla="*/ 1043462 w 1375971"/>
                <a:gd name="connsiteY29" fmla="*/ 363682 h 1476587"/>
                <a:gd name="connsiteX30" fmla="*/ 1033071 w 1375971"/>
                <a:gd name="connsiteY30" fmla="*/ 529936 h 1476587"/>
                <a:gd name="connsiteX31" fmla="*/ 1001898 w 1375971"/>
                <a:gd name="connsiteY31" fmla="*/ 592282 h 1476587"/>
                <a:gd name="connsiteX32" fmla="*/ 970725 w 1375971"/>
                <a:gd name="connsiteY32" fmla="*/ 654627 h 1476587"/>
                <a:gd name="connsiteX33" fmla="*/ 981116 w 1375971"/>
                <a:gd name="connsiteY33" fmla="*/ 685800 h 1476587"/>
                <a:gd name="connsiteX34" fmla="*/ 1022680 w 1375971"/>
                <a:gd name="connsiteY34" fmla="*/ 696191 h 1476587"/>
                <a:gd name="connsiteX35" fmla="*/ 1053853 w 1375971"/>
                <a:gd name="connsiteY35" fmla="*/ 706582 h 1476587"/>
                <a:gd name="connsiteX36" fmla="*/ 1147371 w 1375971"/>
                <a:gd name="connsiteY36" fmla="*/ 789709 h 1476587"/>
                <a:gd name="connsiteX37" fmla="*/ 1178543 w 1375971"/>
                <a:gd name="connsiteY37" fmla="*/ 810491 h 1476587"/>
                <a:gd name="connsiteX38" fmla="*/ 1199325 w 1375971"/>
                <a:gd name="connsiteY38" fmla="*/ 841664 h 1476587"/>
                <a:gd name="connsiteX39" fmla="*/ 1251280 w 1375971"/>
                <a:gd name="connsiteY39" fmla="*/ 904009 h 1476587"/>
                <a:gd name="connsiteX40" fmla="*/ 1272062 w 1375971"/>
                <a:gd name="connsiteY40" fmla="*/ 976746 h 1476587"/>
                <a:gd name="connsiteX41" fmla="*/ 1303234 w 1375971"/>
                <a:gd name="connsiteY41" fmla="*/ 1070264 h 1476587"/>
                <a:gd name="connsiteX42" fmla="*/ 1313625 w 1375971"/>
                <a:gd name="connsiteY42" fmla="*/ 1101436 h 1476587"/>
                <a:gd name="connsiteX43" fmla="*/ 1334407 w 1375971"/>
                <a:gd name="connsiteY43" fmla="*/ 1184564 h 1476587"/>
                <a:gd name="connsiteX44" fmla="*/ 1355189 w 1375971"/>
                <a:gd name="connsiteY44" fmla="*/ 1246909 h 1476587"/>
                <a:gd name="connsiteX45" fmla="*/ 1375971 w 1375971"/>
                <a:gd name="connsiteY45" fmla="*/ 1371600 h 1476587"/>
                <a:gd name="connsiteX46" fmla="*/ 1344798 w 1375971"/>
                <a:gd name="connsiteY46" fmla="*/ 1392382 h 1476587"/>
                <a:gd name="connsiteX47" fmla="*/ 1240889 w 1375971"/>
                <a:gd name="connsiteY47" fmla="*/ 1381991 h 1476587"/>
                <a:gd name="connsiteX48" fmla="*/ 1053853 w 1375971"/>
                <a:gd name="connsiteY48" fmla="*/ 1371600 h 1476587"/>
                <a:gd name="connsiteX49" fmla="*/ 783689 w 1375971"/>
                <a:gd name="connsiteY49" fmla="*/ 1381991 h 1476587"/>
                <a:gd name="connsiteX50" fmla="*/ 721343 w 1375971"/>
                <a:gd name="connsiteY50" fmla="*/ 1392382 h 1476587"/>
                <a:gd name="connsiteX51" fmla="*/ 669389 w 1375971"/>
                <a:gd name="connsiteY51" fmla="*/ 1402773 h 1476587"/>
                <a:gd name="connsiteX52" fmla="*/ 575871 w 1375971"/>
                <a:gd name="connsiteY52" fmla="*/ 1413164 h 1476587"/>
                <a:gd name="connsiteX0" fmla="*/ 575422 w 1375522"/>
                <a:gd name="connsiteY0" fmla="*/ 1413164 h 1447630"/>
                <a:gd name="connsiteX1" fmla="*/ 513076 w 1375522"/>
                <a:gd name="connsiteY1" fmla="*/ 1423555 h 1447630"/>
                <a:gd name="connsiteX2" fmla="*/ 253304 w 1375522"/>
                <a:gd name="connsiteY2" fmla="*/ 1444336 h 1447630"/>
                <a:gd name="connsiteX3" fmla="*/ 2407 w 1375522"/>
                <a:gd name="connsiteY3" fmla="*/ 1372899 h 1447630"/>
                <a:gd name="connsiteX4" fmla="*/ 24704 w 1375522"/>
                <a:gd name="connsiteY4" fmla="*/ 1298864 h 1447630"/>
                <a:gd name="connsiteX5" fmla="*/ 55876 w 1375522"/>
                <a:gd name="connsiteY5" fmla="*/ 1122218 h 1447630"/>
                <a:gd name="connsiteX6" fmla="*/ 128613 w 1375522"/>
                <a:gd name="connsiteY6" fmla="*/ 935182 h 1447630"/>
                <a:gd name="connsiteX7" fmla="*/ 190958 w 1375522"/>
                <a:gd name="connsiteY7" fmla="*/ 872836 h 1447630"/>
                <a:gd name="connsiteX8" fmla="*/ 232522 w 1375522"/>
                <a:gd name="connsiteY8" fmla="*/ 820882 h 1447630"/>
                <a:gd name="connsiteX9" fmla="*/ 253304 w 1375522"/>
                <a:gd name="connsiteY9" fmla="*/ 789709 h 1447630"/>
                <a:gd name="connsiteX10" fmla="*/ 315649 w 1375522"/>
                <a:gd name="connsiteY10" fmla="*/ 748146 h 1447630"/>
                <a:gd name="connsiteX11" fmla="*/ 346822 w 1375522"/>
                <a:gd name="connsiteY11" fmla="*/ 727364 h 1447630"/>
                <a:gd name="connsiteX12" fmla="*/ 450731 w 1375522"/>
                <a:gd name="connsiteY12" fmla="*/ 696191 h 1447630"/>
                <a:gd name="connsiteX13" fmla="*/ 481904 w 1375522"/>
                <a:gd name="connsiteY13" fmla="*/ 675409 h 1447630"/>
                <a:gd name="connsiteX14" fmla="*/ 461122 w 1375522"/>
                <a:gd name="connsiteY14" fmla="*/ 581891 h 1447630"/>
                <a:gd name="connsiteX15" fmla="*/ 461122 w 1375522"/>
                <a:gd name="connsiteY15" fmla="*/ 311727 h 1447630"/>
                <a:gd name="connsiteX16" fmla="*/ 471513 w 1375522"/>
                <a:gd name="connsiteY16" fmla="*/ 280555 h 1447630"/>
                <a:gd name="connsiteX17" fmla="*/ 502685 w 1375522"/>
                <a:gd name="connsiteY17" fmla="*/ 238991 h 1447630"/>
                <a:gd name="connsiteX18" fmla="*/ 513076 w 1375522"/>
                <a:gd name="connsiteY18" fmla="*/ 207818 h 1447630"/>
                <a:gd name="connsiteX19" fmla="*/ 554640 w 1375522"/>
                <a:gd name="connsiteY19" fmla="*/ 145473 h 1447630"/>
                <a:gd name="connsiteX20" fmla="*/ 575422 w 1375522"/>
                <a:gd name="connsiteY20" fmla="*/ 114300 h 1447630"/>
                <a:gd name="connsiteX21" fmla="*/ 606594 w 1375522"/>
                <a:gd name="connsiteY21" fmla="*/ 51955 h 1447630"/>
                <a:gd name="connsiteX22" fmla="*/ 648158 w 1375522"/>
                <a:gd name="connsiteY22" fmla="*/ 31173 h 1447630"/>
                <a:gd name="connsiteX23" fmla="*/ 710504 w 1375522"/>
                <a:gd name="connsiteY23" fmla="*/ 0 h 1447630"/>
                <a:gd name="connsiteX24" fmla="*/ 824804 w 1375522"/>
                <a:gd name="connsiteY24" fmla="*/ 10391 h 1447630"/>
                <a:gd name="connsiteX25" fmla="*/ 876758 w 1375522"/>
                <a:gd name="connsiteY25" fmla="*/ 20782 h 1447630"/>
                <a:gd name="connsiteX26" fmla="*/ 939104 w 1375522"/>
                <a:gd name="connsiteY26" fmla="*/ 83127 h 1447630"/>
                <a:gd name="connsiteX27" fmla="*/ 1011840 w 1375522"/>
                <a:gd name="connsiteY27" fmla="*/ 176646 h 1447630"/>
                <a:gd name="connsiteX28" fmla="*/ 1032622 w 1375522"/>
                <a:gd name="connsiteY28" fmla="*/ 259773 h 1447630"/>
                <a:gd name="connsiteX29" fmla="*/ 1043013 w 1375522"/>
                <a:gd name="connsiteY29" fmla="*/ 363682 h 1447630"/>
                <a:gd name="connsiteX30" fmla="*/ 1032622 w 1375522"/>
                <a:gd name="connsiteY30" fmla="*/ 529936 h 1447630"/>
                <a:gd name="connsiteX31" fmla="*/ 1001449 w 1375522"/>
                <a:gd name="connsiteY31" fmla="*/ 592282 h 1447630"/>
                <a:gd name="connsiteX32" fmla="*/ 970276 w 1375522"/>
                <a:gd name="connsiteY32" fmla="*/ 654627 h 1447630"/>
                <a:gd name="connsiteX33" fmla="*/ 980667 w 1375522"/>
                <a:gd name="connsiteY33" fmla="*/ 685800 h 1447630"/>
                <a:gd name="connsiteX34" fmla="*/ 1022231 w 1375522"/>
                <a:gd name="connsiteY34" fmla="*/ 696191 h 1447630"/>
                <a:gd name="connsiteX35" fmla="*/ 1053404 w 1375522"/>
                <a:gd name="connsiteY35" fmla="*/ 706582 h 1447630"/>
                <a:gd name="connsiteX36" fmla="*/ 1146922 w 1375522"/>
                <a:gd name="connsiteY36" fmla="*/ 789709 h 1447630"/>
                <a:gd name="connsiteX37" fmla="*/ 1178094 w 1375522"/>
                <a:gd name="connsiteY37" fmla="*/ 810491 h 1447630"/>
                <a:gd name="connsiteX38" fmla="*/ 1198876 w 1375522"/>
                <a:gd name="connsiteY38" fmla="*/ 841664 h 1447630"/>
                <a:gd name="connsiteX39" fmla="*/ 1250831 w 1375522"/>
                <a:gd name="connsiteY39" fmla="*/ 904009 h 1447630"/>
                <a:gd name="connsiteX40" fmla="*/ 1271613 w 1375522"/>
                <a:gd name="connsiteY40" fmla="*/ 976746 h 1447630"/>
                <a:gd name="connsiteX41" fmla="*/ 1302785 w 1375522"/>
                <a:gd name="connsiteY41" fmla="*/ 1070264 h 1447630"/>
                <a:gd name="connsiteX42" fmla="*/ 1313176 w 1375522"/>
                <a:gd name="connsiteY42" fmla="*/ 1101436 h 1447630"/>
                <a:gd name="connsiteX43" fmla="*/ 1333958 w 1375522"/>
                <a:gd name="connsiteY43" fmla="*/ 1184564 h 1447630"/>
                <a:gd name="connsiteX44" fmla="*/ 1354740 w 1375522"/>
                <a:gd name="connsiteY44" fmla="*/ 1246909 h 1447630"/>
                <a:gd name="connsiteX45" fmla="*/ 1375522 w 1375522"/>
                <a:gd name="connsiteY45" fmla="*/ 1371600 h 1447630"/>
                <a:gd name="connsiteX46" fmla="*/ 1344349 w 1375522"/>
                <a:gd name="connsiteY46" fmla="*/ 1392382 h 1447630"/>
                <a:gd name="connsiteX47" fmla="*/ 1240440 w 1375522"/>
                <a:gd name="connsiteY47" fmla="*/ 1381991 h 1447630"/>
                <a:gd name="connsiteX48" fmla="*/ 1053404 w 1375522"/>
                <a:gd name="connsiteY48" fmla="*/ 1371600 h 1447630"/>
                <a:gd name="connsiteX49" fmla="*/ 783240 w 1375522"/>
                <a:gd name="connsiteY49" fmla="*/ 1381991 h 1447630"/>
                <a:gd name="connsiteX50" fmla="*/ 720894 w 1375522"/>
                <a:gd name="connsiteY50" fmla="*/ 1392382 h 1447630"/>
                <a:gd name="connsiteX51" fmla="*/ 668940 w 1375522"/>
                <a:gd name="connsiteY51" fmla="*/ 1402773 h 1447630"/>
                <a:gd name="connsiteX52" fmla="*/ 575422 w 1375522"/>
                <a:gd name="connsiteY52" fmla="*/ 1413164 h 1447630"/>
                <a:gd name="connsiteX0" fmla="*/ 584460 w 1384560"/>
                <a:gd name="connsiteY0" fmla="*/ 1413164 h 1449230"/>
                <a:gd name="connsiteX1" fmla="*/ 522114 w 1384560"/>
                <a:gd name="connsiteY1" fmla="*/ 1423555 h 1449230"/>
                <a:gd name="connsiteX2" fmla="*/ 262342 w 1384560"/>
                <a:gd name="connsiteY2" fmla="*/ 1444336 h 1449230"/>
                <a:gd name="connsiteX3" fmla="*/ 1920 w 1384560"/>
                <a:gd name="connsiteY3" fmla="*/ 1449099 h 1449230"/>
                <a:gd name="connsiteX4" fmla="*/ 33742 w 1384560"/>
                <a:gd name="connsiteY4" fmla="*/ 1298864 h 1449230"/>
                <a:gd name="connsiteX5" fmla="*/ 64914 w 1384560"/>
                <a:gd name="connsiteY5" fmla="*/ 1122218 h 1449230"/>
                <a:gd name="connsiteX6" fmla="*/ 137651 w 1384560"/>
                <a:gd name="connsiteY6" fmla="*/ 935182 h 1449230"/>
                <a:gd name="connsiteX7" fmla="*/ 199996 w 1384560"/>
                <a:gd name="connsiteY7" fmla="*/ 872836 h 1449230"/>
                <a:gd name="connsiteX8" fmla="*/ 241560 w 1384560"/>
                <a:gd name="connsiteY8" fmla="*/ 820882 h 1449230"/>
                <a:gd name="connsiteX9" fmla="*/ 262342 w 1384560"/>
                <a:gd name="connsiteY9" fmla="*/ 789709 h 1449230"/>
                <a:gd name="connsiteX10" fmla="*/ 324687 w 1384560"/>
                <a:gd name="connsiteY10" fmla="*/ 748146 h 1449230"/>
                <a:gd name="connsiteX11" fmla="*/ 355860 w 1384560"/>
                <a:gd name="connsiteY11" fmla="*/ 727364 h 1449230"/>
                <a:gd name="connsiteX12" fmla="*/ 459769 w 1384560"/>
                <a:gd name="connsiteY12" fmla="*/ 696191 h 1449230"/>
                <a:gd name="connsiteX13" fmla="*/ 490942 w 1384560"/>
                <a:gd name="connsiteY13" fmla="*/ 675409 h 1449230"/>
                <a:gd name="connsiteX14" fmla="*/ 470160 w 1384560"/>
                <a:gd name="connsiteY14" fmla="*/ 581891 h 1449230"/>
                <a:gd name="connsiteX15" fmla="*/ 470160 w 1384560"/>
                <a:gd name="connsiteY15" fmla="*/ 311727 h 1449230"/>
                <a:gd name="connsiteX16" fmla="*/ 480551 w 1384560"/>
                <a:gd name="connsiteY16" fmla="*/ 280555 h 1449230"/>
                <a:gd name="connsiteX17" fmla="*/ 511723 w 1384560"/>
                <a:gd name="connsiteY17" fmla="*/ 238991 h 1449230"/>
                <a:gd name="connsiteX18" fmla="*/ 522114 w 1384560"/>
                <a:gd name="connsiteY18" fmla="*/ 207818 h 1449230"/>
                <a:gd name="connsiteX19" fmla="*/ 563678 w 1384560"/>
                <a:gd name="connsiteY19" fmla="*/ 145473 h 1449230"/>
                <a:gd name="connsiteX20" fmla="*/ 584460 w 1384560"/>
                <a:gd name="connsiteY20" fmla="*/ 114300 h 1449230"/>
                <a:gd name="connsiteX21" fmla="*/ 615632 w 1384560"/>
                <a:gd name="connsiteY21" fmla="*/ 51955 h 1449230"/>
                <a:gd name="connsiteX22" fmla="*/ 657196 w 1384560"/>
                <a:gd name="connsiteY22" fmla="*/ 31173 h 1449230"/>
                <a:gd name="connsiteX23" fmla="*/ 719542 w 1384560"/>
                <a:gd name="connsiteY23" fmla="*/ 0 h 1449230"/>
                <a:gd name="connsiteX24" fmla="*/ 833842 w 1384560"/>
                <a:gd name="connsiteY24" fmla="*/ 10391 h 1449230"/>
                <a:gd name="connsiteX25" fmla="*/ 885796 w 1384560"/>
                <a:gd name="connsiteY25" fmla="*/ 20782 h 1449230"/>
                <a:gd name="connsiteX26" fmla="*/ 948142 w 1384560"/>
                <a:gd name="connsiteY26" fmla="*/ 83127 h 1449230"/>
                <a:gd name="connsiteX27" fmla="*/ 1020878 w 1384560"/>
                <a:gd name="connsiteY27" fmla="*/ 176646 h 1449230"/>
                <a:gd name="connsiteX28" fmla="*/ 1041660 w 1384560"/>
                <a:gd name="connsiteY28" fmla="*/ 259773 h 1449230"/>
                <a:gd name="connsiteX29" fmla="*/ 1052051 w 1384560"/>
                <a:gd name="connsiteY29" fmla="*/ 363682 h 1449230"/>
                <a:gd name="connsiteX30" fmla="*/ 1041660 w 1384560"/>
                <a:gd name="connsiteY30" fmla="*/ 529936 h 1449230"/>
                <a:gd name="connsiteX31" fmla="*/ 1010487 w 1384560"/>
                <a:gd name="connsiteY31" fmla="*/ 592282 h 1449230"/>
                <a:gd name="connsiteX32" fmla="*/ 979314 w 1384560"/>
                <a:gd name="connsiteY32" fmla="*/ 654627 h 1449230"/>
                <a:gd name="connsiteX33" fmla="*/ 989705 w 1384560"/>
                <a:gd name="connsiteY33" fmla="*/ 685800 h 1449230"/>
                <a:gd name="connsiteX34" fmla="*/ 1031269 w 1384560"/>
                <a:gd name="connsiteY34" fmla="*/ 696191 h 1449230"/>
                <a:gd name="connsiteX35" fmla="*/ 1062442 w 1384560"/>
                <a:gd name="connsiteY35" fmla="*/ 706582 h 1449230"/>
                <a:gd name="connsiteX36" fmla="*/ 1155960 w 1384560"/>
                <a:gd name="connsiteY36" fmla="*/ 789709 h 1449230"/>
                <a:gd name="connsiteX37" fmla="*/ 1187132 w 1384560"/>
                <a:gd name="connsiteY37" fmla="*/ 810491 h 1449230"/>
                <a:gd name="connsiteX38" fmla="*/ 1207914 w 1384560"/>
                <a:gd name="connsiteY38" fmla="*/ 841664 h 1449230"/>
                <a:gd name="connsiteX39" fmla="*/ 1259869 w 1384560"/>
                <a:gd name="connsiteY39" fmla="*/ 904009 h 1449230"/>
                <a:gd name="connsiteX40" fmla="*/ 1280651 w 1384560"/>
                <a:gd name="connsiteY40" fmla="*/ 976746 h 1449230"/>
                <a:gd name="connsiteX41" fmla="*/ 1311823 w 1384560"/>
                <a:gd name="connsiteY41" fmla="*/ 1070264 h 1449230"/>
                <a:gd name="connsiteX42" fmla="*/ 1322214 w 1384560"/>
                <a:gd name="connsiteY42" fmla="*/ 1101436 h 1449230"/>
                <a:gd name="connsiteX43" fmla="*/ 1342996 w 1384560"/>
                <a:gd name="connsiteY43" fmla="*/ 1184564 h 1449230"/>
                <a:gd name="connsiteX44" fmla="*/ 1363778 w 1384560"/>
                <a:gd name="connsiteY44" fmla="*/ 1246909 h 1449230"/>
                <a:gd name="connsiteX45" fmla="*/ 1384560 w 1384560"/>
                <a:gd name="connsiteY45" fmla="*/ 1371600 h 1449230"/>
                <a:gd name="connsiteX46" fmla="*/ 1353387 w 1384560"/>
                <a:gd name="connsiteY46" fmla="*/ 1392382 h 1449230"/>
                <a:gd name="connsiteX47" fmla="*/ 1249478 w 1384560"/>
                <a:gd name="connsiteY47" fmla="*/ 1381991 h 1449230"/>
                <a:gd name="connsiteX48" fmla="*/ 1062442 w 1384560"/>
                <a:gd name="connsiteY48" fmla="*/ 1371600 h 1449230"/>
                <a:gd name="connsiteX49" fmla="*/ 792278 w 1384560"/>
                <a:gd name="connsiteY49" fmla="*/ 1381991 h 1449230"/>
                <a:gd name="connsiteX50" fmla="*/ 729932 w 1384560"/>
                <a:gd name="connsiteY50" fmla="*/ 1392382 h 1449230"/>
                <a:gd name="connsiteX51" fmla="*/ 677978 w 1384560"/>
                <a:gd name="connsiteY51" fmla="*/ 1402773 h 1449230"/>
                <a:gd name="connsiteX52" fmla="*/ 584460 w 1384560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188739 w 1373303"/>
                <a:gd name="connsiteY7" fmla="*/ 872836 h 1449230"/>
                <a:gd name="connsiteX8" fmla="*/ 230303 w 1373303"/>
                <a:gd name="connsiteY8" fmla="*/ 820882 h 1449230"/>
                <a:gd name="connsiteX9" fmla="*/ 251085 w 1373303"/>
                <a:gd name="connsiteY9" fmla="*/ 789709 h 1449230"/>
                <a:gd name="connsiteX10" fmla="*/ 313430 w 1373303"/>
                <a:gd name="connsiteY10" fmla="*/ 748146 h 1449230"/>
                <a:gd name="connsiteX11" fmla="*/ 344603 w 1373303"/>
                <a:gd name="connsiteY11" fmla="*/ 727364 h 1449230"/>
                <a:gd name="connsiteX12" fmla="*/ 448512 w 1373303"/>
                <a:gd name="connsiteY12" fmla="*/ 696191 h 1449230"/>
                <a:gd name="connsiteX13" fmla="*/ 479685 w 1373303"/>
                <a:gd name="connsiteY13" fmla="*/ 675409 h 1449230"/>
                <a:gd name="connsiteX14" fmla="*/ 458903 w 1373303"/>
                <a:gd name="connsiteY14" fmla="*/ 581891 h 1449230"/>
                <a:gd name="connsiteX15" fmla="*/ 458903 w 1373303"/>
                <a:gd name="connsiteY15" fmla="*/ 311727 h 1449230"/>
                <a:gd name="connsiteX16" fmla="*/ 469294 w 1373303"/>
                <a:gd name="connsiteY16" fmla="*/ 280555 h 1449230"/>
                <a:gd name="connsiteX17" fmla="*/ 500466 w 1373303"/>
                <a:gd name="connsiteY17" fmla="*/ 238991 h 1449230"/>
                <a:gd name="connsiteX18" fmla="*/ 510857 w 1373303"/>
                <a:gd name="connsiteY18" fmla="*/ 207818 h 1449230"/>
                <a:gd name="connsiteX19" fmla="*/ 552421 w 1373303"/>
                <a:gd name="connsiteY19" fmla="*/ 145473 h 1449230"/>
                <a:gd name="connsiteX20" fmla="*/ 573203 w 1373303"/>
                <a:gd name="connsiteY20" fmla="*/ 114300 h 1449230"/>
                <a:gd name="connsiteX21" fmla="*/ 604375 w 1373303"/>
                <a:gd name="connsiteY21" fmla="*/ 51955 h 1449230"/>
                <a:gd name="connsiteX22" fmla="*/ 645939 w 1373303"/>
                <a:gd name="connsiteY22" fmla="*/ 31173 h 1449230"/>
                <a:gd name="connsiteX23" fmla="*/ 708285 w 1373303"/>
                <a:gd name="connsiteY23" fmla="*/ 0 h 1449230"/>
                <a:gd name="connsiteX24" fmla="*/ 822585 w 1373303"/>
                <a:gd name="connsiteY24" fmla="*/ 10391 h 1449230"/>
                <a:gd name="connsiteX25" fmla="*/ 874539 w 1373303"/>
                <a:gd name="connsiteY25" fmla="*/ 20782 h 1449230"/>
                <a:gd name="connsiteX26" fmla="*/ 936885 w 1373303"/>
                <a:gd name="connsiteY26" fmla="*/ 83127 h 1449230"/>
                <a:gd name="connsiteX27" fmla="*/ 1009621 w 1373303"/>
                <a:gd name="connsiteY27" fmla="*/ 176646 h 1449230"/>
                <a:gd name="connsiteX28" fmla="*/ 1030403 w 1373303"/>
                <a:gd name="connsiteY28" fmla="*/ 259773 h 1449230"/>
                <a:gd name="connsiteX29" fmla="*/ 1040794 w 1373303"/>
                <a:gd name="connsiteY29" fmla="*/ 363682 h 1449230"/>
                <a:gd name="connsiteX30" fmla="*/ 1030403 w 1373303"/>
                <a:gd name="connsiteY30" fmla="*/ 529936 h 1449230"/>
                <a:gd name="connsiteX31" fmla="*/ 999230 w 1373303"/>
                <a:gd name="connsiteY31" fmla="*/ 592282 h 1449230"/>
                <a:gd name="connsiteX32" fmla="*/ 968057 w 1373303"/>
                <a:gd name="connsiteY32" fmla="*/ 654627 h 1449230"/>
                <a:gd name="connsiteX33" fmla="*/ 978448 w 1373303"/>
                <a:gd name="connsiteY33" fmla="*/ 685800 h 1449230"/>
                <a:gd name="connsiteX34" fmla="*/ 1020012 w 1373303"/>
                <a:gd name="connsiteY34" fmla="*/ 696191 h 1449230"/>
                <a:gd name="connsiteX35" fmla="*/ 1051185 w 1373303"/>
                <a:gd name="connsiteY35" fmla="*/ 706582 h 1449230"/>
                <a:gd name="connsiteX36" fmla="*/ 1144703 w 1373303"/>
                <a:gd name="connsiteY36" fmla="*/ 789709 h 1449230"/>
                <a:gd name="connsiteX37" fmla="*/ 1175875 w 1373303"/>
                <a:gd name="connsiteY37" fmla="*/ 810491 h 1449230"/>
                <a:gd name="connsiteX38" fmla="*/ 1196657 w 1373303"/>
                <a:gd name="connsiteY38" fmla="*/ 841664 h 1449230"/>
                <a:gd name="connsiteX39" fmla="*/ 1248612 w 1373303"/>
                <a:gd name="connsiteY39" fmla="*/ 904009 h 1449230"/>
                <a:gd name="connsiteX40" fmla="*/ 1269394 w 1373303"/>
                <a:gd name="connsiteY40" fmla="*/ 976746 h 1449230"/>
                <a:gd name="connsiteX41" fmla="*/ 1300566 w 1373303"/>
                <a:gd name="connsiteY41" fmla="*/ 1070264 h 1449230"/>
                <a:gd name="connsiteX42" fmla="*/ 1310957 w 1373303"/>
                <a:gd name="connsiteY42" fmla="*/ 1101436 h 1449230"/>
                <a:gd name="connsiteX43" fmla="*/ 1331739 w 1373303"/>
                <a:gd name="connsiteY43" fmla="*/ 1184564 h 1449230"/>
                <a:gd name="connsiteX44" fmla="*/ 1352521 w 1373303"/>
                <a:gd name="connsiteY44" fmla="*/ 1246909 h 1449230"/>
                <a:gd name="connsiteX45" fmla="*/ 1373303 w 1373303"/>
                <a:gd name="connsiteY45" fmla="*/ 1371600 h 1449230"/>
                <a:gd name="connsiteX46" fmla="*/ 1342130 w 1373303"/>
                <a:gd name="connsiteY46" fmla="*/ 1392382 h 1449230"/>
                <a:gd name="connsiteX47" fmla="*/ 1238221 w 1373303"/>
                <a:gd name="connsiteY47" fmla="*/ 1381991 h 1449230"/>
                <a:gd name="connsiteX48" fmla="*/ 1051185 w 1373303"/>
                <a:gd name="connsiteY48" fmla="*/ 1371600 h 1449230"/>
                <a:gd name="connsiteX49" fmla="*/ 781021 w 1373303"/>
                <a:gd name="connsiteY49" fmla="*/ 1381991 h 1449230"/>
                <a:gd name="connsiteX50" fmla="*/ 718675 w 1373303"/>
                <a:gd name="connsiteY50" fmla="*/ 1392382 h 1449230"/>
                <a:gd name="connsiteX51" fmla="*/ 666721 w 1373303"/>
                <a:gd name="connsiteY51" fmla="*/ 1402773 h 1449230"/>
                <a:gd name="connsiteX52" fmla="*/ 573203 w 1373303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230303 w 1373303"/>
                <a:gd name="connsiteY7" fmla="*/ 820882 h 1449230"/>
                <a:gd name="connsiteX8" fmla="*/ 251085 w 1373303"/>
                <a:gd name="connsiteY8" fmla="*/ 789709 h 1449230"/>
                <a:gd name="connsiteX9" fmla="*/ 313430 w 1373303"/>
                <a:gd name="connsiteY9" fmla="*/ 748146 h 1449230"/>
                <a:gd name="connsiteX10" fmla="*/ 344603 w 1373303"/>
                <a:gd name="connsiteY10" fmla="*/ 727364 h 1449230"/>
                <a:gd name="connsiteX11" fmla="*/ 448512 w 1373303"/>
                <a:gd name="connsiteY11" fmla="*/ 696191 h 1449230"/>
                <a:gd name="connsiteX12" fmla="*/ 479685 w 1373303"/>
                <a:gd name="connsiteY12" fmla="*/ 675409 h 1449230"/>
                <a:gd name="connsiteX13" fmla="*/ 458903 w 1373303"/>
                <a:gd name="connsiteY13" fmla="*/ 581891 h 1449230"/>
                <a:gd name="connsiteX14" fmla="*/ 458903 w 1373303"/>
                <a:gd name="connsiteY14" fmla="*/ 311727 h 1449230"/>
                <a:gd name="connsiteX15" fmla="*/ 469294 w 1373303"/>
                <a:gd name="connsiteY15" fmla="*/ 280555 h 1449230"/>
                <a:gd name="connsiteX16" fmla="*/ 500466 w 1373303"/>
                <a:gd name="connsiteY16" fmla="*/ 238991 h 1449230"/>
                <a:gd name="connsiteX17" fmla="*/ 510857 w 1373303"/>
                <a:gd name="connsiteY17" fmla="*/ 207818 h 1449230"/>
                <a:gd name="connsiteX18" fmla="*/ 552421 w 1373303"/>
                <a:gd name="connsiteY18" fmla="*/ 145473 h 1449230"/>
                <a:gd name="connsiteX19" fmla="*/ 573203 w 1373303"/>
                <a:gd name="connsiteY19" fmla="*/ 114300 h 1449230"/>
                <a:gd name="connsiteX20" fmla="*/ 604375 w 1373303"/>
                <a:gd name="connsiteY20" fmla="*/ 51955 h 1449230"/>
                <a:gd name="connsiteX21" fmla="*/ 645939 w 1373303"/>
                <a:gd name="connsiteY21" fmla="*/ 31173 h 1449230"/>
                <a:gd name="connsiteX22" fmla="*/ 708285 w 1373303"/>
                <a:gd name="connsiteY22" fmla="*/ 0 h 1449230"/>
                <a:gd name="connsiteX23" fmla="*/ 822585 w 1373303"/>
                <a:gd name="connsiteY23" fmla="*/ 10391 h 1449230"/>
                <a:gd name="connsiteX24" fmla="*/ 874539 w 1373303"/>
                <a:gd name="connsiteY24" fmla="*/ 20782 h 1449230"/>
                <a:gd name="connsiteX25" fmla="*/ 936885 w 1373303"/>
                <a:gd name="connsiteY25" fmla="*/ 83127 h 1449230"/>
                <a:gd name="connsiteX26" fmla="*/ 1009621 w 1373303"/>
                <a:gd name="connsiteY26" fmla="*/ 176646 h 1449230"/>
                <a:gd name="connsiteX27" fmla="*/ 1030403 w 1373303"/>
                <a:gd name="connsiteY27" fmla="*/ 259773 h 1449230"/>
                <a:gd name="connsiteX28" fmla="*/ 1040794 w 1373303"/>
                <a:gd name="connsiteY28" fmla="*/ 363682 h 1449230"/>
                <a:gd name="connsiteX29" fmla="*/ 1030403 w 1373303"/>
                <a:gd name="connsiteY29" fmla="*/ 529936 h 1449230"/>
                <a:gd name="connsiteX30" fmla="*/ 999230 w 1373303"/>
                <a:gd name="connsiteY30" fmla="*/ 592282 h 1449230"/>
                <a:gd name="connsiteX31" fmla="*/ 968057 w 1373303"/>
                <a:gd name="connsiteY31" fmla="*/ 654627 h 1449230"/>
                <a:gd name="connsiteX32" fmla="*/ 978448 w 1373303"/>
                <a:gd name="connsiteY32" fmla="*/ 685800 h 1449230"/>
                <a:gd name="connsiteX33" fmla="*/ 1020012 w 1373303"/>
                <a:gd name="connsiteY33" fmla="*/ 696191 h 1449230"/>
                <a:gd name="connsiteX34" fmla="*/ 1051185 w 1373303"/>
                <a:gd name="connsiteY34" fmla="*/ 706582 h 1449230"/>
                <a:gd name="connsiteX35" fmla="*/ 1144703 w 1373303"/>
                <a:gd name="connsiteY35" fmla="*/ 789709 h 1449230"/>
                <a:gd name="connsiteX36" fmla="*/ 1175875 w 1373303"/>
                <a:gd name="connsiteY36" fmla="*/ 810491 h 1449230"/>
                <a:gd name="connsiteX37" fmla="*/ 1196657 w 1373303"/>
                <a:gd name="connsiteY37" fmla="*/ 841664 h 1449230"/>
                <a:gd name="connsiteX38" fmla="*/ 1248612 w 1373303"/>
                <a:gd name="connsiteY38" fmla="*/ 904009 h 1449230"/>
                <a:gd name="connsiteX39" fmla="*/ 1269394 w 1373303"/>
                <a:gd name="connsiteY39" fmla="*/ 976746 h 1449230"/>
                <a:gd name="connsiteX40" fmla="*/ 1300566 w 1373303"/>
                <a:gd name="connsiteY40" fmla="*/ 1070264 h 1449230"/>
                <a:gd name="connsiteX41" fmla="*/ 1310957 w 1373303"/>
                <a:gd name="connsiteY41" fmla="*/ 1101436 h 1449230"/>
                <a:gd name="connsiteX42" fmla="*/ 1331739 w 1373303"/>
                <a:gd name="connsiteY42" fmla="*/ 1184564 h 1449230"/>
                <a:gd name="connsiteX43" fmla="*/ 1352521 w 1373303"/>
                <a:gd name="connsiteY43" fmla="*/ 1246909 h 1449230"/>
                <a:gd name="connsiteX44" fmla="*/ 1373303 w 1373303"/>
                <a:gd name="connsiteY44" fmla="*/ 1371600 h 1449230"/>
                <a:gd name="connsiteX45" fmla="*/ 1342130 w 1373303"/>
                <a:gd name="connsiteY45" fmla="*/ 1392382 h 1449230"/>
                <a:gd name="connsiteX46" fmla="*/ 1238221 w 1373303"/>
                <a:gd name="connsiteY46" fmla="*/ 1381991 h 1449230"/>
                <a:gd name="connsiteX47" fmla="*/ 1051185 w 1373303"/>
                <a:gd name="connsiteY47" fmla="*/ 1371600 h 1449230"/>
                <a:gd name="connsiteX48" fmla="*/ 781021 w 1373303"/>
                <a:gd name="connsiteY48" fmla="*/ 1381991 h 1449230"/>
                <a:gd name="connsiteX49" fmla="*/ 718675 w 1373303"/>
                <a:gd name="connsiteY49" fmla="*/ 1392382 h 1449230"/>
                <a:gd name="connsiteX50" fmla="*/ 666721 w 1373303"/>
                <a:gd name="connsiteY50" fmla="*/ 1402773 h 1449230"/>
                <a:gd name="connsiteX51" fmla="*/ 573203 w 1373303"/>
                <a:gd name="connsiteY5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30303 w 1373303"/>
                <a:gd name="connsiteY6" fmla="*/ 820882 h 1449230"/>
                <a:gd name="connsiteX7" fmla="*/ 251085 w 1373303"/>
                <a:gd name="connsiteY7" fmla="*/ 789709 h 1449230"/>
                <a:gd name="connsiteX8" fmla="*/ 313430 w 1373303"/>
                <a:gd name="connsiteY8" fmla="*/ 748146 h 1449230"/>
                <a:gd name="connsiteX9" fmla="*/ 344603 w 1373303"/>
                <a:gd name="connsiteY9" fmla="*/ 727364 h 1449230"/>
                <a:gd name="connsiteX10" fmla="*/ 448512 w 1373303"/>
                <a:gd name="connsiteY10" fmla="*/ 696191 h 1449230"/>
                <a:gd name="connsiteX11" fmla="*/ 479685 w 1373303"/>
                <a:gd name="connsiteY11" fmla="*/ 675409 h 1449230"/>
                <a:gd name="connsiteX12" fmla="*/ 458903 w 1373303"/>
                <a:gd name="connsiteY12" fmla="*/ 581891 h 1449230"/>
                <a:gd name="connsiteX13" fmla="*/ 458903 w 1373303"/>
                <a:gd name="connsiteY13" fmla="*/ 311727 h 1449230"/>
                <a:gd name="connsiteX14" fmla="*/ 469294 w 1373303"/>
                <a:gd name="connsiteY14" fmla="*/ 280555 h 1449230"/>
                <a:gd name="connsiteX15" fmla="*/ 500466 w 1373303"/>
                <a:gd name="connsiteY15" fmla="*/ 238991 h 1449230"/>
                <a:gd name="connsiteX16" fmla="*/ 510857 w 1373303"/>
                <a:gd name="connsiteY16" fmla="*/ 207818 h 1449230"/>
                <a:gd name="connsiteX17" fmla="*/ 552421 w 1373303"/>
                <a:gd name="connsiteY17" fmla="*/ 145473 h 1449230"/>
                <a:gd name="connsiteX18" fmla="*/ 573203 w 1373303"/>
                <a:gd name="connsiteY18" fmla="*/ 114300 h 1449230"/>
                <a:gd name="connsiteX19" fmla="*/ 604375 w 1373303"/>
                <a:gd name="connsiteY19" fmla="*/ 51955 h 1449230"/>
                <a:gd name="connsiteX20" fmla="*/ 645939 w 1373303"/>
                <a:gd name="connsiteY20" fmla="*/ 31173 h 1449230"/>
                <a:gd name="connsiteX21" fmla="*/ 708285 w 1373303"/>
                <a:gd name="connsiteY21" fmla="*/ 0 h 1449230"/>
                <a:gd name="connsiteX22" fmla="*/ 822585 w 1373303"/>
                <a:gd name="connsiteY22" fmla="*/ 10391 h 1449230"/>
                <a:gd name="connsiteX23" fmla="*/ 874539 w 1373303"/>
                <a:gd name="connsiteY23" fmla="*/ 20782 h 1449230"/>
                <a:gd name="connsiteX24" fmla="*/ 936885 w 1373303"/>
                <a:gd name="connsiteY24" fmla="*/ 83127 h 1449230"/>
                <a:gd name="connsiteX25" fmla="*/ 1009621 w 1373303"/>
                <a:gd name="connsiteY25" fmla="*/ 176646 h 1449230"/>
                <a:gd name="connsiteX26" fmla="*/ 1030403 w 1373303"/>
                <a:gd name="connsiteY26" fmla="*/ 259773 h 1449230"/>
                <a:gd name="connsiteX27" fmla="*/ 1040794 w 1373303"/>
                <a:gd name="connsiteY27" fmla="*/ 363682 h 1449230"/>
                <a:gd name="connsiteX28" fmla="*/ 1030403 w 1373303"/>
                <a:gd name="connsiteY28" fmla="*/ 529936 h 1449230"/>
                <a:gd name="connsiteX29" fmla="*/ 999230 w 1373303"/>
                <a:gd name="connsiteY29" fmla="*/ 592282 h 1449230"/>
                <a:gd name="connsiteX30" fmla="*/ 968057 w 1373303"/>
                <a:gd name="connsiteY30" fmla="*/ 654627 h 1449230"/>
                <a:gd name="connsiteX31" fmla="*/ 978448 w 1373303"/>
                <a:gd name="connsiteY31" fmla="*/ 685800 h 1449230"/>
                <a:gd name="connsiteX32" fmla="*/ 1020012 w 1373303"/>
                <a:gd name="connsiteY32" fmla="*/ 696191 h 1449230"/>
                <a:gd name="connsiteX33" fmla="*/ 1051185 w 1373303"/>
                <a:gd name="connsiteY33" fmla="*/ 706582 h 1449230"/>
                <a:gd name="connsiteX34" fmla="*/ 1144703 w 1373303"/>
                <a:gd name="connsiteY34" fmla="*/ 789709 h 1449230"/>
                <a:gd name="connsiteX35" fmla="*/ 1175875 w 1373303"/>
                <a:gd name="connsiteY35" fmla="*/ 810491 h 1449230"/>
                <a:gd name="connsiteX36" fmla="*/ 1196657 w 1373303"/>
                <a:gd name="connsiteY36" fmla="*/ 841664 h 1449230"/>
                <a:gd name="connsiteX37" fmla="*/ 1248612 w 1373303"/>
                <a:gd name="connsiteY37" fmla="*/ 904009 h 1449230"/>
                <a:gd name="connsiteX38" fmla="*/ 1269394 w 1373303"/>
                <a:gd name="connsiteY38" fmla="*/ 976746 h 1449230"/>
                <a:gd name="connsiteX39" fmla="*/ 1300566 w 1373303"/>
                <a:gd name="connsiteY39" fmla="*/ 1070264 h 1449230"/>
                <a:gd name="connsiteX40" fmla="*/ 1310957 w 1373303"/>
                <a:gd name="connsiteY40" fmla="*/ 1101436 h 1449230"/>
                <a:gd name="connsiteX41" fmla="*/ 1331739 w 1373303"/>
                <a:gd name="connsiteY41" fmla="*/ 1184564 h 1449230"/>
                <a:gd name="connsiteX42" fmla="*/ 1352521 w 1373303"/>
                <a:gd name="connsiteY42" fmla="*/ 1246909 h 1449230"/>
                <a:gd name="connsiteX43" fmla="*/ 1373303 w 1373303"/>
                <a:gd name="connsiteY43" fmla="*/ 1371600 h 1449230"/>
                <a:gd name="connsiteX44" fmla="*/ 1342130 w 1373303"/>
                <a:gd name="connsiteY44" fmla="*/ 1392382 h 1449230"/>
                <a:gd name="connsiteX45" fmla="*/ 1238221 w 1373303"/>
                <a:gd name="connsiteY45" fmla="*/ 1381991 h 1449230"/>
                <a:gd name="connsiteX46" fmla="*/ 1051185 w 1373303"/>
                <a:gd name="connsiteY46" fmla="*/ 1371600 h 1449230"/>
                <a:gd name="connsiteX47" fmla="*/ 781021 w 1373303"/>
                <a:gd name="connsiteY47" fmla="*/ 1381991 h 1449230"/>
                <a:gd name="connsiteX48" fmla="*/ 718675 w 1373303"/>
                <a:gd name="connsiteY48" fmla="*/ 1392382 h 1449230"/>
                <a:gd name="connsiteX49" fmla="*/ 666721 w 1373303"/>
                <a:gd name="connsiteY49" fmla="*/ 1402773 h 1449230"/>
                <a:gd name="connsiteX50" fmla="*/ 573203 w 1373303"/>
                <a:gd name="connsiteY5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51085 w 1373303"/>
                <a:gd name="connsiteY6" fmla="*/ 789709 h 1449230"/>
                <a:gd name="connsiteX7" fmla="*/ 313430 w 1373303"/>
                <a:gd name="connsiteY7" fmla="*/ 748146 h 1449230"/>
                <a:gd name="connsiteX8" fmla="*/ 344603 w 1373303"/>
                <a:gd name="connsiteY8" fmla="*/ 727364 h 1449230"/>
                <a:gd name="connsiteX9" fmla="*/ 448512 w 1373303"/>
                <a:gd name="connsiteY9" fmla="*/ 696191 h 1449230"/>
                <a:gd name="connsiteX10" fmla="*/ 479685 w 1373303"/>
                <a:gd name="connsiteY10" fmla="*/ 675409 h 1449230"/>
                <a:gd name="connsiteX11" fmla="*/ 458903 w 1373303"/>
                <a:gd name="connsiteY11" fmla="*/ 581891 h 1449230"/>
                <a:gd name="connsiteX12" fmla="*/ 458903 w 1373303"/>
                <a:gd name="connsiteY12" fmla="*/ 311727 h 1449230"/>
                <a:gd name="connsiteX13" fmla="*/ 469294 w 1373303"/>
                <a:gd name="connsiteY13" fmla="*/ 280555 h 1449230"/>
                <a:gd name="connsiteX14" fmla="*/ 500466 w 1373303"/>
                <a:gd name="connsiteY14" fmla="*/ 238991 h 1449230"/>
                <a:gd name="connsiteX15" fmla="*/ 510857 w 1373303"/>
                <a:gd name="connsiteY15" fmla="*/ 207818 h 1449230"/>
                <a:gd name="connsiteX16" fmla="*/ 552421 w 1373303"/>
                <a:gd name="connsiteY16" fmla="*/ 145473 h 1449230"/>
                <a:gd name="connsiteX17" fmla="*/ 573203 w 1373303"/>
                <a:gd name="connsiteY17" fmla="*/ 114300 h 1449230"/>
                <a:gd name="connsiteX18" fmla="*/ 604375 w 1373303"/>
                <a:gd name="connsiteY18" fmla="*/ 51955 h 1449230"/>
                <a:gd name="connsiteX19" fmla="*/ 645939 w 1373303"/>
                <a:gd name="connsiteY19" fmla="*/ 31173 h 1449230"/>
                <a:gd name="connsiteX20" fmla="*/ 708285 w 1373303"/>
                <a:gd name="connsiteY20" fmla="*/ 0 h 1449230"/>
                <a:gd name="connsiteX21" fmla="*/ 822585 w 1373303"/>
                <a:gd name="connsiteY21" fmla="*/ 10391 h 1449230"/>
                <a:gd name="connsiteX22" fmla="*/ 874539 w 1373303"/>
                <a:gd name="connsiteY22" fmla="*/ 20782 h 1449230"/>
                <a:gd name="connsiteX23" fmla="*/ 936885 w 1373303"/>
                <a:gd name="connsiteY23" fmla="*/ 83127 h 1449230"/>
                <a:gd name="connsiteX24" fmla="*/ 1009621 w 1373303"/>
                <a:gd name="connsiteY24" fmla="*/ 176646 h 1449230"/>
                <a:gd name="connsiteX25" fmla="*/ 1030403 w 1373303"/>
                <a:gd name="connsiteY25" fmla="*/ 259773 h 1449230"/>
                <a:gd name="connsiteX26" fmla="*/ 1040794 w 1373303"/>
                <a:gd name="connsiteY26" fmla="*/ 363682 h 1449230"/>
                <a:gd name="connsiteX27" fmla="*/ 1030403 w 1373303"/>
                <a:gd name="connsiteY27" fmla="*/ 529936 h 1449230"/>
                <a:gd name="connsiteX28" fmla="*/ 999230 w 1373303"/>
                <a:gd name="connsiteY28" fmla="*/ 592282 h 1449230"/>
                <a:gd name="connsiteX29" fmla="*/ 968057 w 1373303"/>
                <a:gd name="connsiteY29" fmla="*/ 654627 h 1449230"/>
                <a:gd name="connsiteX30" fmla="*/ 978448 w 1373303"/>
                <a:gd name="connsiteY30" fmla="*/ 685800 h 1449230"/>
                <a:gd name="connsiteX31" fmla="*/ 1020012 w 1373303"/>
                <a:gd name="connsiteY31" fmla="*/ 696191 h 1449230"/>
                <a:gd name="connsiteX32" fmla="*/ 1051185 w 1373303"/>
                <a:gd name="connsiteY32" fmla="*/ 706582 h 1449230"/>
                <a:gd name="connsiteX33" fmla="*/ 1144703 w 1373303"/>
                <a:gd name="connsiteY33" fmla="*/ 789709 h 1449230"/>
                <a:gd name="connsiteX34" fmla="*/ 1175875 w 1373303"/>
                <a:gd name="connsiteY34" fmla="*/ 810491 h 1449230"/>
                <a:gd name="connsiteX35" fmla="*/ 1196657 w 1373303"/>
                <a:gd name="connsiteY35" fmla="*/ 841664 h 1449230"/>
                <a:gd name="connsiteX36" fmla="*/ 1248612 w 1373303"/>
                <a:gd name="connsiteY36" fmla="*/ 904009 h 1449230"/>
                <a:gd name="connsiteX37" fmla="*/ 1269394 w 1373303"/>
                <a:gd name="connsiteY37" fmla="*/ 976746 h 1449230"/>
                <a:gd name="connsiteX38" fmla="*/ 1300566 w 1373303"/>
                <a:gd name="connsiteY38" fmla="*/ 1070264 h 1449230"/>
                <a:gd name="connsiteX39" fmla="*/ 1310957 w 1373303"/>
                <a:gd name="connsiteY39" fmla="*/ 1101436 h 1449230"/>
                <a:gd name="connsiteX40" fmla="*/ 1331739 w 1373303"/>
                <a:gd name="connsiteY40" fmla="*/ 1184564 h 1449230"/>
                <a:gd name="connsiteX41" fmla="*/ 1352521 w 1373303"/>
                <a:gd name="connsiteY41" fmla="*/ 1246909 h 1449230"/>
                <a:gd name="connsiteX42" fmla="*/ 1373303 w 1373303"/>
                <a:gd name="connsiteY42" fmla="*/ 1371600 h 1449230"/>
                <a:gd name="connsiteX43" fmla="*/ 1342130 w 1373303"/>
                <a:gd name="connsiteY43" fmla="*/ 1392382 h 1449230"/>
                <a:gd name="connsiteX44" fmla="*/ 1238221 w 1373303"/>
                <a:gd name="connsiteY44" fmla="*/ 1381991 h 1449230"/>
                <a:gd name="connsiteX45" fmla="*/ 1051185 w 1373303"/>
                <a:gd name="connsiteY45" fmla="*/ 1371600 h 1449230"/>
                <a:gd name="connsiteX46" fmla="*/ 781021 w 1373303"/>
                <a:gd name="connsiteY46" fmla="*/ 1381991 h 1449230"/>
                <a:gd name="connsiteX47" fmla="*/ 718675 w 1373303"/>
                <a:gd name="connsiteY47" fmla="*/ 1392382 h 1449230"/>
                <a:gd name="connsiteX48" fmla="*/ 666721 w 1373303"/>
                <a:gd name="connsiteY48" fmla="*/ 1402773 h 1449230"/>
                <a:gd name="connsiteX49" fmla="*/ 573203 w 1373303"/>
                <a:gd name="connsiteY49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13430 w 1373303"/>
                <a:gd name="connsiteY6" fmla="*/ 748146 h 1449230"/>
                <a:gd name="connsiteX7" fmla="*/ 344603 w 1373303"/>
                <a:gd name="connsiteY7" fmla="*/ 727364 h 1449230"/>
                <a:gd name="connsiteX8" fmla="*/ 448512 w 1373303"/>
                <a:gd name="connsiteY8" fmla="*/ 696191 h 1449230"/>
                <a:gd name="connsiteX9" fmla="*/ 479685 w 1373303"/>
                <a:gd name="connsiteY9" fmla="*/ 675409 h 1449230"/>
                <a:gd name="connsiteX10" fmla="*/ 458903 w 1373303"/>
                <a:gd name="connsiteY10" fmla="*/ 581891 h 1449230"/>
                <a:gd name="connsiteX11" fmla="*/ 458903 w 1373303"/>
                <a:gd name="connsiteY11" fmla="*/ 311727 h 1449230"/>
                <a:gd name="connsiteX12" fmla="*/ 469294 w 1373303"/>
                <a:gd name="connsiteY12" fmla="*/ 280555 h 1449230"/>
                <a:gd name="connsiteX13" fmla="*/ 500466 w 1373303"/>
                <a:gd name="connsiteY13" fmla="*/ 238991 h 1449230"/>
                <a:gd name="connsiteX14" fmla="*/ 510857 w 1373303"/>
                <a:gd name="connsiteY14" fmla="*/ 207818 h 1449230"/>
                <a:gd name="connsiteX15" fmla="*/ 552421 w 1373303"/>
                <a:gd name="connsiteY15" fmla="*/ 145473 h 1449230"/>
                <a:gd name="connsiteX16" fmla="*/ 573203 w 1373303"/>
                <a:gd name="connsiteY16" fmla="*/ 114300 h 1449230"/>
                <a:gd name="connsiteX17" fmla="*/ 604375 w 1373303"/>
                <a:gd name="connsiteY17" fmla="*/ 51955 h 1449230"/>
                <a:gd name="connsiteX18" fmla="*/ 645939 w 1373303"/>
                <a:gd name="connsiteY18" fmla="*/ 31173 h 1449230"/>
                <a:gd name="connsiteX19" fmla="*/ 708285 w 1373303"/>
                <a:gd name="connsiteY19" fmla="*/ 0 h 1449230"/>
                <a:gd name="connsiteX20" fmla="*/ 822585 w 1373303"/>
                <a:gd name="connsiteY20" fmla="*/ 10391 h 1449230"/>
                <a:gd name="connsiteX21" fmla="*/ 874539 w 1373303"/>
                <a:gd name="connsiteY21" fmla="*/ 20782 h 1449230"/>
                <a:gd name="connsiteX22" fmla="*/ 936885 w 1373303"/>
                <a:gd name="connsiteY22" fmla="*/ 83127 h 1449230"/>
                <a:gd name="connsiteX23" fmla="*/ 1009621 w 1373303"/>
                <a:gd name="connsiteY23" fmla="*/ 176646 h 1449230"/>
                <a:gd name="connsiteX24" fmla="*/ 1030403 w 1373303"/>
                <a:gd name="connsiteY24" fmla="*/ 259773 h 1449230"/>
                <a:gd name="connsiteX25" fmla="*/ 1040794 w 1373303"/>
                <a:gd name="connsiteY25" fmla="*/ 363682 h 1449230"/>
                <a:gd name="connsiteX26" fmla="*/ 1030403 w 1373303"/>
                <a:gd name="connsiteY26" fmla="*/ 529936 h 1449230"/>
                <a:gd name="connsiteX27" fmla="*/ 999230 w 1373303"/>
                <a:gd name="connsiteY27" fmla="*/ 592282 h 1449230"/>
                <a:gd name="connsiteX28" fmla="*/ 968057 w 1373303"/>
                <a:gd name="connsiteY28" fmla="*/ 654627 h 1449230"/>
                <a:gd name="connsiteX29" fmla="*/ 978448 w 1373303"/>
                <a:gd name="connsiteY29" fmla="*/ 685800 h 1449230"/>
                <a:gd name="connsiteX30" fmla="*/ 1020012 w 1373303"/>
                <a:gd name="connsiteY30" fmla="*/ 696191 h 1449230"/>
                <a:gd name="connsiteX31" fmla="*/ 1051185 w 1373303"/>
                <a:gd name="connsiteY31" fmla="*/ 706582 h 1449230"/>
                <a:gd name="connsiteX32" fmla="*/ 1144703 w 1373303"/>
                <a:gd name="connsiteY32" fmla="*/ 789709 h 1449230"/>
                <a:gd name="connsiteX33" fmla="*/ 1175875 w 1373303"/>
                <a:gd name="connsiteY33" fmla="*/ 810491 h 1449230"/>
                <a:gd name="connsiteX34" fmla="*/ 1196657 w 1373303"/>
                <a:gd name="connsiteY34" fmla="*/ 841664 h 1449230"/>
                <a:gd name="connsiteX35" fmla="*/ 1248612 w 1373303"/>
                <a:gd name="connsiteY35" fmla="*/ 904009 h 1449230"/>
                <a:gd name="connsiteX36" fmla="*/ 1269394 w 1373303"/>
                <a:gd name="connsiteY36" fmla="*/ 976746 h 1449230"/>
                <a:gd name="connsiteX37" fmla="*/ 1300566 w 1373303"/>
                <a:gd name="connsiteY37" fmla="*/ 1070264 h 1449230"/>
                <a:gd name="connsiteX38" fmla="*/ 1310957 w 1373303"/>
                <a:gd name="connsiteY38" fmla="*/ 1101436 h 1449230"/>
                <a:gd name="connsiteX39" fmla="*/ 1331739 w 1373303"/>
                <a:gd name="connsiteY39" fmla="*/ 1184564 h 1449230"/>
                <a:gd name="connsiteX40" fmla="*/ 1352521 w 1373303"/>
                <a:gd name="connsiteY40" fmla="*/ 1246909 h 1449230"/>
                <a:gd name="connsiteX41" fmla="*/ 1373303 w 1373303"/>
                <a:gd name="connsiteY41" fmla="*/ 1371600 h 1449230"/>
                <a:gd name="connsiteX42" fmla="*/ 1342130 w 1373303"/>
                <a:gd name="connsiteY42" fmla="*/ 1392382 h 1449230"/>
                <a:gd name="connsiteX43" fmla="*/ 1238221 w 1373303"/>
                <a:gd name="connsiteY43" fmla="*/ 1381991 h 1449230"/>
                <a:gd name="connsiteX44" fmla="*/ 1051185 w 1373303"/>
                <a:gd name="connsiteY44" fmla="*/ 1371600 h 1449230"/>
                <a:gd name="connsiteX45" fmla="*/ 781021 w 1373303"/>
                <a:gd name="connsiteY45" fmla="*/ 1381991 h 1449230"/>
                <a:gd name="connsiteX46" fmla="*/ 718675 w 1373303"/>
                <a:gd name="connsiteY46" fmla="*/ 1392382 h 1449230"/>
                <a:gd name="connsiteX47" fmla="*/ 666721 w 1373303"/>
                <a:gd name="connsiteY47" fmla="*/ 1402773 h 1449230"/>
                <a:gd name="connsiteX48" fmla="*/ 573203 w 1373303"/>
                <a:gd name="connsiteY48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48512 w 1373303"/>
                <a:gd name="connsiteY7" fmla="*/ 696191 h 1449230"/>
                <a:gd name="connsiteX8" fmla="*/ 479685 w 1373303"/>
                <a:gd name="connsiteY8" fmla="*/ 675409 h 1449230"/>
                <a:gd name="connsiteX9" fmla="*/ 458903 w 1373303"/>
                <a:gd name="connsiteY9" fmla="*/ 581891 h 1449230"/>
                <a:gd name="connsiteX10" fmla="*/ 458903 w 1373303"/>
                <a:gd name="connsiteY10" fmla="*/ 311727 h 1449230"/>
                <a:gd name="connsiteX11" fmla="*/ 469294 w 1373303"/>
                <a:gd name="connsiteY11" fmla="*/ 280555 h 1449230"/>
                <a:gd name="connsiteX12" fmla="*/ 500466 w 1373303"/>
                <a:gd name="connsiteY12" fmla="*/ 238991 h 1449230"/>
                <a:gd name="connsiteX13" fmla="*/ 510857 w 1373303"/>
                <a:gd name="connsiteY13" fmla="*/ 207818 h 1449230"/>
                <a:gd name="connsiteX14" fmla="*/ 552421 w 1373303"/>
                <a:gd name="connsiteY14" fmla="*/ 145473 h 1449230"/>
                <a:gd name="connsiteX15" fmla="*/ 573203 w 1373303"/>
                <a:gd name="connsiteY15" fmla="*/ 114300 h 1449230"/>
                <a:gd name="connsiteX16" fmla="*/ 604375 w 1373303"/>
                <a:gd name="connsiteY16" fmla="*/ 51955 h 1449230"/>
                <a:gd name="connsiteX17" fmla="*/ 645939 w 1373303"/>
                <a:gd name="connsiteY17" fmla="*/ 31173 h 1449230"/>
                <a:gd name="connsiteX18" fmla="*/ 708285 w 1373303"/>
                <a:gd name="connsiteY18" fmla="*/ 0 h 1449230"/>
                <a:gd name="connsiteX19" fmla="*/ 822585 w 1373303"/>
                <a:gd name="connsiteY19" fmla="*/ 10391 h 1449230"/>
                <a:gd name="connsiteX20" fmla="*/ 874539 w 1373303"/>
                <a:gd name="connsiteY20" fmla="*/ 20782 h 1449230"/>
                <a:gd name="connsiteX21" fmla="*/ 936885 w 1373303"/>
                <a:gd name="connsiteY21" fmla="*/ 83127 h 1449230"/>
                <a:gd name="connsiteX22" fmla="*/ 1009621 w 1373303"/>
                <a:gd name="connsiteY22" fmla="*/ 176646 h 1449230"/>
                <a:gd name="connsiteX23" fmla="*/ 1030403 w 1373303"/>
                <a:gd name="connsiteY23" fmla="*/ 259773 h 1449230"/>
                <a:gd name="connsiteX24" fmla="*/ 1040794 w 1373303"/>
                <a:gd name="connsiteY24" fmla="*/ 363682 h 1449230"/>
                <a:gd name="connsiteX25" fmla="*/ 1030403 w 1373303"/>
                <a:gd name="connsiteY25" fmla="*/ 529936 h 1449230"/>
                <a:gd name="connsiteX26" fmla="*/ 999230 w 1373303"/>
                <a:gd name="connsiteY26" fmla="*/ 592282 h 1449230"/>
                <a:gd name="connsiteX27" fmla="*/ 968057 w 1373303"/>
                <a:gd name="connsiteY27" fmla="*/ 654627 h 1449230"/>
                <a:gd name="connsiteX28" fmla="*/ 978448 w 1373303"/>
                <a:gd name="connsiteY28" fmla="*/ 685800 h 1449230"/>
                <a:gd name="connsiteX29" fmla="*/ 1020012 w 1373303"/>
                <a:gd name="connsiteY29" fmla="*/ 696191 h 1449230"/>
                <a:gd name="connsiteX30" fmla="*/ 1051185 w 1373303"/>
                <a:gd name="connsiteY30" fmla="*/ 706582 h 1449230"/>
                <a:gd name="connsiteX31" fmla="*/ 1144703 w 1373303"/>
                <a:gd name="connsiteY31" fmla="*/ 789709 h 1449230"/>
                <a:gd name="connsiteX32" fmla="*/ 1175875 w 1373303"/>
                <a:gd name="connsiteY32" fmla="*/ 810491 h 1449230"/>
                <a:gd name="connsiteX33" fmla="*/ 1196657 w 1373303"/>
                <a:gd name="connsiteY33" fmla="*/ 841664 h 1449230"/>
                <a:gd name="connsiteX34" fmla="*/ 1248612 w 1373303"/>
                <a:gd name="connsiteY34" fmla="*/ 904009 h 1449230"/>
                <a:gd name="connsiteX35" fmla="*/ 1269394 w 1373303"/>
                <a:gd name="connsiteY35" fmla="*/ 976746 h 1449230"/>
                <a:gd name="connsiteX36" fmla="*/ 1300566 w 1373303"/>
                <a:gd name="connsiteY36" fmla="*/ 1070264 h 1449230"/>
                <a:gd name="connsiteX37" fmla="*/ 1310957 w 1373303"/>
                <a:gd name="connsiteY37" fmla="*/ 1101436 h 1449230"/>
                <a:gd name="connsiteX38" fmla="*/ 1331739 w 1373303"/>
                <a:gd name="connsiteY38" fmla="*/ 1184564 h 1449230"/>
                <a:gd name="connsiteX39" fmla="*/ 1352521 w 1373303"/>
                <a:gd name="connsiteY39" fmla="*/ 1246909 h 1449230"/>
                <a:gd name="connsiteX40" fmla="*/ 1373303 w 1373303"/>
                <a:gd name="connsiteY40" fmla="*/ 1371600 h 1449230"/>
                <a:gd name="connsiteX41" fmla="*/ 1342130 w 1373303"/>
                <a:gd name="connsiteY41" fmla="*/ 1392382 h 1449230"/>
                <a:gd name="connsiteX42" fmla="*/ 1238221 w 1373303"/>
                <a:gd name="connsiteY42" fmla="*/ 1381991 h 1449230"/>
                <a:gd name="connsiteX43" fmla="*/ 1051185 w 1373303"/>
                <a:gd name="connsiteY43" fmla="*/ 1371600 h 1449230"/>
                <a:gd name="connsiteX44" fmla="*/ 781021 w 1373303"/>
                <a:gd name="connsiteY44" fmla="*/ 1381991 h 1449230"/>
                <a:gd name="connsiteX45" fmla="*/ 718675 w 1373303"/>
                <a:gd name="connsiteY45" fmla="*/ 1392382 h 1449230"/>
                <a:gd name="connsiteX46" fmla="*/ 666721 w 1373303"/>
                <a:gd name="connsiteY46" fmla="*/ 1402773 h 1449230"/>
                <a:gd name="connsiteX47" fmla="*/ 573203 w 1373303"/>
                <a:gd name="connsiteY47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79685 w 1373303"/>
                <a:gd name="connsiteY7" fmla="*/ 675409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00466 w 1373303"/>
                <a:gd name="connsiteY10" fmla="*/ 238991 h 1449230"/>
                <a:gd name="connsiteX11" fmla="*/ 510857 w 1373303"/>
                <a:gd name="connsiteY11" fmla="*/ 207818 h 1449230"/>
                <a:gd name="connsiteX12" fmla="*/ 552421 w 1373303"/>
                <a:gd name="connsiteY12" fmla="*/ 145473 h 1449230"/>
                <a:gd name="connsiteX13" fmla="*/ 573203 w 1373303"/>
                <a:gd name="connsiteY13" fmla="*/ 114300 h 1449230"/>
                <a:gd name="connsiteX14" fmla="*/ 604375 w 1373303"/>
                <a:gd name="connsiteY14" fmla="*/ 51955 h 1449230"/>
                <a:gd name="connsiteX15" fmla="*/ 645939 w 1373303"/>
                <a:gd name="connsiteY15" fmla="*/ 31173 h 1449230"/>
                <a:gd name="connsiteX16" fmla="*/ 708285 w 1373303"/>
                <a:gd name="connsiteY16" fmla="*/ 0 h 1449230"/>
                <a:gd name="connsiteX17" fmla="*/ 822585 w 1373303"/>
                <a:gd name="connsiteY17" fmla="*/ 10391 h 1449230"/>
                <a:gd name="connsiteX18" fmla="*/ 874539 w 1373303"/>
                <a:gd name="connsiteY18" fmla="*/ 20782 h 1449230"/>
                <a:gd name="connsiteX19" fmla="*/ 936885 w 1373303"/>
                <a:gd name="connsiteY19" fmla="*/ 83127 h 1449230"/>
                <a:gd name="connsiteX20" fmla="*/ 1009621 w 1373303"/>
                <a:gd name="connsiteY20" fmla="*/ 176646 h 1449230"/>
                <a:gd name="connsiteX21" fmla="*/ 1030403 w 1373303"/>
                <a:gd name="connsiteY21" fmla="*/ 259773 h 1449230"/>
                <a:gd name="connsiteX22" fmla="*/ 1040794 w 1373303"/>
                <a:gd name="connsiteY22" fmla="*/ 363682 h 1449230"/>
                <a:gd name="connsiteX23" fmla="*/ 1030403 w 1373303"/>
                <a:gd name="connsiteY23" fmla="*/ 529936 h 1449230"/>
                <a:gd name="connsiteX24" fmla="*/ 999230 w 1373303"/>
                <a:gd name="connsiteY24" fmla="*/ 592282 h 1449230"/>
                <a:gd name="connsiteX25" fmla="*/ 968057 w 1373303"/>
                <a:gd name="connsiteY25" fmla="*/ 654627 h 1449230"/>
                <a:gd name="connsiteX26" fmla="*/ 978448 w 1373303"/>
                <a:gd name="connsiteY26" fmla="*/ 685800 h 1449230"/>
                <a:gd name="connsiteX27" fmla="*/ 1020012 w 1373303"/>
                <a:gd name="connsiteY27" fmla="*/ 696191 h 1449230"/>
                <a:gd name="connsiteX28" fmla="*/ 1051185 w 1373303"/>
                <a:gd name="connsiteY28" fmla="*/ 706582 h 1449230"/>
                <a:gd name="connsiteX29" fmla="*/ 1144703 w 1373303"/>
                <a:gd name="connsiteY29" fmla="*/ 789709 h 1449230"/>
                <a:gd name="connsiteX30" fmla="*/ 1175875 w 1373303"/>
                <a:gd name="connsiteY30" fmla="*/ 810491 h 1449230"/>
                <a:gd name="connsiteX31" fmla="*/ 1196657 w 1373303"/>
                <a:gd name="connsiteY31" fmla="*/ 841664 h 1449230"/>
                <a:gd name="connsiteX32" fmla="*/ 1248612 w 1373303"/>
                <a:gd name="connsiteY32" fmla="*/ 904009 h 1449230"/>
                <a:gd name="connsiteX33" fmla="*/ 1269394 w 1373303"/>
                <a:gd name="connsiteY33" fmla="*/ 976746 h 1449230"/>
                <a:gd name="connsiteX34" fmla="*/ 1300566 w 1373303"/>
                <a:gd name="connsiteY34" fmla="*/ 1070264 h 1449230"/>
                <a:gd name="connsiteX35" fmla="*/ 1310957 w 1373303"/>
                <a:gd name="connsiteY35" fmla="*/ 1101436 h 1449230"/>
                <a:gd name="connsiteX36" fmla="*/ 1331739 w 1373303"/>
                <a:gd name="connsiteY36" fmla="*/ 1184564 h 1449230"/>
                <a:gd name="connsiteX37" fmla="*/ 1352521 w 1373303"/>
                <a:gd name="connsiteY37" fmla="*/ 1246909 h 1449230"/>
                <a:gd name="connsiteX38" fmla="*/ 1373303 w 1373303"/>
                <a:gd name="connsiteY38" fmla="*/ 1371600 h 1449230"/>
                <a:gd name="connsiteX39" fmla="*/ 1342130 w 1373303"/>
                <a:gd name="connsiteY39" fmla="*/ 1392382 h 1449230"/>
                <a:gd name="connsiteX40" fmla="*/ 1238221 w 1373303"/>
                <a:gd name="connsiteY40" fmla="*/ 1381991 h 1449230"/>
                <a:gd name="connsiteX41" fmla="*/ 1051185 w 1373303"/>
                <a:gd name="connsiteY41" fmla="*/ 1371600 h 1449230"/>
                <a:gd name="connsiteX42" fmla="*/ 781021 w 1373303"/>
                <a:gd name="connsiteY42" fmla="*/ 1381991 h 1449230"/>
                <a:gd name="connsiteX43" fmla="*/ 718675 w 1373303"/>
                <a:gd name="connsiteY43" fmla="*/ 1392382 h 1449230"/>
                <a:gd name="connsiteX44" fmla="*/ 666721 w 1373303"/>
                <a:gd name="connsiteY44" fmla="*/ 1402773 h 1449230"/>
                <a:gd name="connsiteX45" fmla="*/ 573203 w 1373303"/>
                <a:gd name="connsiteY45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10857 w 1373303"/>
                <a:gd name="connsiteY10" fmla="*/ 207818 h 1449230"/>
                <a:gd name="connsiteX11" fmla="*/ 552421 w 1373303"/>
                <a:gd name="connsiteY11" fmla="*/ 145473 h 1449230"/>
                <a:gd name="connsiteX12" fmla="*/ 573203 w 1373303"/>
                <a:gd name="connsiteY12" fmla="*/ 114300 h 1449230"/>
                <a:gd name="connsiteX13" fmla="*/ 604375 w 1373303"/>
                <a:gd name="connsiteY13" fmla="*/ 51955 h 1449230"/>
                <a:gd name="connsiteX14" fmla="*/ 645939 w 1373303"/>
                <a:gd name="connsiteY14" fmla="*/ 31173 h 1449230"/>
                <a:gd name="connsiteX15" fmla="*/ 708285 w 1373303"/>
                <a:gd name="connsiteY15" fmla="*/ 0 h 1449230"/>
                <a:gd name="connsiteX16" fmla="*/ 822585 w 1373303"/>
                <a:gd name="connsiteY16" fmla="*/ 10391 h 1449230"/>
                <a:gd name="connsiteX17" fmla="*/ 874539 w 1373303"/>
                <a:gd name="connsiteY17" fmla="*/ 20782 h 1449230"/>
                <a:gd name="connsiteX18" fmla="*/ 936885 w 1373303"/>
                <a:gd name="connsiteY18" fmla="*/ 83127 h 1449230"/>
                <a:gd name="connsiteX19" fmla="*/ 1009621 w 1373303"/>
                <a:gd name="connsiteY19" fmla="*/ 176646 h 1449230"/>
                <a:gd name="connsiteX20" fmla="*/ 1030403 w 1373303"/>
                <a:gd name="connsiteY20" fmla="*/ 259773 h 1449230"/>
                <a:gd name="connsiteX21" fmla="*/ 1040794 w 1373303"/>
                <a:gd name="connsiteY21" fmla="*/ 363682 h 1449230"/>
                <a:gd name="connsiteX22" fmla="*/ 1030403 w 1373303"/>
                <a:gd name="connsiteY22" fmla="*/ 529936 h 1449230"/>
                <a:gd name="connsiteX23" fmla="*/ 999230 w 1373303"/>
                <a:gd name="connsiteY23" fmla="*/ 592282 h 1449230"/>
                <a:gd name="connsiteX24" fmla="*/ 968057 w 1373303"/>
                <a:gd name="connsiteY24" fmla="*/ 654627 h 1449230"/>
                <a:gd name="connsiteX25" fmla="*/ 978448 w 1373303"/>
                <a:gd name="connsiteY25" fmla="*/ 685800 h 1449230"/>
                <a:gd name="connsiteX26" fmla="*/ 1020012 w 1373303"/>
                <a:gd name="connsiteY26" fmla="*/ 696191 h 1449230"/>
                <a:gd name="connsiteX27" fmla="*/ 1051185 w 1373303"/>
                <a:gd name="connsiteY27" fmla="*/ 706582 h 1449230"/>
                <a:gd name="connsiteX28" fmla="*/ 1144703 w 1373303"/>
                <a:gd name="connsiteY28" fmla="*/ 789709 h 1449230"/>
                <a:gd name="connsiteX29" fmla="*/ 1175875 w 1373303"/>
                <a:gd name="connsiteY29" fmla="*/ 810491 h 1449230"/>
                <a:gd name="connsiteX30" fmla="*/ 1196657 w 1373303"/>
                <a:gd name="connsiteY30" fmla="*/ 841664 h 1449230"/>
                <a:gd name="connsiteX31" fmla="*/ 1248612 w 1373303"/>
                <a:gd name="connsiteY31" fmla="*/ 904009 h 1449230"/>
                <a:gd name="connsiteX32" fmla="*/ 1269394 w 1373303"/>
                <a:gd name="connsiteY32" fmla="*/ 976746 h 1449230"/>
                <a:gd name="connsiteX33" fmla="*/ 1300566 w 1373303"/>
                <a:gd name="connsiteY33" fmla="*/ 1070264 h 1449230"/>
                <a:gd name="connsiteX34" fmla="*/ 1310957 w 1373303"/>
                <a:gd name="connsiteY34" fmla="*/ 1101436 h 1449230"/>
                <a:gd name="connsiteX35" fmla="*/ 1331739 w 1373303"/>
                <a:gd name="connsiteY35" fmla="*/ 1184564 h 1449230"/>
                <a:gd name="connsiteX36" fmla="*/ 1352521 w 1373303"/>
                <a:gd name="connsiteY36" fmla="*/ 1246909 h 1449230"/>
                <a:gd name="connsiteX37" fmla="*/ 1373303 w 1373303"/>
                <a:gd name="connsiteY37" fmla="*/ 1371600 h 1449230"/>
                <a:gd name="connsiteX38" fmla="*/ 1342130 w 1373303"/>
                <a:gd name="connsiteY38" fmla="*/ 1392382 h 1449230"/>
                <a:gd name="connsiteX39" fmla="*/ 1238221 w 1373303"/>
                <a:gd name="connsiteY39" fmla="*/ 1381991 h 1449230"/>
                <a:gd name="connsiteX40" fmla="*/ 1051185 w 1373303"/>
                <a:gd name="connsiteY40" fmla="*/ 1371600 h 1449230"/>
                <a:gd name="connsiteX41" fmla="*/ 781021 w 1373303"/>
                <a:gd name="connsiteY41" fmla="*/ 1381991 h 1449230"/>
                <a:gd name="connsiteX42" fmla="*/ 718675 w 1373303"/>
                <a:gd name="connsiteY42" fmla="*/ 1392382 h 1449230"/>
                <a:gd name="connsiteX43" fmla="*/ 666721 w 1373303"/>
                <a:gd name="connsiteY43" fmla="*/ 1402773 h 1449230"/>
                <a:gd name="connsiteX44" fmla="*/ 573203 w 1373303"/>
                <a:gd name="connsiteY44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52421 w 1373303"/>
                <a:gd name="connsiteY10" fmla="*/ 145473 h 1449230"/>
                <a:gd name="connsiteX11" fmla="*/ 573203 w 1373303"/>
                <a:gd name="connsiteY11" fmla="*/ 114300 h 1449230"/>
                <a:gd name="connsiteX12" fmla="*/ 604375 w 1373303"/>
                <a:gd name="connsiteY12" fmla="*/ 51955 h 1449230"/>
                <a:gd name="connsiteX13" fmla="*/ 645939 w 1373303"/>
                <a:gd name="connsiteY13" fmla="*/ 31173 h 1449230"/>
                <a:gd name="connsiteX14" fmla="*/ 708285 w 1373303"/>
                <a:gd name="connsiteY14" fmla="*/ 0 h 1449230"/>
                <a:gd name="connsiteX15" fmla="*/ 822585 w 1373303"/>
                <a:gd name="connsiteY15" fmla="*/ 10391 h 1449230"/>
                <a:gd name="connsiteX16" fmla="*/ 874539 w 1373303"/>
                <a:gd name="connsiteY16" fmla="*/ 20782 h 1449230"/>
                <a:gd name="connsiteX17" fmla="*/ 936885 w 1373303"/>
                <a:gd name="connsiteY17" fmla="*/ 83127 h 1449230"/>
                <a:gd name="connsiteX18" fmla="*/ 1009621 w 1373303"/>
                <a:gd name="connsiteY18" fmla="*/ 176646 h 1449230"/>
                <a:gd name="connsiteX19" fmla="*/ 1030403 w 1373303"/>
                <a:gd name="connsiteY19" fmla="*/ 259773 h 1449230"/>
                <a:gd name="connsiteX20" fmla="*/ 1040794 w 1373303"/>
                <a:gd name="connsiteY20" fmla="*/ 363682 h 1449230"/>
                <a:gd name="connsiteX21" fmla="*/ 1030403 w 1373303"/>
                <a:gd name="connsiteY21" fmla="*/ 529936 h 1449230"/>
                <a:gd name="connsiteX22" fmla="*/ 999230 w 1373303"/>
                <a:gd name="connsiteY22" fmla="*/ 592282 h 1449230"/>
                <a:gd name="connsiteX23" fmla="*/ 968057 w 1373303"/>
                <a:gd name="connsiteY23" fmla="*/ 654627 h 1449230"/>
                <a:gd name="connsiteX24" fmla="*/ 978448 w 1373303"/>
                <a:gd name="connsiteY24" fmla="*/ 685800 h 1449230"/>
                <a:gd name="connsiteX25" fmla="*/ 1020012 w 1373303"/>
                <a:gd name="connsiteY25" fmla="*/ 696191 h 1449230"/>
                <a:gd name="connsiteX26" fmla="*/ 1051185 w 1373303"/>
                <a:gd name="connsiteY26" fmla="*/ 706582 h 1449230"/>
                <a:gd name="connsiteX27" fmla="*/ 1144703 w 1373303"/>
                <a:gd name="connsiteY27" fmla="*/ 789709 h 1449230"/>
                <a:gd name="connsiteX28" fmla="*/ 1175875 w 1373303"/>
                <a:gd name="connsiteY28" fmla="*/ 810491 h 1449230"/>
                <a:gd name="connsiteX29" fmla="*/ 1196657 w 1373303"/>
                <a:gd name="connsiteY29" fmla="*/ 841664 h 1449230"/>
                <a:gd name="connsiteX30" fmla="*/ 1248612 w 1373303"/>
                <a:gd name="connsiteY30" fmla="*/ 904009 h 1449230"/>
                <a:gd name="connsiteX31" fmla="*/ 1269394 w 1373303"/>
                <a:gd name="connsiteY31" fmla="*/ 976746 h 1449230"/>
                <a:gd name="connsiteX32" fmla="*/ 1300566 w 1373303"/>
                <a:gd name="connsiteY32" fmla="*/ 1070264 h 1449230"/>
                <a:gd name="connsiteX33" fmla="*/ 1310957 w 1373303"/>
                <a:gd name="connsiteY33" fmla="*/ 1101436 h 1449230"/>
                <a:gd name="connsiteX34" fmla="*/ 1331739 w 1373303"/>
                <a:gd name="connsiteY34" fmla="*/ 1184564 h 1449230"/>
                <a:gd name="connsiteX35" fmla="*/ 1352521 w 1373303"/>
                <a:gd name="connsiteY35" fmla="*/ 1246909 h 1449230"/>
                <a:gd name="connsiteX36" fmla="*/ 1373303 w 1373303"/>
                <a:gd name="connsiteY36" fmla="*/ 1371600 h 1449230"/>
                <a:gd name="connsiteX37" fmla="*/ 1342130 w 1373303"/>
                <a:gd name="connsiteY37" fmla="*/ 1392382 h 1449230"/>
                <a:gd name="connsiteX38" fmla="*/ 1238221 w 1373303"/>
                <a:gd name="connsiteY38" fmla="*/ 1381991 h 1449230"/>
                <a:gd name="connsiteX39" fmla="*/ 1051185 w 1373303"/>
                <a:gd name="connsiteY39" fmla="*/ 1371600 h 1449230"/>
                <a:gd name="connsiteX40" fmla="*/ 781021 w 1373303"/>
                <a:gd name="connsiteY40" fmla="*/ 1381991 h 1449230"/>
                <a:gd name="connsiteX41" fmla="*/ 718675 w 1373303"/>
                <a:gd name="connsiteY41" fmla="*/ 1392382 h 1449230"/>
                <a:gd name="connsiteX42" fmla="*/ 666721 w 1373303"/>
                <a:gd name="connsiteY42" fmla="*/ 1402773 h 1449230"/>
                <a:gd name="connsiteX43" fmla="*/ 573203 w 1373303"/>
                <a:gd name="connsiteY43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73203 w 1373303"/>
                <a:gd name="connsiteY10" fmla="*/ 114300 h 1449230"/>
                <a:gd name="connsiteX11" fmla="*/ 604375 w 1373303"/>
                <a:gd name="connsiteY11" fmla="*/ 51955 h 1449230"/>
                <a:gd name="connsiteX12" fmla="*/ 645939 w 1373303"/>
                <a:gd name="connsiteY12" fmla="*/ 31173 h 1449230"/>
                <a:gd name="connsiteX13" fmla="*/ 708285 w 1373303"/>
                <a:gd name="connsiteY13" fmla="*/ 0 h 1449230"/>
                <a:gd name="connsiteX14" fmla="*/ 822585 w 1373303"/>
                <a:gd name="connsiteY14" fmla="*/ 10391 h 1449230"/>
                <a:gd name="connsiteX15" fmla="*/ 874539 w 1373303"/>
                <a:gd name="connsiteY15" fmla="*/ 20782 h 1449230"/>
                <a:gd name="connsiteX16" fmla="*/ 936885 w 1373303"/>
                <a:gd name="connsiteY16" fmla="*/ 83127 h 1449230"/>
                <a:gd name="connsiteX17" fmla="*/ 1009621 w 1373303"/>
                <a:gd name="connsiteY17" fmla="*/ 176646 h 1449230"/>
                <a:gd name="connsiteX18" fmla="*/ 1030403 w 1373303"/>
                <a:gd name="connsiteY18" fmla="*/ 259773 h 1449230"/>
                <a:gd name="connsiteX19" fmla="*/ 1040794 w 1373303"/>
                <a:gd name="connsiteY19" fmla="*/ 363682 h 1449230"/>
                <a:gd name="connsiteX20" fmla="*/ 1030403 w 1373303"/>
                <a:gd name="connsiteY20" fmla="*/ 529936 h 1449230"/>
                <a:gd name="connsiteX21" fmla="*/ 999230 w 1373303"/>
                <a:gd name="connsiteY21" fmla="*/ 592282 h 1449230"/>
                <a:gd name="connsiteX22" fmla="*/ 968057 w 1373303"/>
                <a:gd name="connsiteY22" fmla="*/ 654627 h 1449230"/>
                <a:gd name="connsiteX23" fmla="*/ 978448 w 1373303"/>
                <a:gd name="connsiteY23" fmla="*/ 685800 h 1449230"/>
                <a:gd name="connsiteX24" fmla="*/ 1020012 w 1373303"/>
                <a:gd name="connsiteY24" fmla="*/ 696191 h 1449230"/>
                <a:gd name="connsiteX25" fmla="*/ 1051185 w 1373303"/>
                <a:gd name="connsiteY25" fmla="*/ 706582 h 1449230"/>
                <a:gd name="connsiteX26" fmla="*/ 1144703 w 1373303"/>
                <a:gd name="connsiteY26" fmla="*/ 789709 h 1449230"/>
                <a:gd name="connsiteX27" fmla="*/ 1175875 w 1373303"/>
                <a:gd name="connsiteY27" fmla="*/ 810491 h 1449230"/>
                <a:gd name="connsiteX28" fmla="*/ 1196657 w 1373303"/>
                <a:gd name="connsiteY28" fmla="*/ 841664 h 1449230"/>
                <a:gd name="connsiteX29" fmla="*/ 1248612 w 1373303"/>
                <a:gd name="connsiteY29" fmla="*/ 904009 h 1449230"/>
                <a:gd name="connsiteX30" fmla="*/ 1269394 w 1373303"/>
                <a:gd name="connsiteY30" fmla="*/ 976746 h 1449230"/>
                <a:gd name="connsiteX31" fmla="*/ 1300566 w 1373303"/>
                <a:gd name="connsiteY31" fmla="*/ 1070264 h 1449230"/>
                <a:gd name="connsiteX32" fmla="*/ 1310957 w 1373303"/>
                <a:gd name="connsiteY32" fmla="*/ 1101436 h 1449230"/>
                <a:gd name="connsiteX33" fmla="*/ 1331739 w 1373303"/>
                <a:gd name="connsiteY33" fmla="*/ 1184564 h 1449230"/>
                <a:gd name="connsiteX34" fmla="*/ 1352521 w 1373303"/>
                <a:gd name="connsiteY34" fmla="*/ 1246909 h 1449230"/>
                <a:gd name="connsiteX35" fmla="*/ 1373303 w 1373303"/>
                <a:gd name="connsiteY35" fmla="*/ 1371600 h 1449230"/>
                <a:gd name="connsiteX36" fmla="*/ 1342130 w 1373303"/>
                <a:gd name="connsiteY36" fmla="*/ 1392382 h 1449230"/>
                <a:gd name="connsiteX37" fmla="*/ 1238221 w 1373303"/>
                <a:gd name="connsiteY37" fmla="*/ 1381991 h 1449230"/>
                <a:gd name="connsiteX38" fmla="*/ 1051185 w 1373303"/>
                <a:gd name="connsiteY38" fmla="*/ 1371600 h 1449230"/>
                <a:gd name="connsiteX39" fmla="*/ 781021 w 1373303"/>
                <a:gd name="connsiteY39" fmla="*/ 1381991 h 1449230"/>
                <a:gd name="connsiteX40" fmla="*/ 718675 w 1373303"/>
                <a:gd name="connsiteY40" fmla="*/ 1392382 h 1449230"/>
                <a:gd name="connsiteX41" fmla="*/ 666721 w 1373303"/>
                <a:gd name="connsiteY41" fmla="*/ 1402773 h 1449230"/>
                <a:gd name="connsiteX42" fmla="*/ 573203 w 1373303"/>
                <a:gd name="connsiteY4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04375 w 1373303"/>
                <a:gd name="connsiteY10" fmla="*/ 51955 h 1449230"/>
                <a:gd name="connsiteX11" fmla="*/ 645939 w 1373303"/>
                <a:gd name="connsiteY11" fmla="*/ 31173 h 1449230"/>
                <a:gd name="connsiteX12" fmla="*/ 708285 w 1373303"/>
                <a:gd name="connsiteY12" fmla="*/ 0 h 1449230"/>
                <a:gd name="connsiteX13" fmla="*/ 822585 w 1373303"/>
                <a:gd name="connsiteY13" fmla="*/ 10391 h 1449230"/>
                <a:gd name="connsiteX14" fmla="*/ 874539 w 1373303"/>
                <a:gd name="connsiteY14" fmla="*/ 20782 h 1449230"/>
                <a:gd name="connsiteX15" fmla="*/ 936885 w 1373303"/>
                <a:gd name="connsiteY15" fmla="*/ 83127 h 1449230"/>
                <a:gd name="connsiteX16" fmla="*/ 1009621 w 1373303"/>
                <a:gd name="connsiteY16" fmla="*/ 176646 h 1449230"/>
                <a:gd name="connsiteX17" fmla="*/ 1030403 w 1373303"/>
                <a:gd name="connsiteY17" fmla="*/ 259773 h 1449230"/>
                <a:gd name="connsiteX18" fmla="*/ 1040794 w 1373303"/>
                <a:gd name="connsiteY18" fmla="*/ 363682 h 1449230"/>
                <a:gd name="connsiteX19" fmla="*/ 1030403 w 1373303"/>
                <a:gd name="connsiteY19" fmla="*/ 529936 h 1449230"/>
                <a:gd name="connsiteX20" fmla="*/ 999230 w 1373303"/>
                <a:gd name="connsiteY20" fmla="*/ 592282 h 1449230"/>
                <a:gd name="connsiteX21" fmla="*/ 968057 w 1373303"/>
                <a:gd name="connsiteY21" fmla="*/ 654627 h 1449230"/>
                <a:gd name="connsiteX22" fmla="*/ 978448 w 1373303"/>
                <a:gd name="connsiteY22" fmla="*/ 685800 h 1449230"/>
                <a:gd name="connsiteX23" fmla="*/ 1020012 w 1373303"/>
                <a:gd name="connsiteY23" fmla="*/ 696191 h 1449230"/>
                <a:gd name="connsiteX24" fmla="*/ 1051185 w 1373303"/>
                <a:gd name="connsiteY24" fmla="*/ 706582 h 1449230"/>
                <a:gd name="connsiteX25" fmla="*/ 1144703 w 1373303"/>
                <a:gd name="connsiteY25" fmla="*/ 789709 h 1449230"/>
                <a:gd name="connsiteX26" fmla="*/ 1175875 w 1373303"/>
                <a:gd name="connsiteY26" fmla="*/ 810491 h 1449230"/>
                <a:gd name="connsiteX27" fmla="*/ 1196657 w 1373303"/>
                <a:gd name="connsiteY27" fmla="*/ 841664 h 1449230"/>
                <a:gd name="connsiteX28" fmla="*/ 1248612 w 1373303"/>
                <a:gd name="connsiteY28" fmla="*/ 904009 h 1449230"/>
                <a:gd name="connsiteX29" fmla="*/ 1269394 w 1373303"/>
                <a:gd name="connsiteY29" fmla="*/ 976746 h 1449230"/>
                <a:gd name="connsiteX30" fmla="*/ 1300566 w 1373303"/>
                <a:gd name="connsiteY30" fmla="*/ 1070264 h 1449230"/>
                <a:gd name="connsiteX31" fmla="*/ 1310957 w 1373303"/>
                <a:gd name="connsiteY31" fmla="*/ 1101436 h 1449230"/>
                <a:gd name="connsiteX32" fmla="*/ 1331739 w 1373303"/>
                <a:gd name="connsiteY32" fmla="*/ 1184564 h 1449230"/>
                <a:gd name="connsiteX33" fmla="*/ 1352521 w 1373303"/>
                <a:gd name="connsiteY33" fmla="*/ 1246909 h 1449230"/>
                <a:gd name="connsiteX34" fmla="*/ 1373303 w 1373303"/>
                <a:gd name="connsiteY34" fmla="*/ 1371600 h 1449230"/>
                <a:gd name="connsiteX35" fmla="*/ 1342130 w 1373303"/>
                <a:gd name="connsiteY35" fmla="*/ 1392382 h 1449230"/>
                <a:gd name="connsiteX36" fmla="*/ 1238221 w 1373303"/>
                <a:gd name="connsiteY36" fmla="*/ 1381991 h 1449230"/>
                <a:gd name="connsiteX37" fmla="*/ 1051185 w 1373303"/>
                <a:gd name="connsiteY37" fmla="*/ 1371600 h 1449230"/>
                <a:gd name="connsiteX38" fmla="*/ 781021 w 1373303"/>
                <a:gd name="connsiteY38" fmla="*/ 1381991 h 1449230"/>
                <a:gd name="connsiteX39" fmla="*/ 718675 w 1373303"/>
                <a:gd name="connsiteY39" fmla="*/ 1392382 h 1449230"/>
                <a:gd name="connsiteX40" fmla="*/ 666721 w 1373303"/>
                <a:gd name="connsiteY40" fmla="*/ 1402773 h 1449230"/>
                <a:gd name="connsiteX41" fmla="*/ 573203 w 1373303"/>
                <a:gd name="connsiteY4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45939 w 1373303"/>
                <a:gd name="connsiteY10" fmla="*/ 31173 h 1449230"/>
                <a:gd name="connsiteX11" fmla="*/ 708285 w 1373303"/>
                <a:gd name="connsiteY11" fmla="*/ 0 h 1449230"/>
                <a:gd name="connsiteX12" fmla="*/ 822585 w 1373303"/>
                <a:gd name="connsiteY12" fmla="*/ 10391 h 1449230"/>
                <a:gd name="connsiteX13" fmla="*/ 874539 w 1373303"/>
                <a:gd name="connsiteY13" fmla="*/ 20782 h 1449230"/>
                <a:gd name="connsiteX14" fmla="*/ 936885 w 1373303"/>
                <a:gd name="connsiteY14" fmla="*/ 83127 h 1449230"/>
                <a:gd name="connsiteX15" fmla="*/ 1009621 w 1373303"/>
                <a:gd name="connsiteY15" fmla="*/ 176646 h 1449230"/>
                <a:gd name="connsiteX16" fmla="*/ 1030403 w 1373303"/>
                <a:gd name="connsiteY16" fmla="*/ 259773 h 1449230"/>
                <a:gd name="connsiteX17" fmla="*/ 1040794 w 1373303"/>
                <a:gd name="connsiteY17" fmla="*/ 363682 h 1449230"/>
                <a:gd name="connsiteX18" fmla="*/ 1030403 w 1373303"/>
                <a:gd name="connsiteY18" fmla="*/ 529936 h 1449230"/>
                <a:gd name="connsiteX19" fmla="*/ 999230 w 1373303"/>
                <a:gd name="connsiteY19" fmla="*/ 592282 h 1449230"/>
                <a:gd name="connsiteX20" fmla="*/ 968057 w 1373303"/>
                <a:gd name="connsiteY20" fmla="*/ 654627 h 1449230"/>
                <a:gd name="connsiteX21" fmla="*/ 978448 w 1373303"/>
                <a:gd name="connsiteY21" fmla="*/ 685800 h 1449230"/>
                <a:gd name="connsiteX22" fmla="*/ 1020012 w 1373303"/>
                <a:gd name="connsiteY22" fmla="*/ 696191 h 1449230"/>
                <a:gd name="connsiteX23" fmla="*/ 1051185 w 1373303"/>
                <a:gd name="connsiteY23" fmla="*/ 706582 h 1449230"/>
                <a:gd name="connsiteX24" fmla="*/ 1144703 w 1373303"/>
                <a:gd name="connsiteY24" fmla="*/ 789709 h 1449230"/>
                <a:gd name="connsiteX25" fmla="*/ 1175875 w 1373303"/>
                <a:gd name="connsiteY25" fmla="*/ 810491 h 1449230"/>
                <a:gd name="connsiteX26" fmla="*/ 1196657 w 1373303"/>
                <a:gd name="connsiteY26" fmla="*/ 841664 h 1449230"/>
                <a:gd name="connsiteX27" fmla="*/ 1248612 w 1373303"/>
                <a:gd name="connsiteY27" fmla="*/ 904009 h 1449230"/>
                <a:gd name="connsiteX28" fmla="*/ 1269394 w 1373303"/>
                <a:gd name="connsiteY28" fmla="*/ 976746 h 1449230"/>
                <a:gd name="connsiteX29" fmla="*/ 1300566 w 1373303"/>
                <a:gd name="connsiteY29" fmla="*/ 1070264 h 1449230"/>
                <a:gd name="connsiteX30" fmla="*/ 1310957 w 1373303"/>
                <a:gd name="connsiteY30" fmla="*/ 1101436 h 1449230"/>
                <a:gd name="connsiteX31" fmla="*/ 1331739 w 1373303"/>
                <a:gd name="connsiteY31" fmla="*/ 1184564 h 1449230"/>
                <a:gd name="connsiteX32" fmla="*/ 1352521 w 1373303"/>
                <a:gd name="connsiteY32" fmla="*/ 1246909 h 1449230"/>
                <a:gd name="connsiteX33" fmla="*/ 1373303 w 1373303"/>
                <a:gd name="connsiteY33" fmla="*/ 1371600 h 1449230"/>
                <a:gd name="connsiteX34" fmla="*/ 1342130 w 1373303"/>
                <a:gd name="connsiteY34" fmla="*/ 1392382 h 1449230"/>
                <a:gd name="connsiteX35" fmla="*/ 1238221 w 1373303"/>
                <a:gd name="connsiteY35" fmla="*/ 1381991 h 1449230"/>
                <a:gd name="connsiteX36" fmla="*/ 1051185 w 1373303"/>
                <a:gd name="connsiteY36" fmla="*/ 1371600 h 1449230"/>
                <a:gd name="connsiteX37" fmla="*/ 781021 w 1373303"/>
                <a:gd name="connsiteY37" fmla="*/ 1381991 h 1449230"/>
                <a:gd name="connsiteX38" fmla="*/ 718675 w 1373303"/>
                <a:gd name="connsiteY38" fmla="*/ 1392382 h 1449230"/>
                <a:gd name="connsiteX39" fmla="*/ 666721 w 1373303"/>
                <a:gd name="connsiteY39" fmla="*/ 1402773 h 1449230"/>
                <a:gd name="connsiteX40" fmla="*/ 573203 w 1373303"/>
                <a:gd name="connsiteY4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708285 w 1373303"/>
                <a:gd name="connsiteY10" fmla="*/ 0 h 1449230"/>
                <a:gd name="connsiteX11" fmla="*/ 822585 w 1373303"/>
                <a:gd name="connsiteY11" fmla="*/ 10391 h 1449230"/>
                <a:gd name="connsiteX12" fmla="*/ 874539 w 1373303"/>
                <a:gd name="connsiteY12" fmla="*/ 20782 h 1449230"/>
                <a:gd name="connsiteX13" fmla="*/ 936885 w 1373303"/>
                <a:gd name="connsiteY13" fmla="*/ 83127 h 1449230"/>
                <a:gd name="connsiteX14" fmla="*/ 1009621 w 1373303"/>
                <a:gd name="connsiteY14" fmla="*/ 176646 h 1449230"/>
                <a:gd name="connsiteX15" fmla="*/ 1030403 w 1373303"/>
                <a:gd name="connsiteY15" fmla="*/ 259773 h 1449230"/>
                <a:gd name="connsiteX16" fmla="*/ 1040794 w 1373303"/>
                <a:gd name="connsiteY16" fmla="*/ 363682 h 1449230"/>
                <a:gd name="connsiteX17" fmla="*/ 1030403 w 1373303"/>
                <a:gd name="connsiteY17" fmla="*/ 529936 h 1449230"/>
                <a:gd name="connsiteX18" fmla="*/ 999230 w 1373303"/>
                <a:gd name="connsiteY18" fmla="*/ 592282 h 1449230"/>
                <a:gd name="connsiteX19" fmla="*/ 968057 w 1373303"/>
                <a:gd name="connsiteY19" fmla="*/ 654627 h 1449230"/>
                <a:gd name="connsiteX20" fmla="*/ 978448 w 1373303"/>
                <a:gd name="connsiteY20" fmla="*/ 685800 h 1449230"/>
                <a:gd name="connsiteX21" fmla="*/ 1020012 w 1373303"/>
                <a:gd name="connsiteY21" fmla="*/ 696191 h 1449230"/>
                <a:gd name="connsiteX22" fmla="*/ 1051185 w 1373303"/>
                <a:gd name="connsiteY22" fmla="*/ 706582 h 1449230"/>
                <a:gd name="connsiteX23" fmla="*/ 1144703 w 1373303"/>
                <a:gd name="connsiteY23" fmla="*/ 789709 h 1449230"/>
                <a:gd name="connsiteX24" fmla="*/ 1175875 w 1373303"/>
                <a:gd name="connsiteY24" fmla="*/ 810491 h 1449230"/>
                <a:gd name="connsiteX25" fmla="*/ 1196657 w 1373303"/>
                <a:gd name="connsiteY25" fmla="*/ 841664 h 1449230"/>
                <a:gd name="connsiteX26" fmla="*/ 1248612 w 1373303"/>
                <a:gd name="connsiteY26" fmla="*/ 904009 h 1449230"/>
                <a:gd name="connsiteX27" fmla="*/ 1269394 w 1373303"/>
                <a:gd name="connsiteY27" fmla="*/ 976746 h 1449230"/>
                <a:gd name="connsiteX28" fmla="*/ 1300566 w 1373303"/>
                <a:gd name="connsiteY28" fmla="*/ 1070264 h 1449230"/>
                <a:gd name="connsiteX29" fmla="*/ 1310957 w 1373303"/>
                <a:gd name="connsiteY29" fmla="*/ 1101436 h 1449230"/>
                <a:gd name="connsiteX30" fmla="*/ 1331739 w 1373303"/>
                <a:gd name="connsiteY30" fmla="*/ 1184564 h 1449230"/>
                <a:gd name="connsiteX31" fmla="*/ 1352521 w 1373303"/>
                <a:gd name="connsiteY31" fmla="*/ 1246909 h 1449230"/>
                <a:gd name="connsiteX32" fmla="*/ 1373303 w 1373303"/>
                <a:gd name="connsiteY32" fmla="*/ 1371600 h 1449230"/>
                <a:gd name="connsiteX33" fmla="*/ 1342130 w 1373303"/>
                <a:gd name="connsiteY33" fmla="*/ 1392382 h 1449230"/>
                <a:gd name="connsiteX34" fmla="*/ 1238221 w 1373303"/>
                <a:gd name="connsiteY34" fmla="*/ 1381991 h 1449230"/>
                <a:gd name="connsiteX35" fmla="*/ 1051185 w 1373303"/>
                <a:gd name="connsiteY35" fmla="*/ 1371600 h 1449230"/>
                <a:gd name="connsiteX36" fmla="*/ 781021 w 1373303"/>
                <a:gd name="connsiteY36" fmla="*/ 1381991 h 1449230"/>
                <a:gd name="connsiteX37" fmla="*/ 718675 w 1373303"/>
                <a:gd name="connsiteY37" fmla="*/ 1392382 h 1449230"/>
                <a:gd name="connsiteX38" fmla="*/ 666721 w 1373303"/>
                <a:gd name="connsiteY38" fmla="*/ 1402773 h 1449230"/>
                <a:gd name="connsiteX39" fmla="*/ 573203 w 1373303"/>
                <a:gd name="connsiteY39" fmla="*/ 1413164 h 1449230"/>
                <a:gd name="connsiteX0" fmla="*/ 573203 w 1373303"/>
                <a:gd name="connsiteY0" fmla="*/ 1405383 h 1441449"/>
                <a:gd name="connsiteX1" fmla="*/ 510857 w 1373303"/>
                <a:gd name="connsiteY1" fmla="*/ 1415774 h 1441449"/>
                <a:gd name="connsiteX2" fmla="*/ 251085 w 1373303"/>
                <a:gd name="connsiteY2" fmla="*/ 1436555 h 1441449"/>
                <a:gd name="connsiteX3" fmla="*/ 2569 w 1373303"/>
                <a:gd name="connsiteY3" fmla="*/ 1441318 h 1441449"/>
                <a:gd name="connsiteX4" fmla="*/ 22485 w 1373303"/>
                <a:gd name="connsiteY4" fmla="*/ 1291083 h 1441449"/>
                <a:gd name="connsiteX5" fmla="*/ 126394 w 1373303"/>
                <a:gd name="connsiteY5" fmla="*/ 927401 h 1441449"/>
                <a:gd name="connsiteX6" fmla="*/ 344603 w 1373303"/>
                <a:gd name="connsiteY6" fmla="*/ 719583 h 1441449"/>
                <a:gd name="connsiteX7" fmla="*/ 498735 w 1373303"/>
                <a:gd name="connsiteY7" fmla="*/ 665247 h 1441449"/>
                <a:gd name="connsiteX8" fmla="*/ 458903 w 1373303"/>
                <a:gd name="connsiteY8" fmla="*/ 574110 h 1441449"/>
                <a:gd name="connsiteX9" fmla="*/ 458903 w 1373303"/>
                <a:gd name="connsiteY9" fmla="*/ 303946 h 1441449"/>
                <a:gd name="connsiteX10" fmla="*/ 605892 w 1373303"/>
                <a:gd name="connsiteY10" fmla="*/ 54132 h 1441449"/>
                <a:gd name="connsiteX11" fmla="*/ 822585 w 1373303"/>
                <a:gd name="connsiteY11" fmla="*/ 2610 h 1441449"/>
                <a:gd name="connsiteX12" fmla="*/ 874539 w 1373303"/>
                <a:gd name="connsiteY12" fmla="*/ 13001 h 1441449"/>
                <a:gd name="connsiteX13" fmla="*/ 936885 w 1373303"/>
                <a:gd name="connsiteY13" fmla="*/ 75346 h 1441449"/>
                <a:gd name="connsiteX14" fmla="*/ 1009621 w 1373303"/>
                <a:gd name="connsiteY14" fmla="*/ 168865 h 1441449"/>
                <a:gd name="connsiteX15" fmla="*/ 1030403 w 1373303"/>
                <a:gd name="connsiteY15" fmla="*/ 251992 h 1441449"/>
                <a:gd name="connsiteX16" fmla="*/ 1040794 w 1373303"/>
                <a:gd name="connsiteY16" fmla="*/ 355901 h 1441449"/>
                <a:gd name="connsiteX17" fmla="*/ 1030403 w 1373303"/>
                <a:gd name="connsiteY17" fmla="*/ 522155 h 1441449"/>
                <a:gd name="connsiteX18" fmla="*/ 999230 w 1373303"/>
                <a:gd name="connsiteY18" fmla="*/ 584501 h 1441449"/>
                <a:gd name="connsiteX19" fmla="*/ 968057 w 1373303"/>
                <a:gd name="connsiteY19" fmla="*/ 646846 h 1441449"/>
                <a:gd name="connsiteX20" fmla="*/ 978448 w 1373303"/>
                <a:gd name="connsiteY20" fmla="*/ 678019 h 1441449"/>
                <a:gd name="connsiteX21" fmla="*/ 1020012 w 1373303"/>
                <a:gd name="connsiteY21" fmla="*/ 688410 h 1441449"/>
                <a:gd name="connsiteX22" fmla="*/ 1051185 w 1373303"/>
                <a:gd name="connsiteY22" fmla="*/ 698801 h 1441449"/>
                <a:gd name="connsiteX23" fmla="*/ 1144703 w 1373303"/>
                <a:gd name="connsiteY23" fmla="*/ 781928 h 1441449"/>
                <a:gd name="connsiteX24" fmla="*/ 1175875 w 1373303"/>
                <a:gd name="connsiteY24" fmla="*/ 802710 h 1441449"/>
                <a:gd name="connsiteX25" fmla="*/ 1196657 w 1373303"/>
                <a:gd name="connsiteY25" fmla="*/ 833883 h 1441449"/>
                <a:gd name="connsiteX26" fmla="*/ 1248612 w 1373303"/>
                <a:gd name="connsiteY26" fmla="*/ 896228 h 1441449"/>
                <a:gd name="connsiteX27" fmla="*/ 1269394 w 1373303"/>
                <a:gd name="connsiteY27" fmla="*/ 968965 h 1441449"/>
                <a:gd name="connsiteX28" fmla="*/ 1300566 w 1373303"/>
                <a:gd name="connsiteY28" fmla="*/ 1062483 h 1441449"/>
                <a:gd name="connsiteX29" fmla="*/ 1310957 w 1373303"/>
                <a:gd name="connsiteY29" fmla="*/ 1093655 h 1441449"/>
                <a:gd name="connsiteX30" fmla="*/ 1331739 w 1373303"/>
                <a:gd name="connsiteY30" fmla="*/ 1176783 h 1441449"/>
                <a:gd name="connsiteX31" fmla="*/ 1352521 w 1373303"/>
                <a:gd name="connsiteY31" fmla="*/ 1239128 h 1441449"/>
                <a:gd name="connsiteX32" fmla="*/ 1373303 w 1373303"/>
                <a:gd name="connsiteY32" fmla="*/ 1363819 h 1441449"/>
                <a:gd name="connsiteX33" fmla="*/ 1342130 w 1373303"/>
                <a:gd name="connsiteY33" fmla="*/ 1384601 h 1441449"/>
                <a:gd name="connsiteX34" fmla="*/ 1238221 w 1373303"/>
                <a:gd name="connsiteY34" fmla="*/ 1374210 h 1441449"/>
                <a:gd name="connsiteX35" fmla="*/ 1051185 w 1373303"/>
                <a:gd name="connsiteY35" fmla="*/ 1363819 h 1441449"/>
                <a:gd name="connsiteX36" fmla="*/ 781021 w 1373303"/>
                <a:gd name="connsiteY36" fmla="*/ 1374210 h 1441449"/>
                <a:gd name="connsiteX37" fmla="*/ 718675 w 1373303"/>
                <a:gd name="connsiteY37" fmla="*/ 1384601 h 1441449"/>
                <a:gd name="connsiteX38" fmla="*/ 666721 w 1373303"/>
                <a:gd name="connsiteY38" fmla="*/ 1394992 h 1441449"/>
                <a:gd name="connsiteX39" fmla="*/ 573203 w 1373303"/>
                <a:gd name="connsiteY39" fmla="*/ 1405383 h 1441449"/>
                <a:gd name="connsiteX0" fmla="*/ 573203 w 1373303"/>
                <a:gd name="connsiteY0" fmla="*/ 1404206 h 1440272"/>
                <a:gd name="connsiteX1" fmla="*/ 510857 w 1373303"/>
                <a:gd name="connsiteY1" fmla="*/ 1414597 h 1440272"/>
                <a:gd name="connsiteX2" fmla="*/ 251085 w 1373303"/>
                <a:gd name="connsiteY2" fmla="*/ 1435378 h 1440272"/>
                <a:gd name="connsiteX3" fmla="*/ 2569 w 1373303"/>
                <a:gd name="connsiteY3" fmla="*/ 1440141 h 1440272"/>
                <a:gd name="connsiteX4" fmla="*/ 22485 w 1373303"/>
                <a:gd name="connsiteY4" fmla="*/ 1289906 h 1440272"/>
                <a:gd name="connsiteX5" fmla="*/ 126394 w 1373303"/>
                <a:gd name="connsiteY5" fmla="*/ 926224 h 1440272"/>
                <a:gd name="connsiteX6" fmla="*/ 344603 w 1373303"/>
                <a:gd name="connsiteY6" fmla="*/ 718406 h 1440272"/>
                <a:gd name="connsiteX7" fmla="*/ 498735 w 1373303"/>
                <a:gd name="connsiteY7" fmla="*/ 664070 h 1440272"/>
                <a:gd name="connsiteX8" fmla="*/ 458903 w 1373303"/>
                <a:gd name="connsiteY8" fmla="*/ 572933 h 1440272"/>
                <a:gd name="connsiteX9" fmla="*/ 458903 w 1373303"/>
                <a:gd name="connsiteY9" fmla="*/ 302769 h 1440272"/>
                <a:gd name="connsiteX10" fmla="*/ 608274 w 1373303"/>
                <a:gd name="connsiteY10" fmla="*/ 36286 h 1440272"/>
                <a:gd name="connsiteX11" fmla="*/ 822585 w 1373303"/>
                <a:gd name="connsiteY11" fmla="*/ 1433 h 1440272"/>
                <a:gd name="connsiteX12" fmla="*/ 874539 w 1373303"/>
                <a:gd name="connsiteY12" fmla="*/ 11824 h 1440272"/>
                <a:gd name="connsiteX13" fmla="*/ 936885 w 1373303"/>
                <a:gd name="connsiteY13" fmla="*/ 74169 h 1440272"/>
                <a:gd name="connsiteX14" fmla="*/ 1009621 w 1373303"/>
                <a:gd name="connsiteY14" fmla="*/ 167688 h 1440272"/>
                <a:gd name="connsiteX15" fmla="*/ 1030403 w 1373303"/>
                <a:gd name="connsiteY15" fmla="*/ 250815 h 1440272"/>
                <a:gd name="connsiteX16" fmla="*/ 1040794 w 1373303"/>
                <a:gd name="connsiteY16" fmla="*/ 354724 h 1440272"/>
                <a:gd name="connsiteX17" fmla="*/ 1030403 w 1373303"/>
                <a:gd name="connsiteY17" fmla="*/ 520978 h 1440272"/>
                <a:gd name="connsiteX18" fmla="*/ 999230 w 1373303"/>
                <a:gd name="connsiteY18" fmla="*/ 583324 h 1440272"/>
                <a:gd name="connsiteX19" fmla="*/ 968057 w 1373303"/>
                <a:gd name="connsiteY19" fmla="*/ 645669 h 1440272"/>
                <a:gd name="connsiteX20" fmla="*/ 978448 w 1373303"/>
                <a:gd name="connsiteY20" fmla="*/ 676842 h 1440272"/>
                <a:gd name="connsiteX21" fmla="*/ 1020012 w 1373303"/>
                <a:gd name="connsiteY21" fmla="*/ 687233 h 1440272"/>
                <a:gd name="connsiteX22" fmla="*/ 1051185 w 1373303"/>
                <a:gd name="connsiteY22" fmla="*/ 697624 h 1440272"/>
                <a:gd name="connsiteX23" fmla="*/ 1144703 w 1373303"/>
                <a:gd name="connsiteY23" fmla="*/ 780751 h 1440272"/>
                <a:gd name="connsiteX24" fmla="*/ 1175875 w 1373303"/>
                <a:gd name="connsiteY24" fmla="*/ 801533 h 1440272"/>
                <a:gd name="connsiteX25" fmla="*/ 1196657 w 1373303"/>
                <a:gd name="connsiteY25" fmla="*/ 832706 h 1440272"/>
                <a:gd name="connsiteX26" fmla="*/ 1248612 w 1373303"/>
                <a:gd name="connsiteY26" fmla="*/ 895051 h 1440272"/>
                <a:gd name="connsiteX27" fmla="*/ 1269394 w 1373303"/>
                <a:gd name="connsiteY27" fmla="*/ 967788 h 1440272"/>
                <a:gd name="connsiteX28" fmla="*/ 1300566 w 1373303"/>
                <a:gd name="connsiteY28" fmla="*/ 1061306 h 1440272"/>
                <a:gd name="connsiteX29" fmla="*/ 1310957 w 1373303"/>
                <a:gd name="connsiteY29" fmla="*/ 1092478 h 1440272"/>
                <a:gd name="connsiteX30" fmla="*/ 1331739 w 1373303"/>
                <a:gd name="connsiteY30" fmla="*/ 1175606 h 1440272"/>
                <a:gd name="connsiteX31" fmla="*/ 1352521 w 1373303"/>
                <a:gd name="connsiteY31" fmla="*/ 1237951 h 1440272"/>
                <a:gd name="connsiteX32" fmla="*/ 1373303 w 1373303"/>
                <a:gd name="connsiteY32" fmla="*/ 1362642 h 1440272"/>
                <a:gd name="connsiteX33" fmla="*/ 1342130 w 1373303"/>
                <a:gd name="connsiteY33" fmla="*/ 1383424 h 1440272"/>
                <a:gd name="connsiteX34" fmla="*/ 1238221 w 1373303"/>
                <a:gd name="connsiteY34" fmla="*/ 1373033 h 1440272"/>
                <a:gd name="connsiteX35" fmla="*/ 1051185 w 1373303"/>
                <a:gd name="connsiteY35" fmla="*/ 1362642 h 1440272"/>
                <a:gd name="connsiteX36" fmla="*/ 781021 w 1373303"/>
                <a:gd name="connsiteY36" fmla="*/ 1373033 h 1440272"/>
                <a:gd name="connsiteX37" fmla="*/ 718675 w 1373303"/>
                <a:gd name="connsiteY37" fmla="*/ 1383424 h 1440272"/>
                <a:gd name="connsiteX38" fmla="*/ 666721 w 1373303"/>
                <a:gd name="connsiteY38" fmla="*/ 1393815 h 1440272"/>
                <a:gd name="connsiteX39" fmla="*/ 573203 w 1373303"/>
                <a:gd name="connsiteY39" fmla="*/ 1404206 h 1440272"/>
                <a:gd name="connsiteX0" fmla="*/ 573203 w 1373303"/>
                <a:gd name="connsiteY0" fmla="*/ 1394189 h 1430255"/>
                <a:gd name="connsiteX1" fmla="*/ 510857 w 1373303"/>
                <a:gd name="connsiteY1" fmla="*/ 1404580 h 1430255"/>
                <a:gd name="connsiteX2" fmla="*/ 251085 w 1373303"/>
                <a:gd name="connsiteY2" fmla="*/ 1425361 h 1430255"/>
                <a:gd name="connsiteX3" fmla="*/ 2569 w 1373303"/>
                <a:gd name="connsiteY3" fmla="*/ 1430124 h 1430255"/>
                <a:gd name="connsiteX4" fmla="*/ 22485 w 1373303"/>
                <a:gd name="connsiteY4" fmla="*/ 1279889 h 1430255"/>
                <a:gd name="connsiteX5" fmla="*/ 126394 w 1373303"/>
                <a:gd name="connsiteY5" fmla="*/ 916207 h 1430255"/>
                <a:gd name="connsiteX6" fmla="*/ 344603 w 1373303"/>
                <a:gd name="connsiteY6" fmla="*/ 708389 h 1430255"/>
                <a:gd name="connsiteX7" fmla="*/ 498735 w 1373303"/>
                <a:gd name="connsiteY7" fmla="*/ 654053 h 1430255"/>
                <a:gd name="connsiteX8" fmla="*/ 458903 w 1373303"/>
                <a:gd name="connsiteY8" fmla="*/ 562916 h 1430255"/>
                <a:gd name="connsiteX9" fmla="*/ 458903 w 1373303"/>
                <a:gd name="connsiteY9" fmla="*/ 292752 h 1430255"/>
                <a:gd name="connsiteX10" fmla="*/ 608274 w 1373303"/>
                <a:gd name="connsiteY10" fmla="*/ 26269 h 1430255"/>
                <a:gd name="connsiteX11" fmla="*/ 860685 w 1373303"/>
                <a:gd name="connsiteY11" fmla="*/ 17610 h 1430255"/>
                <a:gd name="connsiteX12" fmla="*/ 874539 w 1373303"/>
                <a:gd name="connsiteY12" fmla="*/ 1807 h 1430255"/>
                <a:gd name="connsiteX13" fmla="*/ 936885 w 1373303"/>
                <a:gd name="connsiteY13" fmla="*/ 64152 h 1430255"/>
                <a:gd name="connsiteX14" fmla="*/ 1009621 w 1373303"/>
                <a:gd name="connsiteY14" fmla="*/ 157671 h 1430255"/>
                <a:gd name="connsiteX15" fmla="*/ 1030403 w 1373303"/>
                <a:gd name="connsiteY15" fmla="*/ 240798 h 1430255"/>
                <a:gd name="connsiteX16" fmla="*/ 1040794 w 1373303"/>
                <a:gd name="connsiteY16" fmla="*/ 344707 h 1430255"/>
                <a:gd name="connsiteX17" fmla="*/ 1030403 w 1373303"/>
                <a:gd name="connsiteY17" fmla="*/ 510961 h 1430255"/>
                <a:gd name="connsiteX18" fmla="*/ 999230 w 1373303"/>
                <a:gd name="connsiteY18" fmla="*/ 573307 h 1430255"/>
                <a:gd name="connsiteX19" fmla="*/ 968057 w 1373303"/>
                <a:gd name="connsiteY19" fmla="*/ 635652 h 1430255"/>
                <a:gd name="connsiteX20" fmla="*/ 978448 w 1373303"/>
                <a:gd name="connsiteY20" fmla="*/ 666825 h 1430255"/>
                <a:gd name="connsiteX21" fmla="*/ 1020012 w 1373303"/>
                <a:gd name="connsiteY21" fmla="*/ 677216 h 1430255"/>
                <a:gd name="connsiteX22" fmla="*/ 1051185 w 1373303"/>
                <a:gd name="connsiteY22" fmla="*/ 687607 h 1430255"/>
                <a:gd name="connsiteX23" fmla="*/ 1144703 w 1373303"/>
                <a:gd name="connsiteY23" fmla="*/ 770734 h 1430255"/>
                <a:gd name="connsiteX24" fmla="*/ 1175875 w 1373303"/>
                <a:gd name="connsiteY24" fmla="*/ 791516 h 1430255"/>
                <a:gd name="connsiteX25" fmla="*/ 1196657 w 1373303"/>
                <a:gd name="connsiteY25" fmla="*/ 822689 h 1430255"/>
                <a:gd name="connsiteX26" fmla="*/ 1248612 w 1373303"/>
                <a:gd name="connsiteY26" fmla="*/ 885034 h 1430255"/>
                <a:gd name="connsiteX27" fmla="*/ 1269394 w 1373303"/>
                <a:gd name="connsiteY27" fmla="*/ 957771 h 1430255"/>
                <a:gd name="connsiteX28" fmla="*/ 1300566 w 1373303"/>
                <a:gd name="connsiteY28" fmla="*/ 1051289 h 1430255"/>
                <a:gd name="connsiteX29" fmla="*/ 1310957 w 1373303"/>
                <a:gd name="connsiteY29" fmla="*/ 1082461 h 1430255"/>
                <a:gd name="connsiteX30" fmla="*/ 1331739 w 1373303"/>
                <a:gd name="connsiteY30" fmla="*/ 1165589 h 1430255"/>
                <a:gd name="connsiteX31" fmla="*/ 1352521 w 1373303"/>
                <a:gd name="connsiteY31" fmla="*/ 1227934 h 1430255"/>
                <a:gd name="connsiteX32" fmla="*/ 1373303 w 1373303"/>
                <a:gd name="connsiteY32" fmla="*/ 1352625 h 1430255"/>
                <a:gd name="connsiteX33" fmla="*/ 1342130 w 1373303"/>
                <a:gd name="connsiteY33" fmla="*/ 1373407 h 1430255"/>
                <a:gd name="connsiteX34" fmla="*/ 1238221 w 1373303"/>
                <a:gd name="connsiteY34" fmla="*/ 1363016 h 1430255"/>
                <a:gd name="connsiteX35" fmla="*/ 1051185 w 1373303"/>
                <a:gd name="connsiteY35" fmla="*/ 1352625 h 1430255"/>
                <a:gd name="connsiteX36" fmla="*/ 781021 w 1373303"/>
                <a:gd name="connsiteY36" fmla="*/ 1363016 h 1430255"/>
                <a:gd name="connsiteX37" fmla="*/ 718675 w 1373303"/>
                <a:gd name="connsiteY37" fmla="*/ 1373407 h 1430255"/>
                <a:gd name="connsiteX38" fmla="*/ 666721 w 1373303"/>
                <a:gd name="connsiteY38" fmla="*/ 1383798 h 1430255"/>
                <a:gd name="connsiteX39" fmla="*/ 573203 w 1373303"/>
                <a:gd name="connsiteY39" fmla="*/ 1394189 h 1430255"/>
                <a:gd name="connsiteX0" fmla="*/ 573203 w 1373303"/>
                <a:gd name="connsiteY0" fmla="*/ 1377908 h 1413974"/>
                <a:gd name="connsiteX1" fmla="*/ 510857 w 1373303"/>
                <a:gd name="connsiteY1" fmla="*/ 1388299 h 1413974"/>
                <a:gd name="connsiteX2" fmla="*/ 251085 w 1373303"/>
                <a:gd name="connsiteY2" fmla="*/ 1409080 h 1413974"/>
                <a:gd name="connsiteX3" fmla="*/ 2569 w 1373303"/>
                <a:gd name="connsiteY3" fmla="*/ 1413843 h 1413974"/>
                <a:gd name="connsiteX4" fmla="*/ 22485 w 1373303"/>
                <a:gd name="connsiteY4" fmla="*/ 1263608 h 1413974"/>
                <a:gd name="connsiteX5" fmla="*/ 126394 w 1373303"/>
                <a:gd name="connsiteY5" fmla="*/ 899926 h 1413974"/>
                <a:gd name="connsiteX6" fmla="*/ 344603 w 1373303"/>
                <a:gd name="connsiteY6" fmla="*/ 692108 h 1413974"/>
                <a:gd name="connsiteX7" fmla="*/ 498735 w 1373303"/>
                <a:gd name="connsiteY7" fmla="*/ 637772 h 1413974"/>
                <a:gd name="connsiteX8" fmla="*/ 458903 w 1373303"/>
                <a:gd name="connsiteY8" fmla="*/ 546635 h 1413974"/>
                <a:gd name="connsiteX9" fmla="*/ 458903 w 1373303"/>
                <a:gd name="connsiteY9" fmla="*/ 276471 h 1413974"/>
                <a:gd name="connsiteX10" fmla="*/ 608274 w 1373303"/>
                <a:gd name="connsiteY10" fmla="*/ 9988 h 1413974"/>
                <a:gd name="connsiteX11" fmla="*/ 860685 w 1373303"/>
                <a:gd name="connsiteY11" fmla="*/ 1329 h 1413974"/>
                <a:gd name="connsiteX12" fmla="*/ 936885 w 1373303"/>
                <a:gd name="connsiteY12" fmla="*/ 47871 h 1413974"/>
                <a:gd name="connsiteX13" fmla="*/ 1009621 w 1373303"/>
                <a:gd name="connsiteY13" fmla="*/ 141390 h 1413974"/>
                <a:gd name="connsiteX14" fmla="*/ 1030403 w 1373303"/>
                <a:gd name="connsiteY14" fmla="*/ 224517 h 1413974"/>
                <a:gd name="connsiteX15" fmla="*/ 1040794 w 1373303"/>
                <a:gd name="connsiteY15" fmla="*/ 328426 h 1413974"/>
                <a:gd name="connsiteX16" fmla="*/ 1030403 w 1373303"/>
                <a:gd name="connsiteY16" fmla="*/ 494680 h 1413974"/>
                <a:gd name="connsiteX17" fmla="*/ 999230 w 1373303"/>
                <a:gd name="connsiteY17" fmla="*/ 557026 h 1413974"/>
                <a:gd name="connsiteX18" fmla="*/ 968057 w 1373303"/>
                <a:gd name="connsiteY18" fmla="*/ 619371 h 1413974"/>
                <a:gd name="connsiteX19" fmla="*/ 978448 w 1373303"/>
                <a:gd name="connsiteY19" fmla="*/ 650544 h 1413974"/>
                <a:gd name="connsiteX20" fmla="*/ 1020012 w 1373303"/>
                <a:gd name="connsiteY20" fmla="*/ 660935 h 1413974"/>
                <a:gd name="connsiteX21" fmla="*/ 1051185 w 1373303"/>
                <a:gd name="connsiteY21" fmla="*/ 671326 h 1413974"/>
                <a:gd name="connsiteX22" fmla="*/ 1144703 w 1373303"/>
                <a:gd name="connsiteY22" fmla="*/ 754453 h 1413974"/>
                <a:gd name="connsiteX23" fmla="*/ 1175875 w 1373303"/>
                <a:gd name="connsiteY23" fmla="*/ 775235 h 1413974"/>
                <a:gd name="connsiteX24" fmla="*/ 1196657 w 1373303"/>
                <a:gd name="connsiteY24" fmla="*/ 806408 h 1413974"/>
                <a:gd name="connsiteX25" fmla="*/ 1248612 w 1373303"/>
                <a:gd name="connsiteY25" fmla="*/ 868753 h 1413974"/>
                <a:gd name="connsiteX26" fmla="*/ 1269394 w 1373303"/>
                <a:gd name="connsiteY26" fmla="*/ 941490 h 1413974"/>
                <a:gd name="connsiteX27" fmla="*/ 1300566 w 1373303"/>
                <a:gd name="connsiteY27" fmla="*/ 1035008 h 1413974"/>
                <a:gd name="connsiteX28" fmla="*/ 1310957 w 1373303"/>
                <a:gd name="connsiteY28" fmla="*/ 1066180 h 1413974"/>
                <a:gd name="connsiteX29" fmla="*/ 1331739 w 1373303"/>
                <a:gd name="connsiteY29" fmla="*/ 1149308 h 1413974"/>
                <a:gd name="connsiteX30" fmla="*/ 1352521 w 1373303"/>
                <a:gd name="connsiteY30" fmla="*/ 1211653 h 1413974"/>
                <a:gd name="connsiteX31" fmla="*/ 1373303 w 1373303"/>
                <a:gd name="connsiteY31" fmla="*/ 1336344 h 1413974"/>
                <a:gd name="connsiteX32" fmla="*/ 1342130 w 1373303"/>
                <a:gd name="connsiteY32" fmla="*/ 1357126 h 1413974"/>
                <a:gd name="connsiteX33" fmla="*/ 1238221 w 1373303"/>
                <a:gd name="connsiteY33" fmla="*/ 1346735 h 1413974"/>
                <a:gd name="connsiteX34" fmla="*/ 1051185 w 1373303"/>
                <a:gd name="connsiteY34" fmla="*/ 1336344 h 1413974"/>
                <a:gd name="connsiteX35" fmla="*/ 781021 w 1373303"/>
                <a:gd name="connsiteY35" fmla="*/ 1346735 h 1413974"/>
                <a:gd name="connsiteX36" fmla="*/ 718675 w 1373303"/>
                <a:gd name="connsiteY36" fmla="*/ 1357126 h 1413974"/>
                <a:gd name="connsiteX37" fmla="*/ 666721 w 1373303"/>
                <a:gd name="connsiteY37" fmla="*/ 1367517 h 1413974"/>
                <a:gd name="connsiteX38" fmla="*/ 573203 w 1373303"/>
                <a:gd name="connsiteY38" fmla="*/ 1377908 h 1413974"/>
                <a:gd name="connsiteX0" fmla="*/ 573203 w 1373303"/>
                <a:gd name="connsiteY0" fmla="*/ 1369383 h 1405449"/>
                <a:gd name="connsiteX1" fmla="*/ 510857 w 1373303"/>
                <a:gd name="connsiteY1" fmla="*/ 1379774 h 1405449"/>
                <a:gd name="connsiteX2" fmla="*/ 251085 w 1373303"/>
                <a:gd name="connsiteY2" fmla="*/ 1400555 h 1405449"/>
                <a:gd name="connsiteX3" fmla="*/ 2569 w 1373303"/>
                <a:gd name="connsiteY3" fmla="*/ 1405318 h 1405449"/>
                <a:gd name="connsiteX4" fmla="*/ 22485 w 1373303"/>
                <a:gd name="connsiteY4" fmla="*/ 1255083 h 1405449"/>
                <a:gd name="connsiteX5" fmla="*/ 126394 w 1373303"/>
                <a:gd name="connsiteY5" fmla="*/ 891401 h 1405449"/>
                <a:gd name="connsiteX6" fmla="*/ 344603 w 1373303"/>
                <a:gd name="connsiteY6" fmla="*/ 683583 h 1405449"/>
                <a:gd name="connsiteX7" fmla="*/ 498735 w 1373303"/>
                <a:gd name="connsiteY7" fmla="*/ 629247 h 1405449"/>
                <a:gd name="connsiteX8" fmla="*/ 458903 w 1373303"/>
                <a:gd name="connsiteY8" fmla="*/ 538110 h 1405449"/>
                <a:gd name="connsiteX9" fmla="*/ 458903 w 1373303"/>
                <a:gd name="connsiteY9" fmla="*/ 267946 h 1405449"/>
                <a:gd name="connsiteX10" fmla="*/ 608274 w 1373303"/>
                <a:gd name="connsiteY10" fmla="*/ 1463 h 1405449"/>
                <a:gd name="connsiteX11" fmla="*/ 889260 w 1373303"/>
                <a:gd name="connsiteY11" fmla="*/ 2329 h 1405449"/>
                <a:gd name="connsiteX12" fmla="*/ 936885 w 1373303"/>
                <a:gd name="connsiteY12" fmla="*/ 39346 h 1405449"/>
                <a:gd name="connsiteX13" fmla="*/ 1009621 w 1373303"/>
                <a:gd name="connsiteY13" fmla="*/ 132865 h 1405449"/>
                <a:gd name="connsiteX14" fmla="*/ 1030403 w 1373303"/>
                <a:gd name="connsiteY14" fmla="*/ 215992 h 1405449"/>
                <a:gd name="connsiteX15" fmla="*/ 1040794 w 1373303"/>
                <a:gd name="connsiteY15" fmla="*/ 319901 h 1405449"/>
                <a:gd name="connsiteX16" fmla="*/ 1030403 w 1373303"/>
                <a:gd name="connsiteY16" fmla="*/ 486155 h 1405449"/>
                <a:gd name="connsiteX17" fmla="*/ 999230 w 1373303"/>
                <a:gd name="connsiteY17" fmla="*/ 548501 h 1405449"/>
                <a:gd name="connsiteX18" fmla="*/ 968057 w 1373303"/>
                <a:gd name="connsiteY18" fmla="*/ 610846 h 1405449"/>
                <a:gd name="connsiteX19" fmla="*/ 978448 w 1373303"/>
                <a:gd name="connsiteY19" fmla="*/ 642019 h 1405449"/>
                <a:gd name="connsiteX20" fmla="*/ 1020012 w 1373303"/>
                <a:gd name="connsiteY20" fmla="*/ 652410 h 1405449"/>
                <a:gd name="connsiteX21" fmla="*/ 1051185 w 1373303"/>
                <a:gd name="connsiteY21" fmla="*/ 662801 h 1405449"/>
                <a:gd name="connsiteX22" fmla="*/ 1144703 w 1373303"/>
                <a:gd name="connsiteY22" fmla="*/ 745928 h 1405449"/>
                <a:gd name="connsiteX23" fmla="*/ 1175875 w 1373303"/>
                <a:gd name="connsiteY23" fmla="*/ 766710 h 1405449"/>
                <a:gd name="connsiteX24" fmla="*/ 1196657 w 1373303"/>
                <a:gd name="connsiteY24" fmla="*/ 797883 h 1405449"/>
                <a:gd name="connsiteX25" fmla="*/ 1248612 w 1373303"/>
                <a:gd name="connsiteY25" fmla="*/ 860228 h 1405449"/>
                <a:gd name="connsiteX26" fmla="*/ 1269394 w 1373303"/>
                <a:gd name="connsiteY26" fmla="*/ 932965 h 1405449"/>
                <a:gd name="connsiteX27" fmla="*/ 1300566 w 1373303"/>
                <a:gd name="connsiteY27" fmla="*/ 1026483 h 1405449"/>
                <a:gd name="connsiteX28" fmla="*/ 1310957 w 1373303"/>
                <a:gd name="connsiteY28" fmla="*/ 1057655 h 1405449"/>
                <a:gd name="connsiteX29" fmla="*/ 1331739 w 1373303"/>
                <a:gd name="connsiteY29" fmla="*/ 1140783 h 1405449"/>
                <a:gd name="connsiteX30" fmla="*/ 1352521 w 1373303"/>
                <a:gd name="connsiteY30" fmla="*/ 1203128 h 1405449"/>
                <a:gd name="connsiteX31" fmla="*/ 1373303 w 1373303"/>
                <a:gd name="connsiteY31" fmla="*/ 1327819 h 1405449"/>
                <a:gd name="connsiteX32" fmla="*/ 1342130 w 1373303"/>
                <a:gd name="connsiteY32" fmla="*/ 1348601 h 1405449"/>
                <a:gd name="connsiteX33" fmla="*/ 1238221 w 1373303"/>
                <a:gd name="connsiteY33" fmla="*/ 1338210 h 1405449"/>
                <a:gd name="connsiteX34" fmla="*/ 1051185 w 1373303"/>
                <a:gd name="connsiteY34" fmla="*/ 1327819 h 1405449"/>
                <a:gd name="connsiteX35" fmla="*/ 781021 w 1373303"/>
                <a:gd name="connsiteY35" fmla="*/ 1338210 h 1405449"/>
                <a:gd name="connsiteX36" fmla="*/ 718675 w 1373303"/>
                <a:gd name="connsiteY36" fmla="*/ 1348601 h 1405449"/>
                <a:gd name="connsiteX37" fmla="*/ 666721 w 1373303"/>
                <a:gd name="connsiteY37" fmla="*/ 1358992 h 1405449"/>
                <a:gd name="connsiteX38" fmla="*/ 573203 w 1373303"/>
                <a:gd name="connsiteY38" fmla="*/ 1369383 h 1405449"/>
                <a:gd name="connsiteX0" fmla="*/ 573203 w 1373303"/>
                <a:gd name="connsiteY0" fmla="*/ 1381002 h 1417068"/>
                <a:gd name="connsiteX1" fmla="*/ 510857 w 1373303"/>
                <a:gd name="connsiteY1" fmla="*/ 1391393 h 1417068"/>
                <a:gd name="connsiteX2" fmla="*/ 251085 w 1373303"/>
                <a:gd name="connsiteY2" fmla="*/ 1412174 h 1417068"/>
                <a:gd name="connsiteX3" fmla="*/ 2569 w 1373303"/>
                <a:gd name="connsiteY3" fmla="*/ 1416937 h 1417068"/>
                <a:gd name="connsiteX4" fmla="*/ 22485 w 1373303"/>
                <a:gd name="connsiteY4" fmla="*/ 1266702 h 1417068"/>
                <a:gd name="connsiteX5" fmla="*/ 126394 w 1373303"/>
                <a:gd name="connsiteY5" fmla="*/ 903020 h 1417068"/>
                <a:gd name="connsiteX6" fmla="*/ 344603 w 1373303"/>
                <a:gd name="connsiteY6" fmla="*/ 695202 h 1417068"/>
                <a:gd name="connsiteX7" fmla="*/ 498735 w 1373303"/>
                <a:gd name="connsiteY7" fmla="*/ 640866 h 1417068"/>
                <a:gd name="connsiteX8" fmla="*/ 458903 w 1373303"/>
                <a:gd name="connsiteY8" fmla="*/ 549729 h 1417068"/>
                <a:gd name="connsiteX9" fmla="*/ 458903 w 1373303"/>
                <a:gd name="connsiteY9" fmla="*/ 279565 h 1417068"/>
                <a:gd name="connsiteX10" fmla="*/ 608274 w 1373303"/>
                <a:gd name="connsiteY10" fmla="*/ 13082 h 1417068"/>
                <a:gd name="connsiteX11" fmla="*/ 889260 w 1373303"/>
                <a:gd name="connsiteY11" fmla="*/ 13948 h 1417068"/>
                <a:gd name="connsiteX12" fmla="*/ 936885 w 1373303"/>
                <a:gd name="connsiteY12" fmla="*/ 50965 h 1417068"/>
                <a:gd name="connsiteX13" fmla="*/ 1009621 w 1373303"/>
                <a:gd name="connsiteY13" fmla="*/ 144484 h 1417068"/>
                <a:gd name="connsiteX14" fmla="*/ 1030403 w 1373303"/>
                <a:gd name="connsiteY14" fmla="*/ 227611 h 1417068"/>
                <a:gd name="connsiteX15" fmla="*/ 1040794 w 1373303"/>
                <a:gd name="connsiteY15" fmla="*/ 331520 h 1417068"/>
                <a:gd name="connsiteX16" fmla="*/ 1030403 w 1373303"/>
                <a:gd name="connsiteY16" fmla="*/ 497774 h 1417068"/>
                <a:gd name="connsiteX17" fmla="*/ 999230 w 1373303"/>
                <a:gd name="connsiteY17" fmla="*/ 560120 h 1417068"/>
                <a:gd name="connsiteX18" fmla="*/ 968057 w 1373303"/>
                <a:gd name="connsiteY18" fmla="*/ 622465 h 1417068"/>
                <a:gd name="connsiteX19" fmla="*/ 978448 w 1373303"/>
                <a:gd name="connsiteY19" fmla="*/ 653638 h 1417068"/>
                <a:gd name="connsiteX20" fmla="*/ 1020012 w 1373303"/>
                <a:gd name="connsiteY20" fmla="*/ 664029 h 1417068"/>
                <a:gd name="connsiteX21" fmla="*/ 1051185 w 1373303"/>
                <a:gd name="connsiteY21" fmla="*/ 674420 h 1417068"/>
                <a:gd name="connsiteX22" fmla="*/ 1144703 w 1373303"/>
                <a:gd name="connsiteY22" fmla="*/ 757547 h 1417068"/>
                <a:gd name="connsiteX23" fmla="*/ 1175875 w 1373303"/>
                <a:gd name="connsiteY23" fmla="*/ 778329 h 1417068"/>
                <a:gd name="connsiteX24" fmla="*/ 1196657 w 1373303"/>
                <a:gd name="connsiteY24" fmla="*/ 809502 h 1417068"/>
                <a:gd name="connsiteX25" fmla="*/ 1248612 w 1373303"/>
                <a:gd name="connsiteY25" fmla="*/ 871847 h 1417068"/>
                <a:gd name="connsiteX26" fmla="*/ 1269394 w 1373303"/>
                <a:gd name="connsiteY26" fmla="*/ 944584 h 1417068"/>
                <a:gd name="connsiteX27" fmla="*/ 1300566 w 1373303"/>
                <a:gd name="connsiteY27" fmla="*/ 1038102 h 1417068"/>
                <a:gd name="connsiteX28" fmla="*/ 1310957 w 1373303"/>
                <a:gd name="connsiteY28" fmla="*/ 1069274 h 1417068"/>
                <a:gd name="connsiteX29" fmla="*/ 1331739 w 1373303"/>
                <a:gd name="connsiteY29" fmla="*/ 1152402 h 1417068"/>
                <a:gd name="connsiteX30" fmla="*/ 1352521 w 1373303"/>
                <a:gd name="connsiteY30" fmla="*/ 1214747 h 1417068"/>
                <a:gd name="connsiteX31" fmla="*/ 1373303 w 1373303"/>
                <a:gd name="connsiteY31" fmla="*/ 1339438 h 1417068"/>
                <a:gd name="connsiteX32" fmla="*/ 1342130 w 1373303"/>
                <a:gd name="connsiteY32" fmla="*/ 1360220 h 1417068"/>
                <a:gd name="connsiteX33" fmla="*/ 1238221 w 1373303"/>
                <a:gd name="connsiteY33" fmla="*/ 1349829 h 1417068"/>
                <a:gd name="connsiteX34" fmla="*/ 1051185 w 1373303"/>
                <a:gd name="connsiteY34" fmla="*/ 1339438 h 1417068"/>
                <a:gd name="connsiteX35" fmla="*/ 781021 w 1373303"/>
                <a:gd name="connsiteY35" fmla="*/ 1349829 h 1417068"/>
                <a:gd name="connsiteX36" fmla="*/ 718675 w 1373303"/>
                <a:gd name="connsiteY36" fmla="*/ 1360220 h 1417068"/>
                <a:gd name="connsiteX37" fmla="*/ 666721 w 1373303"/>
                <a:gd name="connsiteY37" fmla="*/ 1370611 h 1417068"/>
                <a:gd name="connsiteX38" fmla="*/ 573203 w 1373303"/>
                <a:gd name="connsiteY38" fmla="*/ 1381002 h 1417068"/>
                <a:gd name="connsiteX0" fmla="*/ 573203 w 1373303"/>
                <a:gd name="connsiteY0" fmla="*/ 1395812 h 1431878"/>
                <a:gd name="connsiteX1" fmla="*/ 510857 w 1373303"/>
                <a:gd name="connsiteY1" fmla="*/ 1406203 h 1431878"/>
                <a:gd name="connsiteX2" fmla="*/ 251085 w 1373303"/>
                <a:gd name="connsiteY2" fmla="*/ 1426984 h 1431878"/>
                <a:gd name="connsiteX3" fmla="*/ 2569 w 1373303"/>
                <a:gd name="connsiteY3" fmla="*/ 1431747 h 1431878"/>
                <a:gd name="connsiteX4" fmla="*/ 22485 w 1373303"/>
                <a:gd name="connsiteY4" fmla="*/ 1281512 h 1431878"/>
                <a:gd name="connsiteX5" fmla="*/ 126394 w 1373303"/>
                <a:gd name="connsiteY5" fmla="*/ 917830 h 1431878"/>
                <a:gd name="connsiteX6" fmla="*/ 344603 w 1373303"/>
                <a:gd name="connsiteY6" fmla="*/ 710012 h 1431878"/>
                <a:gd name="connsiteX7" fmla="*/ 498735 w 1373303"/>
                <a:gd name="connsiteY7" fmla="*/ 655676 h 1431878"/>
                <a:gd name="connsiteX8" fmla="*/ 458903 w 1373303"/>
                <a:gd name="connsiteY8" fmla="*/ 564539 h 1431878"/>
                <a:gd name="connsiteX9" fmla="*/ 458903 w 1373303"/>
                <a:gd name="connsiteY9" fmla="*/ 294375 h 1431878"/>
                <a:gd name="connsiteX10" fmla="*/ 608274 w 1373303"/>
                <a:gd name="connsiteY10" fmla="*/ 27892 h 1431878"/>
                <a:gd name="connsiteX11" fmla="*/ 889260 w 1373303"/>
                <a:gd name="connsiteY11" fmla="*/ 28758 h 1431878"/>
                <a:gd name="connsiteX12" fmla="*/ 936885 w 1373303"/>
                <a:gd name="connsiteY12" fmla="*/ 65775 h 1431878"/>
                <a:gd name="connsiteX13" fmla="*/ 1009621 w 1373303"/>
                <a:gd name="connsiteY13" fmla="*/ 159294 h 1431878"/>
                <a:gd name="connsiteX14" fmla="*/ 1030403 w 1373303"/>
                <a:gd name="connsiteY14" fmla="*/ 242421 h 1431878"/>
                <a:gd name="connsiteX15" fmla="*/ 1040794 w 1373303"/>
                <a:gd name="connsiteY15" fmla="*/ 346330 h 1431878"/>
                <a:gd name="connsiteX16" fmla="*/ 1030403 w 1373303"/>
                <a:gd name="connsiteY16" fmla="*/ 512584 h 1431878"/>
                <a:gd name="connsiteX17" fmla="*/ 999230 w 1373303"/>
                <a:gd name="connsiteY17" fmla="*/ 574930 h 1431878"/>
                <a:gd name="connsiteX18" fmla="*/ 968057 w 1373303"/>
                <a:gd name="connsiteY18" fmla="*/ 637275 h 1431878"/>
                <a:gd name="connsiteX19" fmla="*/ 978448 w 1373303"/>
                <a:gd name="connsiteY19" fmla="*/ 668448 h 1431878"/>
                <a:gd name="connsiteX20" fmla="*/ 1020012 w 1373303"/>
                <a:gd name="connsiteY20" fmla="*/ 678839 h 1431878"/>
                <a:gd name="connsiteX21" fmla="*/ 1051185 w 1373303"/>
                <a:gd name="connsiteY21" fmla="*/ 689230 h 1431878"/>
                <a:gd name="connsiteX22" fmla="*/ 1144703 w 1373303"/>
                <a:gd name="connsiteY22" fmla="*/ 772357 h 1431878"/>
                <a:gd name="connsiteX23" fmla="*/ 1175875 w 1373303"/>
                <a:gd name="connsiteY23" fmla="*/ 793139 h 1431878"/>
                <a:gd name="connsiteX24" fmla="*/ 1196657 w 1373303"/>
                <a:gd name="connsiteY24" fmla="*/ 824312 h 1431878"/>
                <a:gd name="connsiteX25" fmla="*/ 1248612 w 1373303"/>
                <a:gd name="connsiteY25" fmla="*/ 886657 h 1431878"/>
                <a:gd name="connsiteX26" fmla="*/ 1269394 w 1373303"/>
                <a:gd name="connsiteY26" fmla="*/ 959394 h 1431878"/>
                <a:gd name="connsiteX27" fmla="*/ 1300566 w 1373303"/>
                <a:gd name="connsiteY27" fmla="*/ 1052912 h 1431878"/>
                <a:gd name="connsiteX28" fmla="*/ 1310957 w 1373303"/>
                <a:gd name="connsiteY28" fmla="*/ 1084084 h 1431878"/>
                <a:gd name="connsiteX29" fmla="*/ 1331739 w 1373303"/>
                <a:gd name="connsiteY29" fmla="*/ 1167212 h 1431878"/>
                <a:gd name="connsiteX30" fmla="*/ 1352521 w 1373303"/>
                <a:gd name="connsiteY30" fmla="*/ 1229557 h 1431878"/>
                <a:gd name="connsiteX31" fmla="*/ 1373303 w 1373303"/>
                <a:gd name="connsiteY31" fmla="*/ 1354248 h 1431878"/>
                <a:gd name="connsiteX32" fmla="*/ 1342130 w 1373303"/>
                <a:gd name="connsiteY32" fmla="*/ 1375030 h 1431878"/>
                <a:gd name="connsiteX33" fmla="*/ 1238221 w 1373303"/>
                <a:gd name="connsiteY33" fmla="*/ 1364639 h 1431878"/>
                <a:gd name="connsiteX34" fmla="*/ 1051185 w 1373303"/>
                <a:gd name="connsiteY34" fmla="*/ 1354248 h 1431878"/>
                <a:gd name="connsiteX35" fmla="*/ 781021 w 1373303"/>
                <a:gd name="connsiteY35" fmla="*/ 1364639 h 1431878"/>
                <a:gd name="connsiteX36" fmla="*/ 718675 w 1373303"/>
                <a:gd name="connsiteY36" fmla="*/ 1375030 h 1431878"/>
                <a:gd name="connsiteX37" fmla="*/ 666721 w 1373303"/>
                <a:gd name="connsiteY37" fmla="*/ 1385421 h 1431878"/>
                <a:gd name="connsiteX38" fmla="*/ 573203 w 1373303"/>
                <a:gd name="connsiteY38" fmla="*/ 1395812 h 1431878"/>
                <a:gd name="connsiteX0" fmla="*/ 573203 w 1373303"/>
                <a:gd name="connsiteY0" fmla="*/ 1409102 h 1445168"/>
                <a:gd name="connsiteX1" fmla="*/ 510857 w 1373303"/>
                <a:gd name="connsiteY1" fmla="*/ 1419493 h 1445168"/>
                <a:gd name="connsiteX2" fmla="*/ 251085 w 1373303"/>
                <a:gd name="connsiteY2" fmla="*/ 1440274 h 1445168"/>
                <a:gd name="connsiteX3" fmla="*/ 2569 w 1373303"/>
                <a:gd name="connsiteY3" fmla="*/ 1445037 h 1445168"/>
                <a:gd name="connsiteX4" fmla="*/ 22485 w 1373303"/>
                <a:gd name="connsiteY4" fmla="*/ 1294802 h 1445168"/>
                <a:gd name="connsiteX5" fmla="*/ 126394 w 1373303"/>
                <a:gd name="connsiteY5" fmla="*/ 931120 h 1445168"/>
                <a:gd name="connsiteX6" fmla="*/ 344603 w 1373303"/>
                <a:gd name="connsiteY6" fmla="*/ 723302 h 1445168"/>
                <a:gd name="connsiteX7" fmla="*/ 498735 w 1373303"/>
                <a:gd name="connsiteY7" fmla="*/ 668966 h 1445168"/>
                <a:gd name="connsiteX8" fmla="*/ 458903 w 1373303"/>
                <a:gd name="connsiteY8" fmla="*/ 577829 h 1445168"/>
                <a:gd name="connsiteX9" fmla="*/ 458903 w 1373303"/>
                <a:gd name="connsiteY9" fmla="*/ 307665 h 1445168"/>
                <a:gd name="connsiteX10" fmla="*/ 608274 w 1373303"/>
                <a:gd name="connsiteY10" fmla="*/ 41182 h 1445168"/>
                <a:gd name="connsiteX11" fmla="*/ 889260 w 1373303"/>
                <a:gd name="connsiteY11" fmla="*/ 42048 h 1445168"/>
                <a:gd name="connsiteX12" fmla="*/ 936885 w 1373303"/>
                <a:gd name="connsiteY12" fmla="*/ 79065 h 1445168"/>
                <a:gd name="connsiteX13" fmla="*/ 1009621 w 1373303"/>
                <a:gd name="connsiteY13" fmla="*/ 172584 h 1445168"/>
                <a:gd name="connsiteX14" fmla="*/ 1030403 w 1373303"/>
                <a:gd name="connsiteY14" fmla="*/ 255711 h 1445168"/>
                <a:gd name="connsiteX15" fmla="*/ 1040794 w 1373303"/>
                <a:gd name="connsiteY15" fmla="*/ 359620 h 1445168"/>
                <a:gd name="connsiteX16" fmla="*/ 1030403 w 1373303"/>
                <a:gd name="connsiteY16" fmla="*/ 525874 h 1445168"/>
                <a:gd name="connsiteX17" fmla="*/ 999230 w 1373303"/>
                <a:gd name="connsiteY17" fmla="*/ 588220 h 1445168"/>
                <a:gd name="connsiteX18" fmla="*/ 968057 w 1373303"/>
                <a:gd name="connsiteY18" fmla="*/ 650565 h 1445168"/>
                <a:gd name="connsiteX19" fmla="*/ 978448 w 1373303"/>
                <a:gd name="connsiteY19" fmla="*/ 681738 h 1445168"/>
                <a:gd name="connsiteX20" fmla="*/ 1020012 w 1373303"/>
                <a:gd name="connsiteY20" fmla="*/ 692129 h 1445168"/>
                <a:gd name="connsiteX21" fmla="*/ 1051185 w 1373303"/>
                <a:gd name="connsiteY21" fmla="*/ 702520 h 1445168"/>
                <a:gd name="connsiteX22" fmla="*/ 1144703 w 1373303"/>
                <a:gd name="connsiteY22" fmla="*/ 785647 h 1445168"/>
                <a:gd name="connsiteX23" fmla="*/ 1175875 w 1373303"/>
                <a:gd name="connsiteY23" fmla="*/ 806429 h 1445168"/>
                <a:gd name="connsiteX24" fmla="*/ 1196657 w 1373303"/>
                <a:gd name="connsiteY24" fmla="*/ 837602 h 1445168"/>
                <a:gd name="connsiteX25" fmla="*/ 1248612 w 1373303"/>
                <a:gd name="connsiteY25" fmla="*/ 899947 h 1445168"/>
                <a:gd name="connsiteX26" fmla="*/ 1269394 w 1373303"/>
                <a:gd name="connsiteY26" fmla="*/ 972684 h 1445168"/>
                <a:gd name="connsiteX27" fmla="*/ 1300566 w 1373303"/>
                <a:gd name="connsiteY27" fmla="*/ 1066202 h 1445168"/>
                <a:gd name="connsiteX28" fmla="*/ 1310957 w 1373303"/>
                <a:gd name="connsiteY28" fmla="*/ 1097374 h 1445168"/>
                <a:gd name="connsiteX29" fmla="*/ 1331739 w 1373303"/>
                <a:gd name="connsiteY29" fmla="*/ 1180502 h 1445168"/>
                <a:gd name="connsiteX30" fmla="*/ 1352521 w 1373303"/>
                <a:gd name="connsiteY30" fmla="*/ 1242847 h 1445168"/>
                <a:gd name="connsiteX31" fmla="*/ 1373303 w 1373303"/>
                <a:gd name="connsiteY31" fmla="*/ 1367538 h 1445168"/>
                <a:gd name="connsiteX32" fmla="*/ 1342130 w 1373303"/>
                <a:gd name="connsiteY32" fmla="*/ 1388320 h 1445168"/>
                <a:gd name="connsiteX33" fmla="*/ 1238221 w 1373303"/>
                <a:gd name="connsiteY33" fmla="*/ 1377929 h 1445168"/>
                <a:gd name="connsiteX34" fmla="*/ 1051185 w 1373303"/>
                <a:gd name="connsiteY34" fmla="*/ 1367538 h 1445168"/>
                <a:gd name="connsiteX35" fmla="*/ 781021 w 1373303"/>
                <a:gd name="connsiteY35" fmla="*/ 1377929 h 1445168"/>
                <a:gd name="connsiteX36" fmla="*/ 718675 w 1373303"/>
                <a:gd name="connsiteY36" fmla="*/ 1388320 h 1445168"/>
                <a:gd name="connsiteX37" fmla="*/ 666721 w 1373303"/>
                <a:gd name="connsiteY37" fmla="*/ 1398711 h 1445168"/>
                <a:gd name="connsiteX38" fmla="*/ 573203 w 1373303"/>
                <a:gd name="connsiteY38" fmla="*/ 1409102 h 1445168"/>
                <a:gd name="connsiteX0" fmla="*/ 573203 w 1373303"/>
                <a:gd name="connsiteY0" fmla="*/ 1400733 h 1436799"/>
                <a:gd name="connsiteX1" fmla="*/ 510857 w 1373303"/>
                <a:gd name="connsiteY1" fmla="*/ 1411124 h 1436799"/>
                <a:gd name="connsiteX2" fmla="*/ 251085 w 1373303"/>
                <a:gd name="connsiteY2" fmla="*/ 1431905 h 1436799"/>
                <a:gd name="connsiteX3" fmla="*/ 2569 w 1373303"/>
                <a:gd name="connsiteY3" fmla="*/ 1436668 h 1436799"/>
                <a:gd name="connsiteX4" fmla="*/ 22485 w 1373303"/>
                <a:gd name="connsiteY4" fmla="*/ 1286433 h 1436799"/>
                <a:gd name="connsiteX5" fmla="*/ 126394 w 1373303"/>
                <a:gd name="connsiteY5" fmla="*/ 922751 h 1436799"/>
                <a:gd name="connsiteX6" fmla="*/ 344603 w 1373303"/>
                <a:gd name="connsiteY6" fmla="*/ 714933 h 1436799"/>
                <a:gd name="connsiteX7" fmla="*/ 498735 w 1373303"/>
                <a:gd name="connsiteY7" fmla="*/ 660597 h 1436799"/>
                <a:gd name="connsiteX8" fmla="*/ 458903 w 1373303"/>
                <a:gd name="connsiteY8" fmla="*/ 569460 h 1436799"/>
                <a:gd name="connsiteX9" fmla="*/ 458903 w 1373303"/>
                <a:gd name="connsiteY9" fmla="*/ 299296 h 1436799"/>
                <a:gd name="connsiteX10" fmla="*/ 608274 w 1373303"/>
                <a:gd name="connsiteY10" fmla="*/ 32813 h 1436799"/>
                <a:gd name="connsiteX11" fmla="*/ 889260 w 1373303"/>
                <a:gd name="connsiteY11" fmla="*/ 33679 h 1436799"/>
                <a:gd name="connsiteX12" fmla="*/ 936885 w 1373303"/>
                <a:gd name="connsiteY12" fmla="*/ 70696 h 1436799"/>
                <a:gd name="connsiteX13" fmla="*/ 1009621 w 1373303"/>
                <a:gd name="connsiteY13" fmla="*/ 164215 h 1436799"/>
                <a:gd name="connsiteX14" fmla="*/ 1030403 w 1373303"/>
                <a:gd name="connsiteY14" fmla="*/ 247342 h 1436799"/>
                <a:gd name="connsiteX15" fmla="*/ 1040794 w 1373303"/>
                <a:gd name="connsiteY15" fmla="*/ 351251 h 1436799"/>
                <a:gd name="connsiteX16" fmla="*/ 1030403 w 1373303"/>
                <a:gd name="connsiteY16" fmla="*/ 517505 h 1436799"/>
                <a:gd name="connsiteX17" fmla="*/ 999230 w 1373303"/>
                <a:gd name="connsiteY17" fmla="*/ 579851 h 1436799"/>
                <a:gd name="connsiteX18" fmla="*/ 968057 w 1373303"/>
                <a:gd name="connsiteY18" fmla="*/ 642196 h 1436799"/>
                <a:gd name="connsiteX19" fmla="*/ 978448 w 1373303"/>
                <a:gd name="connsiteY19" fmla="*/ 673369 h 1436799"/>
                <a:gd name="connsiteX20" fmla="*/ 1020012 w 1373303"/>
                <a:gd name="connsiteY20" fmla="*/ 683760 h 1436799"/>
                <a:gd name="connsiteX21" fmla="*/ 1051185 w 1373303"/>
                <a:gd name="connsiteY21" fmla="*/ 694151 h 1436799"/>
                <a:gd name="connsiteX22" fmla="*/ 1144703 w 1373303"/>
                <a:gd name="connsiteY22" fmla="*/ 777278 h 1436799"/>
                <a:gd name="connsiteX23" fmla="*/ 1175875 w 1373303"/>
                <a:gd name="connsiteY23" fmla="*/ 798060 h 1436799"/>
                <a:gd name="connsiteX24" fmla="*/ 1196657 w 1373303"/>
                <a:gd name="connsiteY24" fmla="*/ 829233 h 1436799"/>
                <a:gd name="connsiteX25" fmla="*/ 1248612 w 1373303"/>
                <a:gd name="connsiteY25" fmla="*/ 891578 h 1436799"/>
                <a:gd name="connsiteX26" fmla="*/ 1269394 w 1373303"/>
                <a:gd name="connsiteY26" fmla="*/ 964315 h 1436799"/>
                <a:gd name="connsiteX27" fmla="*/ 1300566 w 1373303"/>
                <a:gd name="connsiteY27" fmla="*/ 1057833 h 1436799"/>
                <a:gd name="connsiteX28" fmla="*/ 1310957 w 1373303"/>
                <a:gd name="connsiteY28" fmla="*/ 1089005 h 1436799"/>
                <a:gd name="connsiteX29" fmla="*/ 1331739 w 1373303"/>
                <a:gd name="connsiteY29" fmla="*/ 1172133 h 1436799"/>
                <a:gd name="connsiteX30" fmla="*/ 1352521 w 1373303"/>
                <a:gd name="connsiteY30" fmla="*/ 1234478 h 1436799"/>
                <a:gd name="connsiteX31" fmla="*/ 1373303 w 1373303"/>
                <a:gd name="connsiteY31" fmla="*/ 1359169 h 1436799"/>
                <a:gd name="connsiteX32" fmla="*/ 1342130 w 1373303"/>
                <a:gd name="connsiteY32" fmla="*/ 1379951 h 1436799"/>
                <a:gd name="connsiteX33" fmla="*/ 1238221 w 1373303"/>
                <a:gd name="connsiteY33" fmla="*/ 1369560 h 1436799"/>
                <a:gd name="connsiteX34" fmla="*/ 1051185 w 1373303"/>
                <a:gd name="connsiteY34" fmla="*/ 1359169 h 1436799"/>
                <a:gd name="connsiteX35" fmla="*/ 781021 w 1373303"/>
                <a:gd name="connsiteY35" fmla="*/ 1369560 h 1436799"/>
                <a:gd name="connsiteX36" fmla="*/ 718675 w 1373303"/>
                <a:gd name="connsiteY36" fmla="*/ 1379951 h 1436799"/>
                <a:gd name="connsiteX37" fmla="*/ 666721 w 1373303"/>
                <a:gd name="connsiteY37" fmla="*/ 1390342 h 1436799"/>
                <a:gd name="connsiteX38" fmla="*/ 573203 w 1373303"/>
                <a:gd name="connsiteY38" fmla="*/ 1400733 h 1436799"/>
                <a:gd name="connsiteX0" fmla="*/ 573203 w 1373303"/>
                <a:gd name="connsiteY0" fmla="*/ 1406309 h 1442375"/>
                <a:gd name="connsiteX1" fmla="*/ 510857 w 1373303"/>
                <a:gd name="connsiteY1" fmla="*/ 1416700 h 1442375"/>
                <a:gd name="connsiteX2" fmla="*/ 251085 w 1373303"/>
                <a:gd name="connsiteY2" fmla="*/ 1437481 h 1442375"/>
                <a:gd name="connsiteX3" fmla="*/ 2569 w 1373303"/>
                <a:gd name="connsiteY3" fmla="*/ 1442244 h 1442375"/>
                <a:gd name="connsiteX4" fmla="*/ 22485 w 1373303"/>
                <a:gd name="connsiteY4" fmla="*/ 1292009 h 1442375"/>
                <a:gd name="connsiteX5" fmla="*/ 126394 w 1373303"/>
                <a:gd name="connsiteY5" fmla="*/ 928327 h 1442375"/>
                <a:gd name="connsiteX6" fmla="*/ 344603 w 1373303"/>
                <a:gd name="connsiteY6" fmla="*/ 720509 h 1442375"/>
                <a:gd name="connsiteX7" fmla="*/ 498735 w 1373303"/>
                <a:gd name="connsiteY7" fmla="*/ 666173 h 1442375"/>
                <a:gd name="connsiteX8" fmla="*/ 458903 w 1373303"/>
                <a:gd name="connsiteY8" fmla="*/ 575036 h 1442375"/>
                <a:gd name="connsiteX9" fmla="*/ 458903 w 1373303"/>
                <a:gd name="connsiteY9" fmla="*/ 304872 h 1442375"/>
                <a:gd name="connsiteX10" fmla="*/ 608274 w 1373303"/>
                <a:gd name="connsiteY10" fmla="*/ 38389 h 1442375"/>
                <a:gd name="connsiteX11" fmla="*/ 889260 w 1373303"/>
                <a:gd name="connsiteY11" fmla="*/ 39255 h 1442375"/>
                <a:gd name="connsiteX12" fmla="*/ 936885 w 1373303"/>
                <a:gd name="connsiteY12" fmla="*/ 76272 h 1442375"/>
                <a:gd name="connsiteX13" fmla="*/ 1009621 w 1373303"/>
                <a:gd name="connsiteY13" fmla="*/ 169791 h 1442375"/>
                <a:gd name="connsiteX14" fmla="*/ 1030403 w 1373303"/>
                <a:gd name="connsiteY14" fmla="*/ 252918 h 1442375"/>
                <a:gd name="connsiteX15" fmla="*/ 1040794 w 1373303"/>
                <a:gd name="connsiteY15" fmla="*/ 356827 h 1442375"/>
                <a:gd name="connsiteX16" fmla="*/ 1030403 w 1373303"/>
                <a:gd name="connsiteY16" fmla="*/ 523081 h 1442375"/>
                <a:gd name="connsiteX17" fmla="*/ 999230 w 1373303"/>
                <a:gd name="connsiteY17" fmla="*/ 585427 h 1442375"/>
                <a:gd name="connsiteX18" fmla="*/ 968057 w 1373303"/>
                <a:gd name="connsiteY18" fmla="*/ 647772 h 1442375"/>
                <a:gd name="connsiteX19" fmla="*/ 978448 w 1373303"/>
                <a:gd name="connsiteY19" fmla="*/ 678945 h 1442375"/>
                <a:gd name="connsiteX20" fmla="*/ 1020012 w 1373303"/>
                <a:gd name="connsiteY20" fmla="*/ 689336 h 1442375"/>
                <a:gd name="connsiteX21" fmla="*/ 1051185 w 1373303"/>
                <a:gd name="connsiteY21" fmla="*/ 699727 h 1442375"/>
                <a:gd name="connsiteX22" fmla="*/ 1144703 w 1373303"/>
                <a:gd name="connsiteY22" fmla="*/ 782854 h 1442375"/>
                <a:gd name="connsiteX23" fmla="*/ 1175875 w 1373303"/>
                <a:gd name="connsiteY23" fmla="*/ 803636 h 1442375"/>
                <a:gd name="connsiteX24" fmla="*/ 1196657 w 1373303"/>
                <a:gd name="connsiteY24" fmla="*/ 834809 h 1442375"/>
                <a:gd name="connsiteX25" fmla="*/ 1248612 w 1373303"/>
                <a:gd name="connsiteY25" fmla="*/ 897154 h 1442375"/>
                <a:gd name="connsiteX26" fmla="*/ 1269394 w 1373303"/>
                <a:gd name="connsiteY26" fmla="*/ 969891 h 1442375"/>
                <a:gd name="connsiteX27" fmla="*/ 1300566 w 1373303"/>
                <a:gd name="connsiteY27" fmla="*/ 1063409 h 1442375"/>
                <a:gd name="connsiteX28" fmla="*/ 1310957 w 1373303"/>
                <a:gd name="connsiteY28" fmla="*/ 1094581 h 1442375"/>
                <a:gd name="connsiteX29" fmla="*/ 1331739 w 1373303"/>
                <a:gd name="connsiteY29" fmla="*/ 1177709 h 1442375"/>
                <a:gd name="connsiteX30" fmla="*/ 1352521 w 1373303"/>
                <a:gd name="connsiteY30" fmla="*/ 1240054 h 1442375"/>
                <a:gd name="connsiteX31" fmla="*/ 1373303 w 1373303"/>
                <a:gd name="connsiteY31" fmla="*/ 1364745 h 1442375"/>
                <a:gd name="connsiteX32" fmla="*/ 1342130 w 1373303"/>
                <a:gd name="connsiteY32" fmla="*/ 1385527 h 1442375"/>
                <a:gd name="connsiteX33" fmla="*/ 1238221 w 1373303"/>
                <a:gd name="connsiteY33" fmla="*/ 1375136 h 1442375"/>
                <a:gd name="connsiteX34" fmla="*/ 1051185 w 1373303"/>
                <a:gd name="connsiteY34" fmla="*/ 1364745 h 1442375"/>
                <a:gd name="connsiteX35" fmla="*/ 781021 w 1373303"/>
                <a:gd name="connsiteY35" fmla="*/ 1375136 h 1442375"/>
                <a:gd name="connsiteX36" fmla="*/ 718675 w 1373303"/>
                <a:gd name="connsiteY36" fmla="*/ 1385527 h 1442375"/>
                <a:gd name="connsiteX37" fmla="*/ 666721 w 1373303"/>
                <a:gd name="connsiteY37" fmla="*/ 1395918 h 1442375"/>
                <a:gd name="connsiteX38" fmla="*/ 573203 w 1373303"/>
                <a:gd name="connsiteY38" fmla="*/ 1406309 h 1442375"/>
                <a:gd name="connsiteX0" fmla="*/ 573203 w 1373303"/>
                <a:gd name="connsiteY0" fmla="*/ 1410564 h 1446630"/>
                <a:gd name="connsiteX1" fmla="*/ 510857 w 1373303"/>
                <a:gd name="connsiteY1" fmla="*/ 1420955 h 1446630"/>
                <a:gd name="connsiteX2" fmla="*/ 251085 w 1373303"/>
                <a:gd name="connsiteY2" fmla="*/ 1441736 h 1446630"/>
                <a:gd name="connsiteX3" fmla="*/ 2569 w 1373303"/>
                <a:gd name="connsiteY3" fmla="*/ 1446499 h 1446630"/>
                <a:gd name="connsiteX4" fmla="*/ 22485 w 1373303"/>
                <a:gd name="connsiteY4" fmla="*/ 1296264 h 1446630"/>
                <a:gd name="connsiteX5" fmla="*/ 126394 w 1373303"/>
                <a:gd name="connsiteY5" fmla="*/ 932582 h 1446630"/>
                <a:gd name="connsiteX6" fmla="*/ 344603 w 1373303"/>
                <a:gd name="connsiteY6" fmla="*/ 724764 h 1446630"/>
                <a:gd name="connsiteX7" fmla="*/ 498735 w 1373303"/>
                <a:gd name="connsiteY7" fmla="*/ 670428 h 1446630"/>
                <a:gd name="connsiteX8" fmla="*/ 458903 w 1373303"/>
                <a:gd name="connsiteY8" fmla="*/ 579291 h 1446630"/>
                <a:gd name="connsiteX9" fmla="*/ 458903 w 1373303"/>
                <a:gd name="connsiteY9" fmla="*/ 309127 h 1446630"/>
                <a:gd name="connsiteX10" fmla="*/ 608274 w 1373303"/>
                <a:gd name="connsiteY10" fmla="*/ 42644 h 1446630"/>
                <a:gd name="connsiteX11" fmla="*/ 889260 w 1373303"/>
                <a:gd name="connsiteY11" fmla="*/ 43510 h 1446630"/>
                <a:gd name="connsiteX12" fmla="*/ 936885 w 1373303"/>
                <a:gd name="connsiteY12" fmla="*/ 80527 h 1446630"/>
                <a:gd name="connsiteX13" fmla="*/ 1009621 w 1373303"/>
                <a:gd name="connsiteY13" fmla="*/ 174046 h 1446630"/>
                <a:gd name="connsiteX14" fmla="*/ 1030403 w 1373303"/>
                <a:gd name="connsiteY14" fmla="*/ 257173 h 1446630"/>
                <a:gd name="connsiteX15" fmla="*/ 1040794 w 1373303"/>
                <a:gd name="connsiteY15" fmla="*/ 361082 h 1446630"/>
                <a:gd name="connsiteX16" fmla="*/ 1030403 w 1373303"/>
                <a:gd name="connsiteY16" fmla="*/ 527336 h 1446630"/>
                <a:gd name="connsiteX17" fmla="*/ 999230 w 1373303"/>
                <a:gd name="connsiteY17" fmla="*/ 589682 h 1446630"/>
                <a:gd name="connsiteX18" fmla="*/ 968057 w 1373303"/>
                <a:gd name="connsiteY18" fmla="*/ 652027 h 1446630"/>
                <a:gd name="connsiteX19" fmla="*/ 978448 w 1373303"/>
                <a:gd name="connsiteY19" fmla="*/ 683200 h 1446630"/>
                <a:gd name="connsiteX20" fmla="*/ 1020012 w 1373303"/>
                <a:gd name="connsiteY20" fmla="*/ 693591 h 1446630"/>
                <a:gd name="connsiteX21" fmla="*/ 1051185 w 1373303"/>
                <a:gd name="connsiteY21" fmla="*/ 703982 h 1446630"/>
                <a:gd name="connsiteX22" fmla="*/ 1144703 w 1373303"/>
                <a:gd name="connsiteY22" fmla="*/ 787109 h 1446630"/>
                <a:gd name="connsiteX23" fmla="*/ 1175875 w 1373303"/>
                <a:gd name="connsiteY23" fmla="*/ 807891 h 1446630"/>
                <a:gd name="connsiteX24" fmla="*/ 1196657 w 1373303"/>
                <a:gd name="connsiteY24" fmla="*/ 839064 h 1446630"/>
                <a:gd name="connsiteX25" fmla="*/ 1248612 w 1373303"/>
                <a:gd name="connsiteY25" fmla="*/ 901409 h 1446630"/>
                <a:gd name="connsiteX26" fmla="*/ 1269394 w 1373303"/>
                <a:gd name="connsiteY26" fmla="*/ 974146 h 1446630"/>
                <a:gd name="connsiteX27" fmla="*/ 1300566 w 1373303"/>
                <a:gd name="connsiteY27" fmla="*/ 1067664 h 1446630"/>
                <a:gd name="connsiteX28" fmla="*/ 1310957 w 1373303"/>
                <a:gd name="connsiteY28" fmla="*/ 1098836 h 1446630"/>
                <a:gd name="connsiteX29" fmla="*/ 1331739 w 1373303"/>
                <a:gd name="connsiteY29" fmla="*/ 1181964 h 1446630"/>
                <a:gd name="connsiteX30" fmla="*/ 1352521 w 1373303"/>
                <a:gd name="connsiteY30" fmla="*/ 1244309 h 1446630"/>
                <a:gd name="connsiteX31" fmla="*/ 1373303 w 1373303"/>
                <a:gd name="connsiteY31" fmla="*/ 1369000 h 1446630"/>
                <a:gd name="connsiteX32" fmla="*/ 1342130 w 1373303"/>
                <a:gd name="connsiteY32" fmla="*/ 1389782 h 1446630"/>
                <a:gd name="connsiteX33" fmla="*/ 1238221 w 1373303"/>
                <a:gd name="connsiteY33" fmla="*/ 1379391 h 1446630"/>
                <a:gd name="connsiteX34" fmla="*/ 1051185 w 1373303"/>
                <a:gd name="connsiteY34" fmla="*/ 1369000 h 1446630"/>
                <a:gd name="connsiteX35" fmla="*/ 781021 w 1373303"/>
                <a:gd name="connsiteY35" fmla="*/ 1379391 h 1446630"/>
                <a:gd name="connsiteX36" fmla="*/ 718675 w 1373303"/>
                <a:gd name="connsiteY36" fmla="*/ 1389782 h 1446630"/>
                <a:gd name="connsiteX37" fmla="*/ 666721 w 1373303"/>
                <a:gd name="connsiteY37" fmla="*/ 1400173 h 1446630"/>
                <a:gd name="connsiteX38" fmla="*/ 573203 w 1373303"/>
                <a:gd name="connsiteY38" fmla="*/ 1410564 h 1446630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217"/>
                <a:gd name="connsiteX1" fmla="*/ 251085 w 1373303"/>
                <a:gd name="connsiteY1" fmla="*/ 1438112 h 1443217"/>
                <a:gd name="connsiteX2" fmla="*/ 2569 w 1373303"/>
                <a:gd name="connsiteY2" fmla="*/ 1442875 h 1443217"/>
                <a:gd name="connsiteX3" fmla="*/ 22485 w 1373303"/>
                <a:gd name="connsiteY3" fmla="*/ 1292640 h 1443217"/>
                <a:gd name="connsiteX4" fmla="*/ 126394 w 1373303"/>
                <a:gd name="connsiteY4" fmla="*/ 928958 h 1443217"/>
                <a:gd name="connsiteX5" fmla="*/ 344603 w 1373303"/>
                <a:gd name="connsiteY5" fmla="*/ 721140 h 1443217"/>
                <a:gd name="connsiteX6" fmla="*/ 498735 w 1373303"/>
                <a:gd name="connsiteY6" fmla="*/ 666804 h 1443217"/>
                <a:gd name="connsiteX7" fmla="*/ 458903 w 1373303"/>
                <a:gd name="connsiteY7" fmla="*/ 575667 h 1443217"/>
                <a:gd name="connsiteX8" fmla="*/ 458903 w 1373303"/>
                <a:gd name="connsiteY8" fmla="*/ 305503 h 1443217"/>
                <a:gd name="connsiteX9" fmla="*/ 608274 w 1373303"/>
                <a:gd name="connsiteY9" fmla="*/ 39020 h 1443217"/>
                <a:gd name="connsiteX10" fmla="*/ 889260 w 1373303"/>
                <a:gd name="connsiteY10" fmla="*/ 39886 h 1443217"/>
                <a:gd name="connsiteX11" fmla="*/ 936885 w 1373303"/>
                <a:gd name="connsiteY11" fmla="*/ 76903 h 1443217"/>
                <a:gd name="connsiteX12" fmla="*/ 1009621 w 1373303"/>
                <a:gd name="connsiteY12" fmla="*/ 170422 h 1443217"/>
                <a:gd name="connsiteX13" fmla="*/ 1030403 w 1373303"/>
                <a:gd name="connsiteY13" fmla="*/ 253549 h 1443217"/>
                <a:gd name="connsiteX14" fmla="*/ 1040794 w 1373303"/>
                <a:gd name="connsiteY14" fmla="*/ 357458 h 1443217"/>
                <a:gd name="connsiteX15" fmla="*/ 1030403 w 1373303"/>
                <a:gd name="connsiteY15" fmla="*/ 523712 h 1443217"/>
                <a:gd name="connsiteX16" fmla="*/ 999230 w 1373303"/>
                <a:gd name="connsiteY16" fmla="*/ 586058 h 1443217"/>
                <a:gd name="connsiteX17" fmla="*/ 968057 w 1373303"/>
                <a:gd name="connsiteY17" fmla="*/ 648403 h 1443217"/>
                <a:gd name="connsiteX18" fmla="*/ 978448 w 1373303"/>
                <a:gd name="connsiteY18" fmla="*/ 679576 h 1443217"/>
                <a:gd name="connsiteX19" fmla="*/ 1020012 w 1373303"/>
                <a:gd name="connsiteY19" fmla="*/ 689967 h 1443217"/>
                <a:gd name="connsiteX20" fmla="*/ 1051185 w 1373303"/>
                <a:gd name="connsiteY20" fmla="*/ 700358 h 1443217"/>
                <a:gd name="connsiteX21" fmla="*/ 1144703 w 1373303"/>
                <a:gd name="connsiteY21" fmla="*/ 783485 h 1443217"/>
                <a:gd name="connsiteX22" fmla="*/ 1175875 w 1373303"/>
                <a:gd name="connsiteY22" fmla="*/ 804267 h 1443217"/>
                <a:gd name="connsiteX23" fmla="*/ 1196657 w 1373303"/>
                <a:gd name="connsiteY23" fmla="*/ 835440 h 1443217"/>
                <a:gd name="connsiteX24" fmla="*/ 1248612 w 1373303"/>
                <a:gd name="connsiteY24" fmla="*/ 897785 h 1443217"/>
                <a:gd name="connsiteX25" fmla="*/ 1269394 w 1373303"/>
                <a:gd name="connsiteY25" fmla="*/ 970522 h 1443217"/>
                <a:gd name="connsiteX26" fmla="*/ 1300566 w 1373303"/>
                <a:gd name="connsiteY26" fmla="*/ 1064040 h 1443217"/>
                <a:gd name="connsiteX27" fmla="*/ 1310957 w 1373303"/>
                <a:gd name="connsiteY27" fmla="*/ 1095212 h 1443217"/>
                <a:gd name="connsiteX28" fmla="*/ 1331739 w 1373303"/>
                <a:gd name="connsiteY28" fmla="*/ 1178340 h 1443217"/>
                <a:gd name="connsiteX29" fmla="*/ 1352521 w 1373303"/>
                <a:gd name="connsiteY29" fmla="*/ 1240685 h 1443217"/>
                <a:gd name="connsiteX30" fmla="*/ 1373303 w 1373303"/>
                <a:gd name="connsiteY30" fmla="*/ 1365376 h 1443217"/>
                <a:gd name="connsiteX31" fmla="*/ 1342130 w 1373303"/>
                <a:gd name="connsiteY31" fmla="*/ 1386158 h 1443217"/>
                <a:gd name="connsiteX32" fmla="*/ 1238221 w 1373303"/>
                <a:gd name="connsiteY32" fmla="*/ 1375767 h 1443217"/>
                <a:gd name="connsiteX33" fmla="*/ 1051185 w 1373303"/>
                <a:gd name="connsiteY33" fmla="*/ 1365376 h 1443217"/>
                <a:gd name="connsiteX34" fmla="*/ 781021 w 1373303"/>
                <a:gd name="connsiteY34" fmla="*/ 1375767 h 1443217"/>
                <a:gd name="connsiteX35" fmla="*/ 718675 w 1373303"/>
                <a:gd name="connsiteY35" fmla="*/ 1386158 h 1443217"/>
                <a:gd name="connsiteX36" fmla="*/ 666721 w 1373303"/>
                <a:gd name="connsiteY36" fmla="*/ 1396549 h 1443217"/>
                <a:gd name="connsiteX37" fmla="*/ 573203 w 1373303"/>
                <a:gd name="connsiteY37" fmla="*/ 1406940 h 1443217"/>
                <a:gd name="connsiteX0" fmla="*/ 666721 w 1373303"/>
                <a:gd name="connsiteY0" fmla="*/ 1396549 h 1443660"/>
                <a:gd name="connsiteX1" fmla="*/ 251085 w 1373303"/>
                <a:gd name="connsiteY1" fmla="*/ 1438112 h 1443660"/>
                <a:gd name="connsiteX2" fmla="*/ 2569 w 1373303"/>
                <a:gd name="connsiteY2" fmla="*/ 1442875 h 1443660"/>
                <a:gd name="connsiteX3" fmla="*/ 22485 w 1373303"/>
                <a:gd name="connsiteY3" fmla="*/ 1292640 h 1443660"/>
                <a:gd name="connsiteX4" fmla="*/ 126394 w 1373303"/>
                <a:gd name="connsiteY4" fmla="*/ 928958 h 1443660"/>
                <a:gd name="connsiteX5" fmla="*/ 344603 w 1373303"/>
                <a:gd name="connsiteY5" fmla="*/ 721140 h 1443660"/>
                <a:gd name="connsiteX6" fmla="*/ 498735 w 1373303"/>
                <a:gd name="connsiteY6" fmla="*/ 666804 h 1443660"/>
                <a:gd name="connsiteX7" fmla="*/ 458903 w 1373303"/>
                <a:gd name="connsiteY7" fmla="*/ 575667 h 1443660"/>
                <a:gd name="connsiteX8" fmla="*/ 458903 w 1373303"/>
                <a:gd name="connsiteY8" fmla="*/ 305503 h 1443660"/>
                <a:gd name="connsiteX9" fmla="*/ 608274 w 1373303"/>
                <a:gd name="connsiteY9" fmla="*/ 39020 h 1443660"/>
                <a:gd name="connsiteX10" fmla="*/ 889260 w 1373303"/>
                <a:gd name="connsiteY10" fmla="*/ 39886 h 1443660"/>
                <a:gd name="connsiteX11" fmla="*/ 936885 w 1373303"/>
                <a:gd name="connsiteY11" fmla="*/ 76903 h 1443660"/>
                <a:gd name="connsiteX12" fmla="*/ 1009621 w 1373303"/>
                <a:gd name="connsiteY12" fmla="*/ 170422 h 1443660"/>
                <a:gd name="connsiteX13" fmla="*/ 1030403 w 1373303"/>
                <a:gd name="connsiteY13" fmla="*/ 253549 h 1443660"/>
                <a:gd name="connsiteX14" fmla="*/ 1040794 w 1373303"/>
                <a:gd name="connsiteY14" fmla="*/ 357458 h 1443660"/>
                <a:gd name="connsiteX15" fmla="*/ 1030403 w 1373303"/>
                <a:gd name="connsiteY15" fmla="*/ 523712 h 1443660"/>
                <a:gd name="connsiteX16" fmla="*/ 999230 w 1373303"/>
                <a:gd name="connsiteY16" fmla="*/ 586058 h 1443660"/>
                <a:gd name="connsiteX17" fmla="*/ 968057 w 1373303"/>
                <a:gd name="connsiteY17" fmla="*/ 648403 h 1443660"/>
                <a:gd name="connsiteX18" fmla="*/ 978448 w 1373303"/>
                <a:gd name="connsiteY18" fmla="*/ 679576 h 1443660"/>
                <a:gd name="connsiteX19" fmla="*/ 1020012 w 1373303"/>
                <a:gd name="connsiteY19" fmla="*/ 689967 h 1443660"/>
                <a:gd name="connsiteX20" fmla="*/ 1051185 w 1373303"/>
                <a:gd name="connsiteY20" fmla="*/ 700358 h 1443660"/>
                <a:gd name="connsiteX21" fmla="*/ 1144703 w 1373303"/>
                <a:gd name="connsiteY21" fmla="*/ 783485 h 1443660"/>
                <a:gd name="connsiteX22" fmla="*/ 1175875 w 1373303"/>
                <a:gd name="connsiteY22" fmla="*/ 804267 h 1443660"/>
                <a:gd name="connsiteX23" fmla="*/ 1196657 w 1373303"/>
                <a:gd name="connsiteY23" fmla="*/ 835440 h 1443660"/>
                <a:gd name="connsiteX24" fmla="*/ 1248612 w 1373303"/>
                <a:gd name="connsiteY24" fmla="*/ 897785 h 1443660"/>
                <a:gd name="connsiteX25" fmla="*/ 1269394 w 1373303"/>
                <a:gd name="connsiteY25" fmla="*/ 970522 h 1443660"/>
                <a:gd name="connsiteX26" fmla="*/ 1300566 w 1373303"/>
                <a:gd name="connsiteY26" fmla="*/ 1064040 h 1443660"/>
                <a:gd name="connsiteX27" fmla="*/ 1310957 w 1373303"/>
                <a:gd name="connsiteY27" fmla="*/ 1095212 h 1443660"/>
                <a:gd name="connsiteX28" fmla="*/ 1331739 w 1373303"/>
                <a:gd name="connsiteY28" fmla="*/ 1178340 h 1443660"/>
                <a:gd name="connsiteX29" fmla="*/ 1352521 w 1373303"/>
                <a:gd name="connsiteY29" fmla="*/ 1240685 h 1443660"/>
                <a:gd name="connsiteX30" fmla="*/ 1373303 w 1373303"/>
                <a:gd name="connsiteY30" fmla="*/ 1365376 h 1443660"/>
                <a:gd name="connsiteX31" fmla="*/ 1342130 w 1373303"/>
                <a:gd name="connsiteY31" fmla="*/ 1386158 h 1443660"/>
                <a:gd name="connsiteX32" fmla="*/ 1238221 w 1373303"/>
                <a:gd name="connsiteY32" fmla="*/ 1375767 h 1443660"/>
                <a:gd name="connsiteX33" fmla="*/ 1051185 w 1373303"/>
                <a:gd name="connsiteY33" fmla="*/ 1365376 h 1443660"/>
                <a:gd name="connsiteX34" fmla="*/ 781021 w 1373303"/>
                <a:gd name="connsiteY34" fmla="*/ 1375767 h 1443660"/>
                <a:gd name="connsiteX35" fmla="*/ 718675 w 1373303"/>
                <a:gd name="connsiteY35" fmla="*/ 1386158 h 1443660"/>
                <a:gd name="connsiteX36" fmla="*/ 666721 w 1373303"/>
                <a:gd name="connsiteY36" fmla="*/ 1396549 h 1443660"/>
                <a:gd name="connsiteX0" fmla="*/ 718675 w 1373303"/>
                <a:gd name="connsiteY0" fmla="*/ 1386158 h 1444245"/>
                <a:gd name="connsiteX1" fmla="*/ 251085 w 1373303"/>
                <a:gd name="connsiteY1" fmla="*/ 1438112 h 1444245"/>
                <a:gd name="connsiteX2" fmla="*/ 2569 w 1373303"/>
                <a:gd name="connsiteY2" fmla="*/ 1442875 h 1444245"/>
                <a:gd name="connsiteX3" fmla="*/ 22485 w 1373303"/>
                <a:gd name="connsiteY3" fmla="*/ 1292640 h 1444245"/>
                <a:gd name="connsiteX4" fmla="*/ 126394 w 1373303"/>
                <a:gd name="connsiteY4" fmla="*/ 928958 h 1444245"/>
                <a:gd name="connsiteX5" fmla="*/ 344603 w 1373303"/>
                <a:gd name="connsiteY5" fmla="*/ 721140 h 1444245"/>
                <a:gd name="connsiteX6" fmla="*/ 498735 w 1373303"/>
                <a:gd name="connsiteY6" fmla="*/ 666804 h 1444245"/>
                <a:gd name="connsiteX7" fmla="*/ 458903 w 1373303"/>
                <a:gd name="connsiteY7" fmla="*/ 575667 h 1444245"/>
                <a:gd name="connsiteX8" fmla="*/ 458903 w 1373303"/>
                <a:gd name="connsiteY8" fmla="*/ 305503 h 1444245"/>
                <a:gd name="connsiteX9" fmla="*/ 608274 w 1373303"/>
                <a:gd name="connsiteY9" fmla="*/ 39020 h 1444245"/>
                <a:gd name="connsiteX10" fmla="*/ 889260 w 1373303"/>
                <a:gd name="connsiteY10" fmla="*/ 39886 h 1444245"/>
                <a:gd name="connsiteX11" fmla="*/ 936885 w 1373303"/>
                <a:gd name="connsiteY11" fmla="*/ 76903 h 1444245"/>
                <a:gd name="connsiteX12" fmla="*/ 1009621 w 1373303"/>
                <a:gd name="connsiteY12" fmla="*/ 170422 h 1444245"/>
                <a:gd name="connsiteX13" fmla="*/ 1030403 w 1373303"/>
                <a:gd name="connsiteY13" fmla="*/ 253549 h 1444245"/>
                <a:gd name="connsiteX14" fmla="*/ 1040794 w 1373303"/>
                <a:gd name="connsiteY14" fmla="*/ 357458 h 1444245"/>
                <a:gd name="connsiteX15" fmla="*/ 1030403 w 1373303"/>
                <a:gd name="connsiteY15" fmla="*/ 523712 h 1444245"/>
                <a:gd name="connsiteX16" fmla="*/ 999230 w 1373303"/>
                <a:gd name="connsiteY16" fmla="*/ 586058 h 1444245"/>
                <a:gd name="connsiteX17" fmla="*/ 968057 w 1373303"/>
                <a:gd name="connsiteY17" fmla="*/ 648403 h 1444245"/>
                <a:gd name="connsiteX18" fmla="*/ 978448 w 1373303"/>
                <a:gd name="connsiteY18" fmla="*/ 679576 h 1444245"/>
                <a:gd name="connsiteX19" fmla="*/ 1020012 w 1373303"/>
                <a:gd name="connsiteY19" fmla="*/ 689967 h 1444245"/>
                <a:gd name="connsiteX20" fmla="*/ 1051185 w 1373303"/>
                <a:gd name="connsiteY20" fmla="*/ 700358 h 1444245"/>
                <a:gd name="connsiteX21" fmla="*/ 1144703 w 1373303"/>
                <a:gd name="connsiteY21" fmla="*/ 783485 h 1444245"/>
                <a:gd name="connsiteX22" fmla="*/ 1175875 w 1373303"/>
                <a:gd name="connsiteY22" fmla="*/ 804267 h 1444245"/>
                <a:gd name="connsiteX23" fmla="*/ 1196657 w 1373303"/>
                <a:gd name="connsiteY23" fmla="*/ 835440 h 1444245"/>
                <a:gd name="connsiteX24" fmla="*/ 1248612 w 1373303"/>
                <a:gd name="connsiteY24" fmla="*/ 897785 h 1444245"/>
                <a:gd name="connsiteX25" fmla="*/ 1269394 w 1373303"/>
                <a:gd name="connsiteY25" fmla="*/ 970522 h 1444245"/>
                <a:gd name="connsiteX26" fmla="*/ 1300566 w 1373303"/>
                <a:gd name="connsiteY26" fmla="*/ 1064040 h 1444245"/>
                <a:gd name="connsiteX27" fmla="*/ 1310957 w 1373303"/>
                <a:gd name="connsiteY27" fmla="*/ 1095212 h 1444245"/>
                <a:gd name="connsiteX28" fmla="*/ 1331739 w 1373303"/>
                <a:gd name="connsiteY28" fmla="*/ 1178340 h 1444245"/>
                <a:gd name="connsiteX29" fmla="*/ 1352521 w 1373303"/>
                <a:gd name="connsiteY29" fmla="*/ 1240685 h 1444245"/>
                <a:gd name="connsiteX30" fmla="*/ 1373303 w 1373303"/>
                <a:gd name="connsiteY30" fmla="*/ 1365376 h 1444245"/>
                <a:gd name="connsiteX31" fmla="*/ 1342130 w 1373303"/>
                <a:gd name="connsiteY31" fmla="*/ 1386158 h 1444245"/>
                <a:gd name="connsiteX32" fmla="*/ 1238221 w 1373303"/>
                <a:gd name="connsiteY32" fmla="*/ 1375767 h 1444245"/>
                <a:gd name="connsiteX33" fmla="*/ 1051185 w 1373303"/>
                <a:gd name="connsiteY33" fmla="*/ 1365376 h 1444245"/>
                <a:gd name="connsiteX34" fmla="*/ 781021 w 1373303"/>
                <a:gd name="connsiteY34" fmla="*/ 1375767 h 1444245"/>
                <a:gd name="connsiteX35" fmla="*/ 718675 w 1373303"/>
                <a:gd name="connsiteY35" fmla="*/ 1386158 h 1444245"/>
                <a:gd name="connsiteX0" fmla="*/ 781021 w 1373303"/>
                <a:gd name="connsiteY0" fmla="*/ 1375767 h 1444901"/>
                <a:gd name="connsiteX1" fmla="*/ 251085 w 1373303"/>
                <a:gd name="connsiteY1" fmla="*/ 1438112 h 1444901"/>
                <a:gd name="connsiteX2" fmla="*/ 2569 w 1373303"/>
                <a:gd name="connsiteY2" fmla="*/ 1442875 h 1444901"/>
                <a:gd name="connsiteX3" fmla="*/ 22485 w 1373303"/>
                <a:gd name="connsiteY3" fmla="*/ 1292640 h 1444901"/>
                <a:gd name="connsiteX4" fmla="*/ 126394 w 1373303"/>
                <a:gd name="connsiteY4" fmla="*/ 928958 h 1444901"/>
                <a:gd name="connsiteX5" fmla="*/ 344603 w 1373303"/>
                <a:gd name="connsiteY5" fmla="*/ 721140 h 1444901"/>
                <a:gd name="connsiteX6" fmla="*/ 498735 w 1373303"/>
                <a:gd name="connsiteY6" fmla="*/ 666804 h 1444901"/>
                <a:gd name="connsiteX7" fmla="*/ 458903 w 1373303"/>
                <a:gd name="connsiteY7" fmla="*/ 575667 h 1444901"/>
                <a:gd name="connsiteX8" fmla="*/ 458903 w 1373303"/>
                <a:gd name="connsiteY8" fmla="*/ 305503 h 1444901"/>
                <a:gd name="connsiteX9" fmla="*/ 608274 w 1373303"/>
                <a:gd name="connsiteY9" fmla="*/ 39020 h 1444901"/>
                <a:gd name="connsiteX10" fmla="*/ 889260 w 1373303"/>
                <a:gd name="connsiteY10" fmla="*/ 39886 h 1444901"/>
                <a:gd name="connsiteX11" fmla="*/ 936885 w 1373303"/>
                <a:gd name="connsiteY11" fmla="*/ 76903 h 1444901"/>
                <a:gd name="connsiteX12" fmla="*/ 1009621 w 1373303"/>
                <a:gd name="connsiteY12" fmla="*/ 170422 h 1444901"/>
                <a:gd name="connsiteX13" fmla="*/ 1030403 w 1373303"/>
                <a:gd name="connsiteY13" fmla="*/ 253549 h 1444901"/>
                <a:gd name="connsiteX14" fmla="*/ 1040794 w 1373303"/>
                <a:gd name="connsiteY14" fmla="*/ 357458 h 1444901"/>
                <a:gd name="connsiteX15" fmla="*/ 1030403 w 1373303"/>
                <a:gd name="connsiteY15" fmla="*/ 523712 h 1444901"/>
                <a:gd name="connsiteX16" fmla="*/ 999230 w 1373303"/>
                <a:gd name="connsiteY16" fmla="*/ 586058 h 1444901"/>
                <a:gd name="connsiteX17" fmla="*/ 968057 w 1373303"/>
                <a:gd name="connsiteY17" fmla="*/ 648403 h 1444901"/>
                <a:gd name="connsiteX18" fmla="*/ 978448 w 1373303"/>
                <a:gd name="connsiteY18" fmla="*/ 679576 h 1444901"/>
                <a:gd name="connsiteX19" fmla="*/ 1020012 w 1373303"/>
                <a:gd name="connsiteY19" fmla="*/ 689967 h 1444901"/>
                <a:gd name="connsiteX20" fmla="*/ 1051185 w 1373303"/>
                <a:gd name="connsiteY20" fmla="*/ 700358 h 1444901"/>
                <a:gd name="connsiteX21" fmla="*/ 1144703 w 1373303"/>
                <a:gd name="connsiteY21" fmla="*/ 783485 h 1444901"/>
                <a:gd name="connsiteX22" fmla="*/ 1175875 w 1373303"/>
                <a:gd name="connsiteY22" fmla="*/ 804267 h 1444901"/>
                <a:gd name="connsiteX23" fmla="*/ 1196657 w 1373303"/>
                <a:gd name="connsiteY23" fmla="*/ 835440 h 1444901"/>
                <a:gd name="connsiteX24" fmla="*/ 1248612 w 1373303"/>
                <a:gd name="connsiteY24" fmla="*/ 897785 h 1444901"/>
                <a:gd name="connsiteX25" fmla="*/ 1269394 w 1373303"/>
                <a:gd name="connsiteY25" fmla="*/ 970522 h 1444901"/>
                <a:gd name="connsiteX26" fmla="*/ 1300566 w 1373303"/>
                <a:gd name="connsiteY26" fmla="*/ 1064040 h 1444901"/>
                <a:gd name="connsiteX27" fmla="*/ 1310957 w 1373303"/>
                <a:gd name="connsiteY27" fmla="*/ 1095212 h 1444901"/>
                <a:gd name="connsiteX28" fmla="*/ 1331739 w 1373303"/>
                <a:gd name="connsiteY28" fmla="*/ 1178340 h 1444901"/>
                <a:gd name="connsiteX29" fmla="*/ 1352521 w 1373303"/>
                <a:gd name="connsiteY29" fmla="*/ 1240685 h 1444901"/>
                <a:gd name="connsiteX30" fmla="*/ 1373303 w 1373303"/>
                <a:gd name="connsiteY30" fmla="*/ 1365376 h 1444901"/>
                <a:gd name="connsiteX31" fmla="*/ 1342130 w 1373303"/>
                <a:gd name="connsiteY31" fmla="*/ 1386158 h 1444901"/>
                <a:gd name="connsiteX32" fmla="*/ 1238221 w 1373303"/>
                <a:gd name="connsiteY32" fmla="*/ 1375767 h 1444901"/>
                <a:gd name="connsiteX33" fmla="*/ 1051185 w 1373303"/>
                <a:gd name="connsiteY33" fmla="*/ 1365376 h 1444901"/>
                <a:gd name="connsiteX34" fmla="*/ 781021 w 1373303"/>
                <a:gd name="connsiteY34" fmla="*/ 1375767 h 1444901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1051185 w 1373303"/>
                <a:gd name="connsiteY33" fmla="*/ 1365376 h 1442994"/>
                <a:gd name="connsiteX34" fmla="*/ 792928 w 1373303"/>
                <a:gd name="connsiteY34" fmla="*/ 1418629 h 1442994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792928 w 1373303"/>
                <a:gd name="connsiteY33" fmla="*/ 1418629 h 1442994"/>
                <a:gd name="connsiteX0" fmla="*/ 792928 w 1391897"/>
                <a:gd name="connsiteY0" fmla="*/ 1418629 h 1442994"/>
                <a:gd name="connsiteX1" fmla="*/ 251085 w 1391897"/>
                <a:gd name="connsiteY1" fmla="*/ 1438112 h 1442994"/>
                <a:gd name="connsiteX2" fmla="*/ 2569 w 1391897"/>
                <a:gd name="connsiteY2" fmla="*/ 1442875 h 1442994"/>
                <a:gd name="connsiteX3" fmla="*/ 22485 w 1391897"/>
                <a:gd name="connsiteY3" fmla="*/ 1292640 h 1442994"/>
                <a:gd name="connsiteX4" fmla="*/ 126394 w 1391897"/>
                <a:gd name="connsiteY4" fmla="*/ 928958 h 1442994"/>
                <a:gd name="connsiteX5" fmla="*/ 344603 w 1391897"/>
                <a:gd name="connsiteY5" fmla="*/ 721140 h 1442994"/>
                <a:gd name="connsiteX6" fmla="*/ 498735 w 1391897"/>
                <a:gd name="connsiteY6" fmla="*/ 666804 h 1442994"/>
                <a:gd name="connsiteX7" fmla="*/ 458903 w 1391897"/>
                <a:gd name="connsiteY7" fmla="*/ 575667 h 1442994"/>
                <a:gd name="connsiteX8" fmla="*/ 458903 w 1391897"/>
                <a:gd name="connsiteY8" fmla="*/ 305503 h 1442994"/>
                <a:gd name="connsiteX9" fmla="*/ 608274 w 1391897"/>
                <a:gd name="connsiteY9" fmla="*/ 39020 h 1442994"/>
                <a:gd name="connsiteX10" fmla="*/ 889260 w 1391897"/>
                <a:gd name="connsiteY10" fmla="*/ 39886 h 1442994"/>
                <a:gd name="connsiteX11" fmla="*/ 936885 w 1391897"/>
                <a:gd name="connsiteY11" fmla="*/ 76903 h 1442994"/>
                <a:gd name="connsiteX12" fmla="*/ 1009621 w 1391897"/>
                <a:gd name="connsiteY12" fmla="*/ 170422 h 1442994"/>
                <a:gd name="connsiteX13" fmla="*/ 1030403 w 1391897"/>
                <a:gd name="connsiteY13" fmla="*/ 253549 h 1442994"/>
                <a:gd name="connsiteX14" fmla="*/ 1040794 w 1391897"/>
                <a:gd name="connsiteY14" fmla="*/ 357458 h 1442994"/>
                <a:gd name="connsiteX15" fmla="*/ 1030403 w 1391897"/>
                <a:gd name="connsiteY15" fmla="*/ 523712 h 1442994"/>
                <a:gd name="connsiteX16" fmla="*/ 999230 w 1391897"/>
                <a:gd name="connsiteY16" fmla="*/ 586058 h 1442994"/>
                <a:gd name="connsiteX17" fmla="*/ 968057 w 1391897"/>
                <a:gd name="connsiteY17" fmla="*/ 648403 h 1442994"/>
                <a:gd name="connsiteX18" fmla="*/ 978448 w 1391897"/>
                <a:gd name="connsiteY18" fmla="*/ 679576 h 1442994"/>
                <a:gd name="connsiteX19" fmla="*/ 1020012 w 1391897"/>
                <a:gd name="connsiteY19" fmla="*/ 689967 h 1442994"/>
                <a:gd name="connsiteX20" fmla="*/ 1051185 w 1391897"/>
                <a:gd name="connsiteY20" fmla="*/ 700358 h 1442994"/>
                <a:gd name="connsiteX21" fmla="*/ 1144703 w 1391897"/>
                <a:gd name="connsiteY21" fmla="*/ 783485 h 1442994"/>
                <a:gd name="connsiteX22" fmla="*/ 1175875 w 1391897"/>
                <a:gd name="connsiteY22" fmla="*/ 804267 h 1442994"/>
                <a:gd name="connsiteX23" fmla="*/ 1196657 w 1391897"/>
                <a:gd name="connsiteY23" fmla="*/ 835440 h 1442994"/>
                <a:gd name="connsiteX24" fmla="*/ 1248612 w 1391897"/>
                <a:gd name="connsiteY24" fmla="*/ 897785 h 1442994"/>
                <a:gd name="connsiteX25" fmla="*/ 1269394 w 1391897"/>
                <a:gd name="connsiteY25" fmla="*/ 970522 h 1442994"/>
                <a:gd name="connsiteX26" fmla="*/ 1300566 w 1391897"/>
                <a:gd name="connsiteY26" fmla="*/ 1064040 h 1442994"/>
                <a:gd name="connsiteX27" fmla="*/ 1310957 w 1391897"/>
                <a:gd name="connsiteY27" fmla="*/ 1095212 h 1442994"/>
                <a:gd name="connsiteX28" fmla="*/ 1331739 w 1391897"/>
                <a:gd name="connsiteY28" fmla="*/ 1178340 h 1442994"/>
                <a:gd name="connsiteX29" fmla="*/ 1352521 w 1391897"/>
                <a:gd name="connsiteY29" fmla="*/ 1240685 h 1442994"/>
                <a:gd name="connsiteX30" fmla="*/ 1373303 w 1391897"/>
                <a:gd name="connsiteY30" fmla="*/ 1365376 h 1442994"/>
                <a:gd name="connsiteX31" fmla="*/ 1342130 w 1391897"/>
                <a:gd name="connsiteY31" fmla="*/ 1386158 h 1442994"/>
                <a:gd name="connsiteX32" fmla="*/ 792928 w 1391897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397773"/>
                <a:gd name="connsiteY0" fmla="*/ 1418629 h 1442994"/>
                <a:gd name="connsiteX1" fmla="*/ 251085 w 1397773"/>
                <a:gd name="connsiteY1" fmla="*/ 1438112 h 1442994"/>
                <a:gd name="connsiteX2" fmla="*/ 2569 w 1397773"/>
                <a:gd name="connsiteY2" fmla="*/ 1442875 h 1442994"/>
                <a:gd name="connsiteX3" fmla="*/ 22485 w 1397773"/>
                <a:gd name="connsiteY3" fmla="*/ 1292640 h 1442994"/>
                <a:gd name="connsiteX4" fmla="*/ 126394 w 1397773"/>
                <a:gd name="connsiteY4" fmla="*/ 928958 h 1442994"/>
                <a:gd name="connsiteX5" fmla="*/ 344603 w 1397773"/>
                <a:gd name="connsiteY5" fmla="*/ 721140 h 1442994"/>
                <a:gd name="connsiteX6" fmla="*/ 498735 w 1397773"/>
                <a:gd name="connsiteY6" fmla="*/ 666804 h 1442994"/>
                <a:gd name="connsiteX7" fmla="*/ 458903 w 1397773"/>
                <a:gd name="connsiteY7" fmla="*/ 575667 h 1442994"/>
                <a:gd name="connsiteX8" fmla="*/ 458903 w 1397773"/>
                <a:gd name="connsiteY8" fmla="*/ 305503 h 1442994"/>
                <a:gd name="connsiteX9" fmla="*/ 608274 w 1397773"/>
                <a:gd name="connsiteY9" fmla="*/ 39020 h 1442994"/>
                <a:gd name="connsiteX10" fmla="*/ 889260 w 1397773"/>
                <a:gd name="connsiteY10" fmla="*/ 39886 h 1442994"/>
                <a:gd name="connsiteX11" fmla="*/ 936885 w 1397773"/>
                <a:gd name="connsiteY11" fmla="*/ 76903 h 1442994"/>
                <a:gd name="connsiteX12" fmla="*/ 1009621 w 1397773"/>
                <a:gd name="connsiteY12" fmla="*/ 170422 h 1442994"/>
                <a:gd name="connsiteX13" fmla="*/ 1030403 w 1397773"/>
                <a:gd name="connsiteY13" fmla="*/ 253549 h 1442994"/>
                <a:gd name="connsiteX14" fmla="*/ 1040794 w 1397773"/>
                <a:gd name="connsiteY14" fmla="*/ 357458 h 1442994"/>
                <a:gd name="connsiteX15" fmla="*/ 1030403 w 1397773"/>
                <a:gd name="connsiteY15" fmla="*/ 523712 h 1442994"/>
                <a:gd name="connsiteX16" fmla="*/ 999230 w 1397773"/>
                <a:gd name="connsiteY16" fmla="*/ 586058 h 1442994"/>
                <a:gd name="connsiteX17" fmla="*/ 968057 w 1397773"/>
                <a:gd name="connsiteY17" fmla="*/ 648403 h 1442994"/>
                <a:gd name="connsiteX18" fmla="*/ 978448 w 1397773"/>
                <a:gd name="connsiteY18" fmla="*/ 679576 h 1442994"/>
                <a:gd name="connsiteX19" fmla="*/ 1020012 w 1397773"/>
                <a:gd name="connsiteY19" fmla="*/ 689967 h 1442994"/>
                <a:gd name="connsiteX20" fmla="*/ 1051185 w 1397773"/>
                <a:gd name="connsiteY20" fmla="*/ 700358 h 1442994"/>
                <a:gd name="connsiteX21" fmla="*/ 1144703 w 1397773"/>
                <a:gd name="connsiteY21" fmla="*/ 783485 h 1442994"/>
                <a:gd name="connsiteX22" fmla="*/ 1175875 w 1397773"/>
                <a:gd name="connsiteY22" fmla="*/ 804267 h 1442994"/>
                <a:gd name="connsiteX23" fmla="*/ 1196657 w 1397773"/>
                <a:gd name="connsiteY23" fmla="*/ 835440 h 1442994"/>
                <a:gd name="connsiteX24" fmla="*/ 1248612 w 1397773"/>
                <a:gd name="connsiteY24" fmla="*/ 897785 h 1442994"/>
                <a:gd name="connsiteX25" fmla="*/ 1269394 w 1397773"/>
                <a:gd name="connsiteY25" fmla="*/ 970522 h 1442994"/>
                <a:gd name="connsiteX26" fmla="*/ 1300566 w 1397773"/>
                <a:gd name="connsiteY26" fmla="*/ 1064040 h 1442994"/>
                <a:gd name="connsiteX27" fmla="*/ 1310957 w 1397773"/>
                <a:gd name="connsiteY27" fmla="*/ 1095212 h 1442994"/>
                <a:gd name="connsiteX28" fmla="*/ 1331739 w 1397773"/>
                <a:gd name="connsiteY28" fmla="*/ 1178340 h 1442994"/>
                <a:gd name="connsiteX29" fmla="*/ 1352521 w 1397773"/>
                <a:gd name="connsiteY29" fmla="*/ 1240685 h 1442994"/>
                <a:gd name="connsiteX30" fmla="*/ 1356418 w 1397773"/>
                <a:gd name="connsiteY30" fmla="*/ 1407590 h 1442994"/>
                <a:gd name="connsiteX31" fmla="*/ 792928 w 1397773"/>
                <a:gd name="connsiteY31" fmla="*/ 1418629 h 1442994"/>
                <a:gd name="connsiteX0" fmla="*/ 792928 w 1356418"/>
                <a:gd name="connsiteY0" fmla="*/ 1418629 h 1442994"/>
                <a:gd name="connsiteX1" fmla="*/ 251085 w 1356418"/>
                <a:gd name="connsiteY1" fmla="*/ 1438112 h 1442994"/>
                <a:gd name="connsiteX2" fmla="*/ 2569 w 1356418"/>
                <a:gd name="connsiteY2" fmla="*/ 1442875 h 1442994"/>
                <a:gd name="connsiteX3" fmla="*/ 22485 w 1356418"/>
                <a:gd name="connsiteY3" fmla="*/ 1292640 h 1442994"/>
                <a:gd name="connsiteX4" fmla="*/ 126394 w 1356418"/>
                <a:gd name="connsiteY4" fmla="*/ 928958 h 1442994"/>
                <a:gd name="connsiteX5" fmla="*/ 344603 w 1356418"/>
                <a:gd name="connsiteY5" fmla="*/ 721140 h 1442994"/>
                <a:gd name="connsiteX6" fmla="*/ 498735 w 1356418"/>
                <a:gd name="connsiteY6" fmla="*/ 666804 h 1442994"/>
                <a:gd name="connsiteX7" fmla="*/ 458903 w 1356418"/>
                <a:gd name="connsiteY7" fmla="*/ 575667 h 1442994"/>
                <a:gd name="connsiteX8" fmla="*/ 458903 w 1356418"/>
                <a:gd name="connsiteY8" fmla="*/ 305503 h 1442994"/>
                <a:gd name="connsiteX9" fmla="*/ 608274 w 1356418"/>
                <a:gd name="connsiteY9" fmla="*/ 39020 h 1442994"/>
                <a:gd name="connsiteX10" fmla="*/ 889260 w 1356418"/>
                <a:gd name="connsiteY10" fmla="*/ 39886 h 1442994"/>
                <a:gd name="connsiteX11" fmla="*/ 936885 w 1356418"/>
                <a:gd name="connsiteY11" fmla="*/ 76903 h 1442994"/>
                <a:gd name="connsiteX12" fmla="*/ 1009621 w 1356418"/>
                <a:gd name="connsiteY12" fmla="*/ 170422 h 1442994"/>
                <a:gd name="connsiteX13" fmla="*/ 1030403 w 1356418"/>
                <a:gd name="connsiteY13" fmla="*/ 253549 h 1442994"/>
                <a:gd name="connsiteX14" fmla="*/ 1040794 w 1356418"/>
                <a:gd name="connsiteY14" fmla="*/ 357458 h 1442994"/>
                <a:gd name="connsiteX15" fmla="*/ 1030403 w 1356418"/>
                <a:gd name="connsiteY15" fmla="*/ 523712 h 1442994"/>
                <a:gd name="connsiteX16" fmla="*/ 999230 w 1356418"/>
                <a:gd name="connsiteY16" fmla="*/ 586058 h 1442994"/>
                <a:gd name="connsiteX17" fmla="*/ 968057 w 1356418"/>
                <a:gd name="connsiteY17" fmla="*/ 648403 h 1442994"/>
                <a:gd name="connsiteX18" fmla="*/ 978448 w 1356418"/>
                <a:gd name="connsiteY18" fmla="*/ 679576 h 1442994"/>
                <a:gd name="connsiteX19" fmla="*/ 1020012 w 1356418"/>
                <a:gd name="connsiteY19" fmla="*/ 689967 h 1442994"/>
                <a:gd name="connsiteX20" fmla="*/ 1051185 w 1356418"/>
                <a:gd name="connsiteY20" fmla="*/ 700358 h 1442994"/>
                <a:gd name="connsiteX21" fmla="*/ 1144703 w 1356418"/>
                <a:gd name="connsiteY21" fmla="*/ 783485 h 1442994"/>
                <a:gd name="connsiteX22" fmla="*/ 1175875 w 1356418"/>
                <a:gd name="connsiteY22" fmla="*/ 804267 h 1442994"/>
                <a:gd name="connsiteX23" fmla="*/ 1196657 w 1356418"/>
                <a:gd name="connsiteY23" fmla="*/ 835440 h 1442994"/>
                <a:gd name="connsiteX24" fmla="*/ 1248612 w 1356418"/>
                <a:gd name="connsiteY24" fmla="*/ 897785 h 1442994"/>
                <a:gd name="connsiteX25" fmla="*/ 1269394 w 1356418"/>
                <a:gd name="connsiteY25" fmla="*/ 970522 h 1442994"/>
                <a:gd name="connsiteX26" fmla="*/ 1300566 w 1356418"/>
                <a:gd name="connsiteY26" fmla="*/ 1064040 h 1442994"/>
                <a:gd name="connsiteX27" fmla="*/ 1310957 w 1356418"/>
                <a:gd name="connsiteY27" fmla="*/ 1095212 h 1442994"/>
                <a:gd name="connsiteX28" fmla="*/ 1331739 w 1356418"/>
                <a:gd name="connsiteY28" fmla="*/ 1178340 h 1442994"/>
                <a:gd name="connsiteX29" fmla="*/ 1352521 w 1356418"/>
                <a:gd name="connsiteY29" fmla="*/ 1240685 h 1442994"/>
                <a:gd name="connsiteX30" fmla="*/ 1356418 w 1356418"/>
                <a:gd name="connsiteY30" fmla="*/ 1407590 h 1442994"/>
                <a:gd name="connsiteX31" fmla="*/ 792928 w 1356418"/>
                <a:gd name="connsiteY31" fmla="*/ 1418629 h 1442994"/>
                <a:gd name="connsiteX0" fmla="*/ 792928 w 1356418"/>
                <a:gd name="connsiteY0" fmla="*/ 1418629 h 1442875"/>
                <a:gd name="connsiteX1" fmla="*/ 2569 w 1356418"/>
                <a:gd name="connsiteY1" fmla="*/ 1442875 h 1442875"/>
                <a:gd name="connsiteX2" fmla="*/ 22485 w 1356418"/>
                <a:gd name="connsiteY2" fmla="*/ 1292640 h 1442875"/>
                <a:gd name="connsiteX3" fmla="*/ 126394 w 1356418"/>
                <a:gd name="connsiteY3" fmla="*/ 928958 h 1442875"/>
                <a:gd name="connsiteX4" fmla="*/ 344603 w 1356418"/>
                <a:gd name="connsiteY4" fmla="*/ 721140 h 1442875"/>
                <a:gd name="connsiteX5" fmla="*/ 498735 w 1356418"/>
                <a:gd name="connsiteY5" fmla="*/ 666804 h 1442875"/>
                <a:gd name="connsiteX6" fmla="*/ 458903 w 1356418"/>
                <a:gd name="connsiteY6" fmla="*/ 575667 h 1442875"/>
                <a:gd name="connsiteX7" fmla="*/ 458903 w 1356418"/>
                <a:gd name="connsiteY7" fmla="*/ 305503 h 1442875"/>
                <a:gd name="connsiteX8" fmla="*/ 608274 w 1356418"/>
                <a:gd name="connsiteY8" fmla="*/ 39020 h 1442875"/>
                <a:gd name="connsiteX9" fmla="*/ 889260 w 1356418"/>
                <a:gd name="connsiteY9" fmla="*/ 39886 h 1442875"/>
                <a:gd name="connsiteX10" fmla="*/ 936885 w 1356418"/>
                <a:gd name="connsiteY10" fmla="*/ 76903 h 1442875"/>
                <a:gd name="connsiteX11" fmla="*/ 1009621 w 1356418"/>
                <a:gd name="connsiteY11" fmla="*/ 170422 h 1442875"/>
                <a:gd name="connsiteX12" fmla="*/ 1030403 w 1356418"/>
                <a:gd name="connsiteY12" fmla="*/ 253549 h 1442875"/>
                <a:gd name="connsiteX13" fmla="*/ 1040794 w 1356418"/>
                <a:gd name="connsiteY13" fmla="*/ 357458 h 1442875"/>
                <a:gd name="connsiteX14" fmla="*/ 1030403 w 1356418"/>
                <a:gd name="connsiteY14" fmla="*/ 523712 h 1442875"/>
                <a:gd name="connsiteX15" fmla="*/ 999230 w 1356418"/>
                <a:gd name="connsiteY15" fmla="*/ 586058 h 1442875"/>
                <a:gd name="connsiteX16" fmla="*/ 968057 w 1356418"/>
                <a:gd name="connsiteY16" fmla="*/ 648403 h 1442875"/>
                <a:gd name="connsiteX17" fmla="*/ 978448 w 1356418"/>
                <a:gd name="connsiteY17" fmla="*/ 679576 h 1442875"/>
                <a:gd name="connsiteX18" fmla="*/ 1020012 w 1356418"/>
                <a:gd name="connsiteY18" fmla="*/ 689967 h 1442875"/>
                <a:gd name="connsiteX19" fmla="*/ 1051185 w 1356418"/>
                <a:gd name="connsiteY19" fmla="*/ 700358 h 1442875"/>
                <a:gd name="connsiteX20" fmla="*/ 1144703 w 1356418"/>
                <a:gd name="connsiteY20" fmla="*/ 783485 h 1442875"/>
                <a:gd name="connsiteX21" fmla="*/ 1175875 w 1356418"/>
                <a:gd name="connsiteY21" fmla="*/ 804267 h 1442875"/>
                <a:gd name="connsiteX22" fmla="*/ 1196657 w 1356418"/>
                <a:gd name="connsiteY22" fmla="*/ 835440 h 1442875"/>
                <a:gd name="connsiteX23" fmla="*/ 1248612 w 1356418"/>
                <a:gd name="connsiteY23" fmla="*/ 897785 h 1442875"/>
                <a:gd name="connsiteX24" fmla="*/ 1269394 w 1356418"/>
                <a:gd name="connsiteY24" fmla="*/ 970522 h 1442875"/>
                <a:gd name="connsiteX25" fmla="*/ 1300566 w 1356418"/>
                <a:gd name="connsiteY25" fmla="*/ 1064040 h 1442875"/>
                <a:gd name="connsiteX26" fmla="*/ 1310957 w 1356418"/>
                <a:gd name="connsiteY26" fmla="*/ 1095212 h 1442875"/>
                <a:gd name="connsiteX27" fmla="*/ 1331739 w 1356418"/>
                <a:gd name="connsiteY27" fmla="*/ 1178340 h 1442875"/>
                <a:gd name="connsiteX28" fmla="*/ 1352521 w 1356418"/>
                <a:gd name="connsiteY28" fmla="*/ 1240685 h 1442875"/>
                <a:gd name="connsiteX29" fmla="*/ 1356418 w 1356418"/>
                <a:gd name="connsiteY29" fmla="*/ 1407590 h 1442875"/>
                <a:gd name="connsiteX30" fmla="*/ 792928 w 1356418"/>
                <a:gd name="connsiteY30" fmla="*/ 1418629 h 1442875"/>
                <a:gd name="connsiteX0" fmla="*/ 792928 w 1353521"/>
                <a:gd name="connsiteY0" fmla="*/ 1418629 h 1442875"/>
                <a:gd name="connsiteX1" fmla="*/ 2569 w 1353521"/>
                <a:gd name="connsiteY1" fmla="*/ 1442875 h 1442875"/>
                <a:gd name="connsiteX2" fmla="*/ 22485 w 1353521"/>
                <a:gd name="connsiteY2" fmla="*/ 1292640 h 1442875"/>
                <a:gd name="connsiteX3" fmla="*/ 126394 w 1353521"/>
                <a:gd name="connsiteY3" fmla="*/ 928958 h 1442875"/>
                <a:gd name="connsiteX4" fmla="*/ 344603 w 1353521"/>
                <a:gd name="connsiteY4" fmla="*/ 721140 h 1442875"/>
                <a:gd name="connsiteX5" fmla="*/ 498735 w 1353521"/>
                <a:gd name="connsiteY5" fmla="*/ 666804 h 1442875"/>
                <a:gd name="connsiteX6" fmla="*/ 458903 w 1353521"/>
                <a:gd name="connsiteY6" fmla="*/ 575667 h 1442875"/>
                <a:gd name="connsiteX7" fmla="*/ 458903 w 1353521"/>
                <a:gd name="connsiteY7" fmla="*/ 305503 h 1442875"/>
                <a:gd name="connsiteX8" fmla="*/ 608274 w 1353521"/>
                <a:gd name="connsiteY8" fmla="*/ 39020 h 1442875"/>
                <a:gd name="connsiteX9" fmla="*/ 889260 w 1353521"/>
                <a:gd name="connsiteY9" fmla="*/ 39886 h 1442875"/>
                <a:gd name="connsiteX10" fmla="*/ 936885 w 1353521"/>
                <a:gd name="connsiteY10" fmla="*/ 76903 h 1442875"/>
                <a:gd name="connsiteX11" fmla="*/ 1009621 w 1353521"/>
                <a:gd name="connsiteY11" fmla="*/ 170422 h 1442875"/>
                <a:gd name="connsiteX12" fmla="*/ 1030403 w 1353521"/>
                <a:gd name="connsiteY12" fmla="*/ 253549 h 1442875"/>
                <a:gd name="connsiteX13" fmla="*/ 1040794 w 1353521"/>
                <a:gd name="connsiteY13" fmla="*/ 357458 h 1442875"/>
                <a:gd name="connsiteX14" fmla="*/ 1030403 w 1353521"/>
                <a:gd name="connsiteY14" fmla="*/ 523712 h 1442875"/>
                <a:gd name="connsiteX15" fmla="*/ 999230 w 1353521"/>
                <a:gd name="connsiteY15" fmla="*/ 586058 h 1442875"/>
                <a:gd name="connsiteX16" fmla="*/ 968057 w 1353521"/>
                <a:gd name="connsiteY16" fmla="*/ 648403 h 1442875"/>
                <a:gd name="connsiteX17" fmla="*/ 978448 w 1353521"/>
                <a:gd name="connsiteY17" fmla="*/ 679576 h 1442875"/>
                <a:gd name="connsiteX18" fmla="*/ 1020012 w 1353521"/>
                <a:gd name="connsiteY18" fmla="*/ 689967 h 1442875"/>
                <a:gd name="connsiteX19" fmla="*/ 1051185 w 1353521"/>
                <a:gd name="connsiteY19" fmla="*/ 700358 h 1442875"/>
                <a:gd name="connsiteX20" fmla="*/ 1144703 w 1353521"/>
                <a:gd name="connsiteY20" fmla="*/ 783485 h 1442875"/>
                <a:gd name="connsiteX21" fmla="*/ 1175875 w 1353521"/>
                <a:gd name="connsiteY21" fmla="*/ 804267 h 1442875"/>
                <a:gd name="connsiteX22" fmla="*/ 1196657 w 1353521"/>
                <a:gd name="connsiteY22" fmla="*/ 835440 h 1442875"/>
                <a:gd name="connsiteX23" fmla="*/ 1248612 w 1353521"/>
                <a:gd name="connsiteY23" fmla="*/ 897785 h 1442875"/>
                <a:gd name="connsiteX24" fmla="*/ 1269394 w 1353521"/>
                <a:gd name="connsiteY24" fmla="*/ 970522 h 1442875"/>
                <a:gd name="connsiteX25" fmla="*/ 1300566 w 1353521"/>
                <a:gd name="connsiteY25" fmla="*/ 1064040 h 1442875"/>
                <a:gd name="connsiteX26" fmla="*/ 1310957 w 1353521"/>
                <a:gd name="connsiteY26" fmla="*/ 1095212 h 1442875"/>
                <a:gd name="connsiteX27" fmla="*/ 1331739 w 1353521"/>
                <a:gd name="connsiteY27" fmla="*/ 1178340 h 1442875"/>
                <a:gd name="connsiteX28" fmla="*/ 1352521 w 1353521"/>
                <a:gd name="connsiteY28" fmla="*/ 1240685 h 1442875"/>
                <a:gd name="connsiteX29" fmla="*/ 1351655 w 1353521"/>
                <a:gd name="connsiteY29" fmla="*/ 1424259 h 1442875"/>
                <a:gd name="connsiteX30" fmla="*/ 792928 w 1353521"/>
                <a:gd name="connsiteY30" fmla="*/ 1418629 h 1442875"/>
                <a:gd name="connsiteX0" fmla="*/ 710414 w 1394832"/>
                <a:gd name="connsiteY0" fmla="*/ 1442441 h 1454569"/>
                <a:gd name="connsiteX1" fmla="*/ 43880 w 1394832"/>
                <a:gd name="connsiteY1" fmla="*/ 1442875 h 1454569"/>
                <a:gd name="connsiteX2" fmla="*/ 63796 w 1394832"/>
                <a:gd name="connsiteY2" fmla="*/ 1292640 h 1454569"/>
                <a:gd name="connsiteX3" fmla="*/ 167705 w 1394832"/>
                <a:gd name="connsiteY3" fmla="*/ 928958 h 1454569"/>
                <a:gd name="connsiteX4" fmla="*/ 385914 w 1394832"/>
                <a:gd name="connsiteY4" fmla="*/ 721140 h 1454569"/>
                <a:gd name="connsiteX5" fmla="*/ 540046 w 1394832"/>
                <a:gd name="connsiteY5" fmla="*/ 666804 h 1454569"/>
                <a:gd name="connsiteX6" fmla="*/ 500214 w 1394832"/>
                <a:gd name="connsiteY6" fmla="*/ 575667 h 1454569"/>
                <a:gd name="connsiteX7" fmla="*/ 500214 w 1394832"/>
                <a:gd name="connsiteY7" fmla="*/ 305503 h 1454569"/>
                <a:gd name="connsiteX8" fmla="*/ 649585 w 1394832"/>
                <a:gd name="connsiteY8" fmla="*/ 39020 h 1454569"/>
                <a:gd name="connsiteX9" fmla="*/ 930571 w 1394832"/>
                <a:gd name="connsiteY9" fmla="*/ 39886 h 1454569"/>
                <a:gd name="connsiteX10" fmla="*/ 978196 w 1394832"/>
                <a:gd name="connsiteY10" fmla="*/ 76903 h 1454569"/>
                <a:gd name="connsiteX11" fmla="*/ 1050932 w 1394832"/>
                <a:gd name="connsiteY11" fmla="*/ 170422 h 1454569"/>
                <a:gd name="connsiteX12" fmla="*/ 1071714 w 1394832"/>
                <a:gd name="connsiteY12" fmla="*/ 253549 h 1454569"/>
                <a:gd name="connsiteX13" fmla="*/ 1082105 w 1394832"/>
                <a:gd name="connsiteY13" fmla="*/ 357458 h 1454569"/>
                <a:gd name="connsiteX14" fmla="*/ 1071714 w 1394832"/>
                <a:gd name="connsiteY14" fmla="*/ 523712 h 1454569"/>
                <a:gd name="connsiteX15" fmla="*/ 1040541 w 1394832"/>
                <a:gd name="connsiteY15" fmla="*/ 586058 h 1454569"/>
                <a:gd name="connsiteX16" fmla="*/ 1009368 w 1394832"/>
                <a:gd name="connsiteY16" fmla="*/ 648403 h 1454569"/>
                <a:gd name="connsiteX17" fmla="*/ 1019759 w 1394832"/>
                <a:gd name="connsiteY17" fmla="*/ 679576 h 1454569"/>
                <a:gd name="connsiteX18" fmla="*/ 1061323 w 1394832"/>
                <a:gd name="connsiteY18" fmla="*/ 689967 h 1454569"/>
                <a:gd name="connsiteX19" fmla="*/ 1092496 w 1394832"/>
                <a:gd name="connsiteY19" fmla="*/ 700358 h 1454569"/>
                <a:gd name="connsiteX20" fmla="*/ 1186014 w 1394832"/>
                <a:gd name="connsiteY20" fmla="*/ 783485 h 1454569"/>
                <a:gd name="connsiteX21" fmla="*/ 1217186 w 1394832"/>
                <a:gd name="connsiteY21" fmla="*/ 804267 h 1454569"/>
                <a:gd name="connsiteX22" fmla="*/ 1237968 w 1394832"/>
                <a:gd name="connsiteY22" fmla="*/ 835440 h 1454569"/>
                <a:gd name="connsiteX23" fmla="*/ 1289923 w 1394832"/>
                <a:gd name="connsiteY23" fmla="*/ 897785 h 1454569"/>
                <a:gd name="connsiteX24" fmla="*/ 1310705 w 1394832"/>
                <a:gd name="connsiteY24" fmla="*/ 970522 h 1454569"/>
                <a:gd name="connsiteX25" fmla="*/ 1341877 w 1394832"/>
                <a:gd name="connsiteY25" fmla="*/ 1064040 h 1454569"/>
                <a:gd name="connsiteX26" fmla="*/ 1352268 w 1394832"/>
                <a:gd name="connsiteY26" fmla="*/ 1095212 h 1454569"/>
                <a:gd name="connsiteX27" fmla="*/ 1373050 w 1394832"/>
                <a:gd name="connsiteY27" fmla="*/ 1178340 h 1454569"/>
                <a:gd name="connsiteX28" fmla="*/ 1393832 w 1394832"/>
                <a:gd name="connsiteY28" fmla="*/ 1240685 h 1454569"/>
                <a:gd name="connsiteX29" fmla="*/ 1392966 w 1394832"/>
                <a:gd name="connsiteY29" fmla="*/ 1424259 h 1454569"/>
                <a:gd name="connsiteX30" fmla="*/ 710414 w 1394832"/>
                <a:gd name="connsiteY30" fmla="*/ 1442441 h 1454569"/>
                <a:gd name="connsiteX0" fmla="*/ 710414 w 1409635"/>
                <a:gd name="connsiteY0" fmla="*/ 1442441 h 1453931"/>
                <a:gd name="connsiteX1" fmla="*/ 43880 w 1409635"/>
                <a:gd name="connsiteY1" fmla="*/ 1442875 h 1453931"/>
                <a:gd name="connsiteX2" fmla="*/ 63796 w 1409635"/>
                <a:gd name="connsiteY2" fmla="*/ 1292640 h 1453931"/>
                <a:gd name="connsiteX3" fmla="*/ 167705 w 1409635"/>
                <a:gd name="connsiteY3" fmla="*/ 928958 h 1453931"/>
                <a:gd name="connsiteX4" fmla="*/ 385914 w 1409635"/>
                <a:gd name="connsiteY4" fmla="*/ 721140 h 1453931"/>
                <a:gd name="connsiteX5" fmla="*/ 540046 w 1409635"/>
                <a:gd name="connsiteY5" fmla="*/ 666804 h 1453931"/>
                <a:gd name="connsiteX6" fmla="*/ 500214 w 1409635"/>
                <a:gd name="connsiteY6" fmla="*/ 575667 h 1453931"/>
                <a:gd name="connsiteX7" fmla="*/ 500214 w 1409635"/>
                <a:gd name="connsiteY7" fmla="*/ 305503 h 1453931"/>
                <a:gd name="connsiteX8" fmla="*/ 649585 w 1409635"/>
                <a:gd name="connsiteY8" fmla="*/ 39020 h 1453931"/>
                <a:gd name="connsiteX9" fmla="*/ 930571 w 1409635"/>
                <a:gd name="connsiteY9" fmla="*/ 39886 h 1453931"/>
                <a:gd name="connsiteX10" fmla="*/ 978196 w 1409635"/>
                <a:gd name="connsiteY10" fmla="*/ 76903 h 1453931"/>
                <a:gd name="connsiteX11" fmla="*/ 1050932 w 1409635"/>
                <a:gd name="connsiteY11" fmla="*/ 170422 h 1453931"/>
                <a:gd name="connsiteX12" fmla="*/ 1071714 w 1409635"/>
                <a:gd name="connsiteY12" fmla="*/ 253549 h 1453931"/>
                <a:gd name="connsiteX13" fmla="*/ 1082105 w 1409635"/>
                <a:gd name="connsiteY13" fmla="*/ 357458 h 1453931"/>
                <a:gd name="connsiteX14" fmla="*/ 1071714 w 1409635"/>
                <a:gd name="connsiteY14" fmla="*/ 523712 h 1453931"/>
                <a:gd name="connsiteX15" fmla="*/ 1040541 w 1409635"/>
                <a:gd name="connsiteY15" fmla="*/ 586058 h 1453931"/>
                <a:gd name="connsiteX16" fmla="*/ 1009368 w 1409635"/>
                <a:gd name="connsiteY16" fmla="*/ 648403 h 1453931"/>
                <a:gd name="connsiteX17" fmla="*/ 1019759 w 1409635"/>
                <a:gd name="connsiteY17" fmla="*/ 679576 h 1453931"/>
                <a:gd name="connsiteX18" fmla="*/ 1061323 w 1409635"/>
                <a:gd name="connsiteY18" fmla="*/ 689967 h 1453931"/>
                <a:gd name="connsiteX19" fmla="*/ 1092496 w 1409635"/>
                <a:gd name="connsiteY19" fmla="*/ 700358 h 1453931"/>
                <a:gd name="connsiteX20" fmla="*/ 1186014 w 1409635"/>
                <a:gd name="connsiteY20" fmla="*/ 783485 h 1453931"/>
                <a:gd name="connsiteX21" fmla="*/ 1217186 w 1409635"/>
                <a:gd name="connsiteY21" fmla="*/ 804267 h 1453931"/>
                <a:gd name="connsiteX22" fmla="*/ 1237968 w 1409635"/>
                <a:gd name="connsiteY22" fmla="*/ 835440 h 1453931"/>
                <a:gd name="connsiteX23" fmla="*/ 1289923 w 1409635"/>
                <a:gd name="connsiteY23" fmla="*/ 897785 h 1453931"/>
                <a:gd name="connsiteX24" fmla="*/ 1310705 w 1409635"/>
                <a:gd name="connsiteY24" fmla="*/ 970522 h 1453931"/>
                <a:gd name="connsiteX25" fmla="*/ 1341877 w 1409635"/>
                <a:gd name="connsiteY25" fmla="*/ 1064040 h 1453931"/>
                <a:gd name="connsiteX26" fmla="*/ 1352268 w 1409635"/>
                <a:gd name="connsiteY26" fmla="*/ 1095212 h 1453931"/>
                <a:gd name="connsiteX27" fmla="*/ 1373050 w 1409635"/>
                <a:gd name="connsiteY27" fmla="*/ 1178340 h 1453931"/>
                <a:gd name="connsiteX28" fmla="*/ 1393832 w 1409635"/>
                <a:gd name="connsiteY28" fmla="*/ 1240685 h 1453931"/>
                <a:gd name="connsiteX29" fmla="*/ 1409635 w 1409635"/>
                <a:gd name="connsiteY29" fmla="*/ 1440928 h 1453931"/>
                <a:gd name="connsiteX30" fmla="*/ 710414 w 1409635"/>
                <a:gd name="connsiteY30" fmla="*/ 1442441 h 1453931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45222"/>
                <a:gd name="connsiteX1" fmla="*/ 29212 w 1394967"/>
                <a:gd name="connsiteY1" fmla="*/ 1442875 h 1445222"/>
                <a:gd name="connsiteX2" fmla="*/ 49128 w 1394967"/>
                <a:gd name="connsiteY2" fmla="*/ 1292640 h 1445222"/>
                <a:gd name="connsiteX3" fmla="*/ 153037 w 1394967"/>
                <a:gd name="connsiteY3" fmla="*/ 928958 h 1445222"/>
                <a:gd name="connsiteX4" fmla="*/ 371246 w 1394967"/>
                <a:gd name="connsiteY4" fmla="*/ 721140 h 1445222"/>
                <a:gd name="connsiteX5" fmla="*/ 525378 w 1394967"/>
                <a:gd name="connsiteY5" fmla="*/ 666804 h 1445222"/>
                <a:gd name="connsiteX6" fmla="*/ 485546 w 1394967"/>
                <a:gd name="connsiteY6" fmla="*/ 575667 h 1445222"/>
                <a:gd name="connsiteX7" fmla="*/ 485546 w 1394967"/>
                <a:gd name="connsiteY7" fmla="*/ 305503 h 1445222"/>
                <a:gd name="connsiteX8" fmla="*/ 634917 w 1394967"/>
                <a:gd name="connsiteY8" fmla="*/ 39020 h 1445222"/>
                <a:gd name="connsiteX9" fmla="*/ 915903 w 1394967"/>
                <a:gd name="connsiteY9" fmla="*/ 39886 h 1445222"/>
                <a:gd name="connsiteX10" fmla="*/ 963528 w 1394967"/>
                <a:gd name="connsiteY10" fmla="*/ 76903 h 1445222"/>
                <a:gd name="connsiteX11" fmla="*/ 1036264 w 1394967"/>
                <a:gd name="connsiteY11" fmla="*/ 170422 h 1445222"/>
                <a:gd name="connsiteX12" fmla="*/ 1057046 w 1394967"/>
                <a:gd name="connsiteY12" fmla="*/ 253549 h 1445222"/>
                <a:gd name="connsiteX13" fmla="*/ 1067437 w 1394967"/>
                <a:gd name="connsiteY13" fmla="*/ 357458 h 1445222"/>
                <a:gd name="connsiteX14" fmla="*/ 1057046 w 1394967"/>
                <a:gd name="connsiteY14" fmla="*/ 523712 h 1445222"/>
                <a:gd name="connsiteX15" fmla="*/ 1025873 w 1394967"/>
                <a:gd name="connsiteY15" fmla="*/ 586058 h 1445222"/>
                <a:gd name="connsiteX16" fmla="*/ 994700 w 1394967"/>
                <a:gd name="connsiteY16" fmla="*/ 648403 h 1445222"/>
                <a:gd name="connsiteX17" fmla="*/ 1005091 w 1394967"/>
                <a:gd name="connsiteY17" fmla="*/ 679576 h 1445222"/>
                <a:gd name="connsiteX18" fmla="*/ 1046655 w 1394967"/>
                <a:gd name="connsiteY18" fmla="*/ 689967 h 1445222"/>
                <a:gd name="connsiteX19" fmla="*/ 1077828 w 1394967"/>
                <a:gd name="connsiteY19" fmla="*/ 700358 h 1445222"/>
                <a:gd name="connsiteX20" fmla="*/ 1171346 w 1394967"/>
                <a:gd name="connsiteY20" fmla="*/ 783485 h 1445222"/>
                <a:gd name="connsiteX21" fmla="*/ 1202518 w 1394967"/>
                <a:gd name="connsiteY21" fmla="*/ 804267 h 1445222"/>
                <a:gd name="connsiteX22" fmla="*/ 1223300 w 1394967"/>
                <a:gd name="connsiteY22" fmla="*/ 835440 h 1445222"/>
                <a:gd name="connsiteX23" fmla="*/ 1275255 w 1394967"/>
                <a:gd name="connsiteY23" fmla="*/ 897785 h 1445222"/>
                <a:gd name="connsiteX24" fmla="*/ 1296037 w 1394967"/>
                <a:gd name="connsiteY24" fmla="*/ 970522 h 1445222"/>
                <a:gd name="connsiteX25" fmla="*/ 1327209 w 1394967"/>
                <a:gd name="connsiteY25" fmla="*/ 1064040 h 1445222"/>
                <a:gd name="connsiteX26" fmla="*/ 1337600 w 1394967"/>
                <a:gd name="connsiteY26" fmla="*/ 1095212 h 1445222"/>
                <a:gd name="connsiteX27" fmla="*/ 1358382 w 1394967"/>
                <a:gd name="connsiteY27" fmla="*/ 1178340 h 1445222"/>
                <a:gd name="connsiteX28" fmla="*/ 1379164 w 1394967"/>
                <a:gd name="connsiteY28" fmla="*/ 1240685 h 1445222"/>
                <a:gd name="connsiteX29" fmla="*/ 1394967 w 1394967"/>
                <a:gd name="connsiteY29" fmla="*/ 1440928 h 1445222"/>
                <a:gd name="connsiteX30" fmla="*/ 695746 w 1394967"/>
                <a:gd name="connsiteY30" fmla="*/ 1442441 h 1445222"/>
                <a:gd name="connsiteX0" fmla="*/ 666534 w 1365755"/>
                <a:gd name="connsiteY0" fmla="*/ 1442441 h 1445222"/>
                <a:gd name="connsiteX1" fmla="*/ 0 w 1365755"/>
                <a:gd name="connsiteY1" fmla="*/ 1442875 h 1445222"/>
                <a:gd name="connsiteX2" fmla="*/ 19916 w 1365755"/>
                <a:gd name="connsiteY2" fmla="*/ 1292640 h 1445222"/>
                <a:gd name="connsiteX3" fmla="*/ 123825 w 1365755"/>
                <a:gd name="connsiteY3" fmla="*/ 928958 h 1445222"/>
                <a:gd name="connsiteX4" fmla="*/ 342034 w 1365755"/>
                <a:gd name="connsiteY4" fmla="*/ 721140 h 1445222"/>
                <a:gd name="connsiteX5" fmla="*/ 496166 w 1365755"/>
                <a:gd name="connsiteY5" fmla="*/ 666804 h 1445222"/>
                <a:gd name="connsiteX6" fmla="*/ 456334 w 1365755"/>
                <a:gd name="connsiteY6" fmla="*/ 575667 h 1445222"/>
                <a:gd name="connsiteX7" fmla="*/ 456334 w 1365755"/>
                <a:gd name="connsiteY7" fmla="*/ 305503 h 1445222"/>
                <a:gd name="connsiteX8" fmla="*/ 605705 w 1365755"/>
                <a:gd name="connsiteY8" fmla="*/ 39020 h 1445222"/>
                <a:gd name="connsiteX9" fmla="*/ 886691 w 1365755"/>
                <a:gd name="connsiteY9" fmla="*/ 39886 h 1445222"/>
                <a:gd name="connsiteX10" fmla="*/ 934316 w 1365755"/>
                <a:gd name="connsiteY10" fmla="*/ 76903 h 1445222"/>
                <a:gd name="connsiteX11" fmla="*/ 1007052 w 1365755"/>
                <a:gd name="connsiteY11" fmla="*/ 170422 h 1445222"/>
                <a:gd name="connsiteX12" fmla="*/ 1027834 w 1365755"/>
                <a:gd name="connsiteY12" fmla="*/ 253549 h 1445222"/>
                <a:gd name="connsiteX13" fmla="*/ 1038225 w 1365755"/>
                <a:gd name="connsiteY13" fmla="*/ 357458 h 1445222"/>
                <a:gd name="connsiteX14" fmla="*/ 1027834 w 1365755"/>
                <a:gd name="connsiteY14" fmla="*/ 523712 h 1445222"/>
                <a:gd name="connsiteX15" fmla="*/ 996661 w 1365755"/>
                <a:gd name="connsiteY15" fmla="*/ 586058 h 1445222"/>
                <a:gd name="connsiteX16" fmla="*/ 965488 w 1365755"/>
                <a:gd name="connsiteY16" fmla="*/ 648403 h 1445222"/>
                <a:gd name="connsiteX17" fmla="*/ 975879 w 1365755"/>
                <a:gd name="connsiteY17" fmla="*/ 679576 h 1445222"/>
                <a:gd name="connsiteX18" fmla="*/ 1017443 w 1365755"/>
                <a:gd name="connsiteY18" fmla="*/ 689967 h 1445222"/>
                <a:gd name="connsiteX19" fmla="*/ 1048616 w 1365755"/>
                <a:gd name="connsiteY19" fmla="*/ 700358 h 1445222"/>
                <a:gd name="connsiteX20" fmla="*/ 1142134 w 1365755"/>
                <a:gd name="connsiteY20" fmla="*/ 783485 h 1445222"/>
                <a:gd name="connsiteX21" fmla="*/ 1173306 w 1365755"/>
                <a:gd name="connsiteY21" fmla="*/ 804267 h 1445222"/>
                <a:gd name="connsiteX22" fmla="*/ 1194088 w 1365755"/>
                <a:gd name="connsiteY22" fmla="*/ 835440 h 1445222"/>
                <a:gd name="connsiteX23" fmla="*/ 1246043 w 1365755"/>
                <a:gd name="connsiteY23" fmla="*/ 897785 h 1445222"/>
                <a:gd name="connsiteX24" fmla="*/ 1266825 w 1365755"/>
                <a:gd name="connsiteY24" fmla="*/ 970522 h 1445222"/>
                <a:gd name="connsiteX25" fmla="*/ 1297997 w 1365755"/>
                <a:gd name="connsiteY25" fmla="*/ 1064040 h 1445222"/>
                <a:gd name="connsiteX26" fmla="*/ 1308388 w 1365755"/>
                <a:gd name="connsiteY26" fmla="*/ 1095212 h 1445222"/>
                <a:gd name="connsiteX27" fmla="*/ 1329170 w 1365755"/>
                <a:gd name="connsiteY27" fmla="*/ 1178340 h 1445222"/>
                <a:gd name="connsiteX28" fmla="*/ 1349952 w 1365755"/>
                <a:gd name="connsiteY28" fmla="*/ 1240685 h 1445222"/>
                <a:gd name="connsiteX29" fmla="*/ 1365755 w 1365755"/>
                <a:gd name="connsiteY29" fmla="*/ 1440928 h 1445222"/>
                <a:gd name="connsiteX30" fmla="*/ 666534 w 1365755"/>
                <a:gd name="connsiteY30" fmla="*/ 1442441 h 1445222"/>
                <a:gd name="connsiteX0" fmla="*/ 666534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6534 w 1365755"/>
                <a:gd name="connsiteY30" fmla="*/ 1442441 h 1442875"/>
                <a:gd name="connsiteX0" fmla="*/ 668916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8916 w 1365755"/>
                <a:gd name="connsiteY30" fmla="*/ 1442441 h 1442875"/>
                <a:gd name="connsiteX0" fmla="*/ 1365755 w 1365755"/>
                <a:gd name="connsiteY0" fmla="*/ 1440928 h 1463847"/>
                <a:gd name="connsiteX1" fmla="*/ 0 w 1365755"/>
                <a:gd name="connsiteY1" fmla="*/ 1442875 h 1463847"/>
                <a:gd name="connsiteX2" fmla="*/ 19916 w 1365755"/>
                <a:gd name="connsiteY2" fmla="*/ 1292640 h 1463847"/>
                <a:gd name="connsiteX3" fmla="*/ 123825 w 1365755"/>
                <a:gd name="connsiteY3" fmla="*/ 928958 h 1463847"/>
                <a:gd name="connsiteX4" fmla="*/ 342034 w 1365755"/>
                <a:gd name="connsiteY4" fmla="*/ 721140 h 1463847"/>
                <a:gd name="connsiteX5" fmla="*/ 496166 w 1365755"/>
                <a:gd name="connsiteY5" fmla="*/ 666804 h 1463847"/>
                <a:gd name="connsiteX6" fmla="*/ 456334 w 1365755"/>
                <a:gd name="connsiteY6" fmla="*/ 575667 h 1463847"/>
                <a:gd name="connsiteX7" fmla="*/ 456334 w 1365755"/>
                <a:gd name="connsiteY7" fmla="*/ 305503 h 1463847"/>
                <a:gd name="connsiteX8" fmla="*/ 605705 w 1365755"/>
                <a:gd name="connsiteY8" fmla="*/ 39020 h 1463847"/>
                <a:gd name="connsiteX9" fmla="*/ 886691 w 1365755"/>
                <a:gd name="connsiteY9" fmla="*/ 39886 h 1463847"/>
                <a:gd name="connsiteX10" fmla="*/ 934316 w 1365755"/>
                <a:gd name="connsiteY10" fmla="*/ 76903 h 1463847"/>
                <a:gd name="connsiteX11" fmla="*/ 1007052 w 1365755"/>
                <a:gd name="connsiteY11" fmla="*/ 170422 h 1463847"/>
                <a:gd name="connsiteX12" fmla="*/ 1027834 w 1365755"/>
                <a:gd name="connsiteY12" fmla="*/ 253549 h 1463847"/>
                <a:gd name="connsiteX13" fmla="*/ 1038225 w 1365755"/>
                <a:gd name="connsiteY13" fmla="*/ 357458 h 1463847"/>
                <a:gd name="connsiteX14" fmla="*/ 1027834 w 1365755"/>
                <a:gd name="connsiteY14" fmla="*/ 523712 h 1463847"/>
                <a:gd name="connsiteX15" fmla="*/ 996661 w 1365755"/>
                <a:gd name="connsiteY15" fmla="*/ 586058 h 1463847"/>
                <a:gd name="connsiteX16" fmla="*/ 965488 w 1365755"/>
                <a:gd name="connsiteY16" fmla="*/ 648403 h 1463847"/>
                <a:gd name="connsiteX17" fmla="*/ 975879 w 1365755"/>
                <a:gd name="connsiteY17" fmla="*/ 679576 h 1463847"/>
                <a:gd name="connsiteX18" fmla="*/ 1017443 w 1365755"/>
                <a:gd name="connsiteY18" fmla="*/ 689967 h 1463847"/>
                <a:gd name="connsiteX19" fmla="*/ 1048616 w 1365755"/>
                <a:gd name="connsiteY19" fmla="*/ 700358 h 1463847"/>
                <a:gd name="connsiteX20" fmla="*/ 1142134 w 1365755"/>
                <a:gd name="connsiteY20" fmla="*/ 783485 h 1463847"/>
                <a:gd name="connsiteX21" fmla="*/ 1173306 w 1365755"/>
                <a:gd name="connsiteY21" fmla="*/ 804267 h 1463847"/>
                <a:gd name="connsiteX22" fmla="*/ 1194088 w 1365755"/>
                <a:gd name="connsiteY22" fmla="*/ 835440 h 1463847"/>
                <a:gd name="connsiteX23" fmla="*/ 1246043 w 1365755"/>
                <a:gd name="connsiteY23" fmla="*/ 897785 h 1463847"/>
                <a:gd name="connsiteX24" fmla="*/ 1266825 w 1365755"/>
                <a:gd name="connsiteY24" fmla="*/ 970522 h 1463847"/>
                <a:gd name="connsiteX25" fmla="*/ 1297997 w 1365755"/>
                <a:gd name="connsiteY25" fmla="*/ 1064040 h 1463847"/>
                <a:gd name="connsiteX26" fmla="*/ 1308388 w 1365755"/>
                <a:gd name="connsiteY26" fmla="*/ 1095212 h 1463847"/>
                <a:gd name="connsiteX27" fmla="*/ 1329170 w 1365755"/>
                <a:gd name="connsiteY27" fmla="*/ 1178340 h 1463847"/>
                <a:gd name="connsiteX28" fmla="*/ 1349952 w 1365755"/>
                <a:gd name="connsiteY28" fmla="*/ 1240685 h 1463847"/>
                <a:gd name="connsiteX29" fmla="*/ 1365755 w 1365755"/>
                <a:gd name="connsiteY29" fmla="*/ 1440928 h 1463847"/>
                <a:gd name="connsiteX0" fmla="*/ 1365755 w 1389185"/>
                <a:gd name="connsiteY0" fmla="*/ 1440928 h 1454514"/>
                <a:gd name="connsiteX1" fmla="*/ 0 w 1389185"/>
                <a:gd name="connsiteY1" fmla="*/ 1442875 h 1454514"/>
                <a:gd name="connsiteX2" fmla="*/ 19916 w 1389185"/>
                <a:gd name="connsiteY2" fmla="*/ 1292640 h 1454514"/>
                <a:gd name="connsiteX3" fmla="*/ 123825 w 1389185"/>
                <a:gd name="connsiteY3" fmla="*/ 928958 h 1454514"/>
                <a:gd name="connsiteX4" fmla="*/ 342034 w 1389185"/>
                <a:gd name="connsiteY4" fmla="*/ 721140 h 1454514"/>
                <a:gd name="connsiteX5" fmla="*/ 496166 w 1389185"/>
                <a:gd name="connsiteY5" fmla="*/ 666804 h 1454514"/>
                <a:gd name="connsiteX6" fmla="*/ 456334 w 1389185"/>
                <a:gd name="connsiteY6" fmla="*/ 575667 h 1454514"/>
                <a:gd name="connsiteX7" fmla="*/ 456334 w 1389185"/>
                <a:gd name="connsiteY7" fmla="*/ 305503 h 1454514"/>
                <a:gd name="connsiteX8" fmla="*/ 605705 w 1389185"/>
                <a:gd name="connsiteY8" fmla="*/ 39020 h 1454514"/>
                <a:gd name="connsiteX9" fmla="*/ 886691 w 1389185"/>
                <a:gd name="connsiteY9" fmla="*/ 39886 h 1454514"/>
                <a:gd name="connsiteX10" fmla="*/ 934316 w 1389185"/>
                <a:gd name="connsiteY10" fmla="*/ 76903 h 1454514"/>
                <a:gd name="connsiteX11" fmla="*/ 1007052 w 1389185"/>
                <a:gd name="connsiteY11" fmla="*/ 170422 h 1454514"/>
                <a:gd name="connsiteX12" fmla="*/ 1027834 w 1389185"/>
                <a:gd name="connsiteY12" fmla="*/ 253549 h 1454514"/>
                <a:gd name="connsiteX13" fmla="*/ 1038225 w 1389185"/>
                <a:gd name="connsiteY13" fmla="*/ 357458 h 1454514"/>
                <a:gd name="connsiteX14" fmla="*/ 1027834 w 1389185"/>
                <a:gd name="connsiteY14" fmla="*/ 523712 h 1454514"/>
                <a:gd name="connsiteX15" fmla="*/ 996661 w 1389185"/>
                <a:gd name="connsiteY15" fmla="*/ 586058 h 1454514"/>
                <a:gd name="connsiteX16" fmla="*/ 965488 w 1389185"/>
                <a:gd name="connsiteY16" fmla="*/ 648403 h 1454514"/>
                <a:gd name="connsiteX17" fmla="*/ 975879 w 1389185"/>
                <a:gd name="connsiteY17" fmla="*/ 679576 h 1454514"/>
                <a:gd name="connsiteX18" fmla="*/ 1017443 w 1389185"/>
                <a:gd name="connsiteY18" fmla="*/ 689967 h 1454514"/>
                <a:gd name="connsiteX19" fmla="*/ 1048616 w 1389185"/>
                <a:gd name="connsiteY19" fmla="*/ 700358 h 1454514"/>
                <a:gd name="connsiteX20" fmla="*/ 1142134 w 1389185"/>
                <a:gd name="connsiteY20" fmla="*/ 783485 h 1454514"/>
                <a:gd name="connsiteX21" fmla="*/ 1173306 w 1389185"/>
                <a:gd name="connsiteY21" fmla="*/ 804267 h 1454514"/>
                <a:gd name="connsiteX22" fmla="*/ 1194088 w 1389185"/>
                <a:gd name="connsiteY22" fmla="*/ 835440 h 1454514"/>
                <a:gd name="connsiteX23" fmla="*/ 1246043 w 1389185"/>
                <a:gd name="connsiteY23" fmla="*/ 897785 h 1454514"/>
                <a:gd name="connsiteX24" fmla="*/ 1266825 w 1389185"/>
                <a:gd name="connsiteY24" fmla="*/ 970522 h 1454514"/>
                <a:gd name="connsiteX25" fmla="*/ 1297997 w 1389185"/>
                <a:gd name="connsiteY25" fmla="*/ 1064040 h 1454514"/>
                <a:gd name="connsiteX26" fmla="*/ 1308388 w 1389185"/>
                <a:gd name="connsiteY26" fmla="*/ 1095212 h 1454514"/>
                <a:gd name="connsiteX27" fmla="*/ 1329170 w 1389185"/>
                <a:gd name="connsiteY27" fmla="*/ 1178340 h 1454514"/>
                <a:gd name="connsiteX28" fmla="*/ 1349952 w 1389185"/>
                <a:gd name="connsiteY28" fmla="*/ 1240685 h 1454514"/>
                <a:gd name="connsiteX29" fmla="*/ 1365755 w 1389185"/>
                <a:gd name="connsiteY29" fmla="*/ 1440928 h 1454514"/>
                <a:gd name="connsiteX0" fmla="*/ 1365755 w 1367052"/>
                <a:gd name="connsiteY0" fmla="*/ 1440928 h 1454514"/>
                <a:gd name="connsiteX1" fmla="*/ 0 w 1367052"/>
                <a:gd name="connsiteY1" fmla="*/ 1442875 h 1454514"/>
                <a:gd name="connsiteX2" fmla="*/ 19916 w 1367052"/>
                <a:gd name="connsiteY2" fmla="*/ 1292640 h 1454514"/>
                <a:gd name="connsiteX3" fmla="*/ 123825 w 1367052"/>
                <a:gd name="connsiteY3" fmla="*/ 928958 h 1454514"/>
                <a:gd name="connsiteX4" fmla="*/ 342034 w 1367052"/>
                <a:gd name="connsiteY4" fmla="*/ 721140 h 1454514"/>
                <a:gd name="connsiteX5" fmla="*/ 496166 w 1367052"/>
                <a:gd name="connsiteY5" fmla="*/ 666804 h 1454514"/>
                <a:gd name="connsiteX6" fmla="*/ 456334 w 1367052"/>
                <a:gd name="connsiteY6" fmla="*/ 575667 h 1454514"/>
                <a:gd name="connsiteX7" fmla="*/ 456334 w 1367052"/>
                <a:gd name="connsiteY7" fmla="*/ 305503 h 1454514"/>
                <a:gd name="connsiteX8" fmla="*/ 605705 w 1367052"/>
                <a:gd name="connsiteY8" fmla="*/ 39020 h 1454514"/>
                <a:gd name="connsiteX9" fmla="*/ 886691 w 1367052"/>
                <a:gd name="connsiteY9" fmla="*/ 39886 h 1454514"/>
                <a:gd name="connsiteX10" fmla="*/ 934316 w 1367052"/>
                <a:gd name="connsiteY10" fmla="*/ 76903 h 1454514"/>
                <a:gd name="connsiteX11" fmla="*/ 1007052 w 1367052"/>
                <a:gd name="connsiteY11" fmla="*/ 170422 h 1454514"/>
                <a:gd name="connsiteX12" fmla="*/ 1027834 w 1367052"/>
                <a:gd name="connsiteY12" fmla="*/ 253549 h 1454514"/>
                <a:gd name="connsiteX13" fmla="*/ 1038225 w 1367052"/>
                <a:gd name="connsiteY13" fmla="*/ 357458 h 1454514"/>
                <a:gd name="connsiteX14" fmla="*/ 1027834 w 1367052"/>
                <a:gd name="connsiteY14" fmla="*/ 523712 h 1454514"/>
                <a:gd name="connsiteX15" fmla="*/ 996661 w 1367052"/>
                <a:gd name="connsiteY15" fmla="*/ 586058 h 1454514"/>
                <a:gd name="connsiteX16" fmla="*/ 965488 w 1367052"/>
                <a:gd name="connsiteY16" fmla="*/ 648403 h 1454514"/>
                <a:gd name="connsiteX17" fmla="*/ 975879 w 1367052"/>
                <a:gd name="connsiteY17" fmla="*/ 679576 h 1454514"/>
                <a:gd name="connsiteX18" fmla="*/ 1017443 w 1367052"/>
                <a:gd name="connsiteY18" fmla="*/ 689967 h 1454514"/>
                <a:gd name="connsiteX19" fmla="*/ 1048616 w 1367052"/>
                <a:gd name="connsiteY19" fmla="*/ 700358 h 1454514"/>
                <a:gd name="connsiteX20" fmla="*/ 1142134 w 1367052"/>
                <a:gd name="connsiteY20" fmla="*/ 783485 h 1454514"/>
                <a:gd name="connsiteX21" fmla="*/ 1173306 w 1367052"/>
                <a:gd name="connsiteY21" fmla="*/ 804267 h 1454514"/>
                <a:gd name="connsiteX22" fmla="*/ 1194088 w 1367052"/>
                <a:gd name="connsiteY22" fmla="*/ 835440 h 1454514"/>
                <a:gd name="connsiteX23" fmla="*/ 1246043 w 1367052"/>
                <a:gd name="connsiteY23" fmla="*/ 897785 h 1454514"/>
                <a:gd name="connsiteX24" fmla="*/ 1266825 w 1367052"/>
                <a:gd name="connsiteY24" fmla="*/ 970522 h 1454514"/>
                <a:gd name="connsiteX25" fmla="*/ 1297997 w 1367052"/>
                <a:gd name="connsiteY25" fmla="*/ 1064040 h 1454514"/>
                <a:gd name="connsiteX26" fmla="*/ 1308388 w 1367052"/>
                <a:gd name="connsiteY26" fmla="*/ 1095212 h 1454514"/>
                <a:gd name="connsiteX27" fmla="*/ 1329170 w 1367052"/>
                <a:gd name="connsiteY27" fmla="*/ 1178340 h 1454514"/>
                <a:gd name="connsiteX28" fmla="*/ 1349952 w 1367052"/>
                <a:gd name="connsiteY28" fmla="*/ 1240685 h 1454514"/>
                <a:gd name="connsiteX29" fmla="*/ 1365755 w 1367052"/>
                <a:gd name="connsiteY29" fmla="*/ 1440928 h 1454514"/>
                <a:gd name="connsiteX0" fmla="*/ 1365755 w 1388365"/>
                <a:gd name="connsiteY0" fmla="*/ 1440928 h 1453450"/>
                <a:gd name="connsiteX1" fmla="*/ 0 w 1388365"/>
                <a:gd name="connsiteY1" fmla="*/ 1442875 h 1453450"/>
                <a:gd name="connsiteX2" fmla="*/ 19916 w 1388365"/>
                <a:gd name="connsiteY2" fmla="*/ 1292640 h 1453450"/>
                <a:gd name="connsiteX3" fmla="*/ 123825 w 1388365"/>
                <a:gd name="connsiteY3" fmla="*/ 928958 h 1453450"/>
                <a:gd name="connsiteX4" fmla="*/ 342034 w 1388365"/>
                <a:gd name="connsiteY4" fmla="*/ 721140 h 1453450"/>
                <a:gd name="connsiteX5" fmla="*/ 496166 w 1388365"/>
                <a:gd name="connsiteY5" fmla="*/ 666804 h 1453450"/>
                <a:gd name="connsiteX6" fmla="*/ 456334 w 1388365"/>
                <a:gd name="connsiteY6" fmla="*/ 575667 h 1453450"/>
                <a:gd name="connsiteX7" fmla="*/ 456334 w 1388365"/>
                <a:gd name="connsiteY7" fmla="*/ 305503 h 1453450"/>
                <a:gd name="connsiteX8" fmla="*/ 605705 w 1388365"/>
                <a:gd name="connsiteY8" fmla="*/ 39020 h 1453450"/>
                <a:gd name="connsiteX9" fmla="*/ 886691 w 1388365"/>
                <a:gd name="connsiteY9" fmla="*/ 39886 h 1453450"/>
                <a:gd name="connsiteX10" fmla="*/ 934316 w 1388365"/>
                <a:gd name="connsiteY10" fmla="*/ 76903 h 1453450"/>
                <a:gd name="connsiteX11" fmla="*/ 1007052 w 1388365"/>
                <a:gd name="connsiteY11" fmla="*/ 170422 h 1453450"/>
                <a:gd name="connsiteX12" fmla="*/ 1027834 w 1388365"/>
                <a:gd name="connsiteY12" fmla="*/ 253549 h 1453450"/>
                <a:gd name="connsiteX13" fmla="*/ 1038225 w 1388365"/>
                <a:gd name="connsiteY13" fmla="*/ 357458 h 1453450"/>
                <a:gd name="connsiteX14" fmla="*/ 1027834 w 1388365"/>
                <a:gd name="connsiteY14" fmla="*/ 523712 h 1453450"/>
                <a:gd name="connsiteX15" fmla="*/ 996661 w 1388365"/>
                <a:gd name="connsiteY15" fmla="*/ 586058 h 1453450"/>
                <a:gd name="connsiteX16" fmla="*/ 965488 w 1388365"/>
                <a:gd name="connsiteY16" fmla="*/ 648403 h 1453450"/>
                <a:gd name="connsiteX17" fmla="*/ 975879 w 1388365"/>
                <a:gd name="connsiteY17" fmla="*/ 679576 h 1453450"/>
                <a:gd name="connsiteX18" fmla="*/ 1017443 w 1388365"/>
                <a:gd name="connsiteY18" fmla="*/ 689967 h 1453450"/>
                <a:gd name="connsiteX19" fmla="*/ 1048616 w 1388365"/>
                <a:gd name="connsiteY19" fmla="*/ 700358 h 1453450"/>
                <a:gd name="connsiteX20" fmla="*/ 1142134 w 1388365"/>
                <a:gd name="connsiteY20" fmla="*/ 783485 h 1453450"/>
                <a:gd name="connsiteX21" fmla="*/ 1173306 w 1388365"/>
                <a:gd name="connsiteY21" fmla="*/ 804267 h 1453450"/>
                <a:gd name="connsiteX22" fmla="*/ 1194088 w 1388365"/>
                <a:gd name="connsiteY22" fmla="*/ 835440 h 1453450"/>
                <a:gd name="connsiteX23" fmla="*/ 1246043 w 1388365"/>
                <a:gd name="connsiteY23" fmla="*/ 897785 h 1453450"/>
                <a:gd name="connsiteX24" fmla="*/ 1266825 w 1388365"/>
                <a:gd name="connsiteY24" fmla="*/ 970522 h 1453450"/>
                <a:gd name="connsiteX25" fmla="*/ 1297997 w 1388365"/>
                <a:gd name="connsiteY25" fmla="*/ 1064040 h 1453450"/>
                <a:gd name="connsiteX26" fmla="*/ 1308388 w 1388365"/>
                <a:gd name="connsiteY26" fmla="*/ 1095212 h 1453450"/>
                <a:gd name="connsiteX27" fmla="*/ 1329170 w 1388365"/>
                <a:gd name="connsiteY27" fmla="*/ 1178340 h 1453450"/>
                <a:gd name="connsiteX28" fmla="*/ 1349952 w 1388365"/>
                <a:gd name="connsiteY28" fmla="*/ 1240685 h 1453450"/>
                <a:gd name="connsiteX29" fmla="*/ 1365755 w 1388365"/>
                <a:gd name="connsiteY29" fmla="*/ 1440928 h 1453450"/>
                <a:gd name="connsiteX0" fmla="*/ 1365755 w 1388358"/>
                <a:gd name="connsiteY0" fmla="*/ 1440928 h 1454514"/>
                <a:gd name="connsiteX1" fmla="*/ 0 w 1388358"/>
                <a:gd name="connsiteY1" fmla="*/ 1442875 h 1454514"/>
                <a:gd name="connsiteX2" fmla="*/ 19916 w 1388358"/>
                <a:gd name="connsiteY2" fmla="*/ 1292640 h 1454514"/>
                <a:gd name="connsiteX3" fmla="*/ 123825 w 1388358"/>
                <a:gd name="connsiteY3" fmla="*/ 928958 h 1454514"/>
                <a:gd name="connsiteX4" fmla="*/ 342034 w 1388358"/>
                <a:gd name="connsiteY4" fmla="*/ 721140 h 1454514"/>
                <a:gd name="connsiteX5" fmla="*/ 496166 w 1388358"/>
                <a:gd name="connsiteY5" fmla="*/ 666804 h 1454514"/>
                <a:gd name="connsiteX6" fmla="*/ 456334 w 1388358"/>
                <a:gd name="connsiteY6" fmla="*/ 575667 h 1454514"/>
                <a:gd name="connsiteX7" fmla="*/ 456334 w 1388358"/>
                <a:gd name="connsiteY7" fmla="*/ 305503 h 1454514"/>
                <a:gd name="connsiteX8" fmla="*/ 605705 w 1388358"/>
                <a:gd name="connsiteY8" fmla="*/ 39020 h 1454514"/>
                <a:gd name="connsiteX9" fmla="*/ 886691 w 1388358"/>
                <a:gd name="connsiteY9" fmla="*/ 39886 h 1454514"/>
                <a:gd name="connsiteX10" fmla="*/ 934316 w 1388358"/>
                <a:gd name="connsiteY10" fmla="*/ 76903 h 1454514"/>
                <a:gd name="connsiteX11" fmla="*/ 1007052 w 1388358"/>
                <a:gd name="connsiteY11" fmla="*/ 170422 h 1454514"/>
                <a:gd name="connsiteX12" fmla="*/ 1027834 w 1388358"/>
                <a:gd name="connsiteY12" fmla="*/ 253549 h 1454514"/>
                <a:gd name="connsiteX13" fmla="*/ 1038225 w 1388358"/>
                <a:gd name="connsiteY13" fmla="*/ 357458 h 1454514"/>
                <a:gd name="connsiteX14" fmla="*/ 1027834 w 1388358"/>
                <a:gd name="connsiteY14" fmla="*/ 523712 h 1454514"/>
                <a:gd name="connsiteX15" fmla="*/ 996661 w 1388358"/>
                <a:gd name="connsiteY15" fmla="*/ 586058 h 1454514"/>
                <a:gd name="connsiteX16" fmla="*/ 965488 w 1388358"/>
                <a:gd name="connsiteY16" fmla="*/ 648403 h 1454514"/>
                <a:gd name="connsiteX17" fmla="*/ 975879 w 1388358"/>
                <a:gd name="connsiteY17" fmla="*/ 679576 h 1454514"/>
                <a:gd name="connsiteX18" fmla="*/ 1017443 w 1388358"/>
                <a:gd name="connsiteY18" fmla="*/ 689967 h 1454514"/>
                <a:gd name="connsiteX19" fmla="*/ 1048616 w 1388358"/>
                <a:gd name="connsiteY19" fmla="*/ 700358 h 1454514"/>
                <a:gd name="connsiteX20" fmla="*/ 1142134 w 1388358"/>
                <a:gd name="connsiteY20" fmla="*/ 783485 h 1454514"/>
                <a:gd name="connsiteX21" fmla="*/ 1173306 w 1388358"/>
                <a:gd name="connsiteY21" fmla="*/ 804267 h 1454514"/>
                <a:gd name="connsiteX22" fmla="*/ 1194088 w 1388358"/>
                <a:gd name="connsiteY22" fmla="*/ 835440 h 1454514"/>
                <a:gd name="connsiteX23" fmla="*/ 1246043 w 1388358"/>
                <a:gd name="connsiteY23" fmla="*/ 897785 h 1454514"/>
                <a:gd name="connsiteX24" fmla="*/ 1266825 w 1388358"/>
                <a:gd name="connsiteY24" fmla="*/ 970522 h 1454514"/>
                <a:gd name="connsiteX25" fmla="*/ 1297997 w 1388358"/>
                <a:gd name="connsiteY25" fmla="*/ 1064040 h 1454514"/>
                <a:gd name="connsiteX26" fmla="*/ 1308388 w 1388358"/>
                <a:gd name="connsiteY26" fmla="*/ 1095212 h 1454514"/>
                <a:gd name="connsiteX27" fmla="*/ 1329170 w 1388358"/>
                <a:gd name="connsiteY27" fmla="*/ 1178340 h 1454514"/>
                <a:gd name="connsiteX28" fmla="*/ 1349952 w 1388358"/>
                <a:gd name="connsiteY28" fmla="*/ 1240685 h 1454514"/>
                <a:gd name="connsiteX29" fmla="*/ 1365755 w 1388358"/>
                <a:gd name="connsiteY29" fmla="*/ 1440928 h 1454514"/>
                <a:gd name="connsiteX0" fmla="*/ 1365755 w 1388363"/>
                <a:gd name="connsiteY0" fmla="*/ 1440928 h 1453963"/>
                <a:gd name="connsiteX1" fmla="*/ 0 w 1388363"/>
                <a:gd name="connsiteY1" fmla="*/ 1442875 h 1453963"/>
                <a:gd name="connsiteX2" fmla="*/ 19916 w 1388363"/>
                <a:gd name="connsiteY2" fmla="*/ 1292640 h 1453963"/>
                <a:gd name="connsiteX3" fmla="*/ 123825 w 1388363"/>
                <a:gd name="connsiteY3" fmla="*/ 928958 h 1453963"/>
                <a:gd name="connsiteX4" fmla="*/ 342034 w 1388363"/>
                <a:gd name="connsiteY4" fmla="*/ 721140 h 1453963"/>
                <a:gd name="connsiteX5" fmla="*/ 496166 w 1388363"/>
                <a:gd name="connsiteY5" fmla="*/ 666804 h 1453963"/>
                <a:gd name="connsiteX6" fmla="*/ 456334 w 1388363"/>
                <a:gd name="connsiteY6" fmla="*/ 575667 h 1453963"/>
                <a:gd name="connsiteX7" fmla="*/ 456334 w 1388363"/>
                <a:gd name="connsiteY7" fmla="*/ 305503 h 1453963"/>
                <a:gd name="connsiteX8" fmla="*/ 605705 w 1388363"/>
                <a:gd name="connsiteY8" fmla="*/ 39020 h 1453963"/>
                <a:gd name="connsiteX9" fmla="*/ 886691 w 1388363"/>
                <a:gd name="connsiteY9" fmla="*/ 39886 h 1453963"/>
                <a:gd name="connsiteX10" fmla="*/ 934316 w 1388363"/>
                <a:gd name="connsiteY10" fmla="*/ 76903 h 1453963"/>
                <a:gd name="connsiteX11" fmla="*/ 1007052 w 1388363"/>
                <a:gd name="connsiteY11" fmla="*/ 170422 h 1453963"/>
                <a:gd name="connsiteX12" fmla="*/ 1027834 w 1388363"/>
                <a:gd name="connsiteY12" fmla="*/ 253549 h 1453963"/>
                <a:gd name="connsiteX13" fmla="*/ 1038225 w 1388363"/>
                <a:gd name="connsiteY13" fmla="*/ 357458 h 1453963"/>
                <a:gd name="connsiteX14" fmla="*/ 1027834 w 1388363"/>
                <a:gd name="connsiteY14" fmla="*/ 523712 h 1453963"/>
                <a:gd name="connsiteX15" fmla="*/ 996661 w 1388363"/>
                <a:gd name="connsiteY15" fmla="*/ 586058 h 1453963"/>
                <a:gd name="connsiteX16" fmla="*/ 965488 w 1388363"/>
                <a:gd name="connsiteY16" fmla="*/ 648403 h 1453963"/>
                <a:gd name="connsiteX17" fmla="*/ 975879 w 1388363"/>
                <a:gd name="connsiteY17" fmla="*/ 679576 h 1453963"/>
                <a:gd name="connsiteX18" fmla="*/ 1017443 w 1388363"/>
                <a:gd name="connsiteY18" fmla="*/ 689967 h 1453963"/>
                <a:gd name="connsiteX19" fmla="*/ 1048616 w 1388363"/>
                <a:gd name="connsiteY19" fmla="*/ 700358 h 1453963"/>
                <a:gd name="connsiteX20" fmla="*/ 1142134 w 1388363"/>
                <a:gd name="connsiteY20" fmla="*/ 783485 h 1453963"/>
                <a:gd name="connsiteX21" fmla="*/ 1173306 w 1388363"/>
                <a:gd name="connsiteY21" fmla="*/ 804267 h 1453963"/>
                <a:gd name="connsiteX22" fmla="*/ 1194088 w 1388363"/>
                <a:gd name="connsiteY22" fmla="*/ 835440 h 1453963"/>
                <a:gd name="connsiteX23" fmla="*/ 1246043 w 1388363"/>
                <a:gd name="connsiteY23" fmla="*/ 897785 h 1453963"/>
                <a:gd name="connsiteX24" fmla="*/ 1266825 w 1388363"/>
                <a:gd name="connsiteY24" fmla="*/ 970522 h 1453963"/>
                <a:gd name="connsiteX25" fmla="*/ 1297997 w 1388363"/>
                <a:gd name="connsiteY25" fmla="*/ 1064040 h 1453963"/>
                <a:gd name="connsiteX26" fmla="*/ 1308388 w 1388363"/>
                <a:gd name="connsiteY26" fmla="*/ 1095212 h 1453963"/>
                <a:gd name="connsiteX27" fmla="*/ 1329170 w 1388363"/>
                <a:gd name="connsiteY27" fmla="*/ 1178340 h 1453963"/>
                <a:gd name="connsiteX28" fmla="*/ 1349952 w 1388363"/>
                <a:gd name="connsiteY28" fmla="*/ 1240685 h 1453963"/>
                <a:gd name="connsiteX29" fmla="*/ 1365755 w 1388363"/>
                <a:gd name="connsiteY29" fmla="*/ 1440928 h 1453963"/>
                <a:gd name="connsiteX0" fmla="*/ 1365755 w 1388363"/>
                <a:gd name="connsiteY0" fmla="*/ 1440928 h 1444439"/>
                <a:gd name="connsiteX1" fmla="*/ 0 w 1388363"/>
                <a:gd name="connsiteY1" fmla="*/ 1442875 h 1444439"/>
                <a:gd name="connsiteX2" fmla="*/ 19916 w 1388363"/>
                <a:gd name="connsiteY2" fmla="*/ 1292640 h 1444439"/>
                <a:gd name="connsiteX3" fmla="*/ 123825 w 1388363"/>
                <a:gd name="connsiteY3" fmla="*/ 928958 h 1444439"/>
                <a:gd name="connsiteX4" fmla="*/ 342034 w 1388363"/>
                <a:gd name="connsiteY4" fmla="*/ 721140 h 1444439"/>
                <a:gd name="connsiteX5" fmla="*/ 496166 w 1388363"/>
                <a:gd name="connsiteY5" fmla="*/ 666804 h 1444439"/>
                <a:gd name="connsiteX6" fmla="*/ 456334 w 1388363"/>
                <a:gd name="connsiteY6" fmla="*/ 575667 h 1444439"/>
                <a:gd name="connsiteX7" fmla="*/ 456334 w 1388363"/>
                <a:gd name="connsiteY7" fmla="*/ 305503 h 1444439"/>
                <a:gd name="connsiteX8" fmla="*/ 605705 w 1388363"/>
                <a:gd name="connsiteY8" fmla="*/ 39020 h 1444439"/>
                <a:gd name="connsiteX9" fmla="*/ 886691 w 1388363"/>
                <a:gd name="connsiteY9" fmla="*/ 39886 h 1444439"/>
                <a:gd name="connsiteX10" fmla="*/ 934316 w 1388363"/>
                <a:gd name="connsiteY10" fmla="*/ 76903 h 1444439"/>
                <a:gd name="connsiteX11" fmla="*/ 1007052 w 1388363"/>
                <a:gd name="connsiteY11" fmla="*/ 170422 h 1444439"/>
                <a:gd name="connsiteX12" fmla="*/ 1027834 w 1388363"/>
                <a:gd name="connsiteY12" fmla="*/ 253549 h 1444439"/>
                <a:gd name="connsiteX13" fmla="*/ 1038225 w 1388363"/>
                <a:gd name="connsiteY13" fmla="*/ 357458 h 1444439"/>
                <a:gd name="connsiteX14" fmla="*/ 1027834 w 1388363"/>
                <a:gd name="connsiteY14" fmla="*/ 523712 h 1444439"/>
                <a:gd name="connsiteX15" fmla="*/ 996661 w 1388363"/>
                <a:gd name="connsiteY15" fmla="*/ 586058 h 1444439"/>
                <a:gd name="connsiteX16" fmla="*/ 965488 w 1388363"/>
                <a:gd name="connsiteY16" fmla="*/ 648403 h 1444439"/>
                <a:gd name="connsiteX17" fmla="*/ 975879 w 1388363"/>
                <a:gd name="connsiteY17" fmla="*/ 679576 h 1444439"/>
                <a:gd name="connsiteX18" fmla="*/ 1017443 w 1388363"/>
                <a:gd name="connsiteY18" fmla="*/ 689967 h 1444439"/>
                <a:gd name="connsiteX19" fmla="*/ 1048616 w 1388363"/>
                <a:gd name="connsiteY19" fmla="*/ 700358 h 1444439"/>
                <a:gd name="connsiteX20" fmla="*/ 1142134 w 1388363"/>
                <a:gd name="connsiteY20" fmla="*/ 783485 h 1444439"/>
                <a:gd name="connsiteX21" fmla="*/ 1173306 w 1388363"/>
                <a:gd name="connsiteY21" fmla="*/ 804267 h 1444439"/>
                <a:gd name="connsiteX22" fmla="*/ 1194088 w 1388363"/>
                <a:gd name="connsiteY22" fmla="*/ 835440 h 1444439"/>
                <a:gd name="connsiteX23" fmla="*/ 1246043 w 1388363"/>
                <a:gd name="connsiteY23" fmla="*/ 897785 h 1444439"/>
                <a:gd name="connsiteX24" fmla="*/ 1266825 w 1388363"/>
                <a:gd name="connsiteY24" fmla="*/ 970522 h 1444439"/>
                <a:gd name="connsiteX25" fmla="*/ 1297997 w 1388363"/>
                <a:gd name="connsiteY25" fmla="*/ 1064040 h 1444439"/>
                <a:gd name="connsiteX26" fmla="*/ 1308388 w 1388363"/>
                <a:gd name="connsiteY26" fmla="*/ 1095212 h 1444439"/>
                <a:gd name="connsiteX27" fmla="*/ 1329170 w 1388363"/>
                <a:gd name="connsiteY27" fmla="*/ 1178340 h 1444439"/>
                <a:gd name="connsiteX28" fmla="*/ 1349952 w 1388363"/>
                <a:gd name="connsiteY28" fmla="*/ 1240685 h 1444439"/>
                <a:gd name="connsiteX29" fmla="*/ 1365755 w 1388363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1 w 1392472"/>
                <a:gd name="connsiteY28" fmla="*/ 1309741 h 1444439"/>
                <a:gd name="connsiteX29" fmla="*/ 1365755 w 1392472"/>
                <a:gd name="connsiteY29" fmla="*/ 1440928 h 1444439"/>
                <a:gd name="connsiteX0" fmla="*/ 1365755 w 1391159"/>
                <a:gd name="connsiteY0" fmla="*/ 1440928 h 1444439"/>
                <a:gd name="connsiteX1" fmla="*/ 0 w 1391159"/>
                <a:gd name="connsiteY1" fmla="*/ 1442875 h 1444439"/>
                <a:gd name="connsiteX2" fmla="*/ 19916 w 1391159"/>
                <a:gd name="connsiteY2" fmla="*/ 1292640 h 1444439"/>
                <a:gd name="connsiteX3" fmla="*/ 123825 w 1391159"/>
                <a:gd name="connsiteY3" fmla="*/ 928958 h 1444439"/>
                <a:gd name="connsiteX4" fmla="*/ 342034 w 1391159"/>
                <a:gd name="connsiteY4" fmla="*/ 721140 h 1444439"/>
                <a:gd name="connsiteX5" fmla="*/ 496166 w 1391159"/>
                <a:gd name="connsiteY5" fmla="*/ 666804 h 1444439"/>
                <a:gd name="connsiteX6" fmla="*/ 456334 w 1391159"/>
                <a:gd name="connsiteY6" fmla="*/ 575667 h 1444439"/>
                <a:gd name="connsiteX7" fmla="*/ 456334 w 1391159"/>
                <a:gd name="connsiteY7" fmla="*/ 305503 h 1444439"/>
                <a:gd name="connsiteX8" fmla="*/ 605705 w 1391159"/>
                <a:gd name="connsiteY8" fmla="*/ 39020 h 1444439"/>
                <a:gd name="connsiteX9" fmla="*/ 886691 w 1391159"/>
                <a:gd name="connsiteY9" fmla="*/ 39886 h 1444439"/>
                <a:gd name="connsiteX10" fmla="*/ 934316 w 1391159"/>
                <a:gd name="connsiteY10" fmla="*/ 76903 h 1444439"/>
                <a:gd name="connsiteX11" fmla="*/ 1007052 w 1391159"/>
                <a:gd name="connsiteY11" fmla="*/ 170422 h 1444439"/>
                <a:gd name="connsiteX12" fmla="*/ 1027834 w 1391159"/>
                <a:gd name="connsiteY12" fmla="*/ 253549 h 1444439"/>
                <a:gd name="connsiteX13" fmla="*/ 1038225 w 1391159"/>
                <a:gd name="connsiteY13" fmla="*/ 357458 h 1444439"/>
                <a:gd name="connsiteX14" fmla="*/ 1027834 w 1391159"/>
                <a:gd name="connsiteY14" fmla="*/ 523712 h 1444439"/>
                <a:gd name="connsiteX15" fmla="*/ 996661 w 1391159"/>
                <a:gd name="connsiteY15" fmla="*/ 586058 h 1444439"/>
                <a:gd name="connsiteX16" fmla="*/ 965488 w 1391159"/>
                <a:gd name="connsiteY16" fmla="*/ 648403 h 1444439"/>
                <a:gd name="connsiteX17" fmla="*/ 975879 w 1391159"/>
                <a:gd name="connsiteY17" fmla="*/ 679576 h 1444439"/>
                <a:gd name="connsiteX18" fmla="*/ 1017443 w 1391159"/>
                <a:gd name="connsiteY18" fmla="*/ 689967 h 1444439"/>
                <a:gd name="connsiteX19" fmla="*/ 1048616 w 1391159"/>
                <a:gd name="connsiteY19" fmla="*/ 700358 h 1444439"/>
                <a:gd name="connsiteX20" fmla="*/ 1142134 w 1391159"/>
                <a:gd name="connsiteY20" fmla="*/ 783485 h 1444439"/>
                <a:gd name="connsiteX21" fmla="*/ 1173306 w 1391159"/>
                <a:gd name="connsiteY21" fmla="*/ 804267 h 1444439"/>
                <a:gd name="connsiteX22" fmla="*/ 1194088 w 1391159"/>
                <a:gd name="connsiteY22" fmla="*/ 835440 h 1444439"/>
                <a:gd name="connsiteX23" fmla="*/ 1246043 w 1391159"/>
                <a:gd name="connsiteY23" fmla="*/ 897785 h 1444439"/>
                <a:gd name="connsiteX24" fmla="*/ 1266825 w 1391159"/>
                <a:gd name="connsiteY24" fmla="*/ 970522 h 1444439"/>
                <a:gd name="connsiteX25" fmla="*/ 1297997 w 1391159"/>
                <a:gd name="connsiteY25" fmla="*/ 1064040 h 1444439"/>
                <a:gd name="connsiteX26" fmla="*/ 1308388 w 1391159"/>
                <a:gd name="connsiteY26" fmla="*/ 1095212 h 1444439"/>
                <a:gd name="connsiteX27" fmla="*/ 1329170 w 1391159"/>
                <a:gd name="connsiteY27" fmla="*/ 1178340 h 1444439"/>
                <a:gd name="connsiteX28" fmla="*/ 1361858 w 1391159"/>
                <a:gd name="connsiteY28" fmla="*/ 1288310 h 1444439"/>
                <a:gd name="connsiteX29" fmla="*/ 1365755 w 1391159"/>
                <a:gd name="connsiteY29" fmla="*/ 1440928 h 1444439"/>
                <a:gd name="connsiteX0" fmla="*/ 1365755 w 1391800"/>
                <a:gd name="connsiteY0" fmla="*/ 1440928 h 1444439"/>
                <a:gd name="connsiteX1" fmla="*/ 0 w 1391800"/>
                <a:gd name="connsiteY1" fmla="*/ 1442875 h 1444439"/>
                <a:gd name="connsiteX2" fmla="*/ 19916 w 1391800"/>
                <a:gd name="connsiteY2" fmla="*/ 1292640 h 1444439"/>
                <a:gd name="connsiteX3" fmla="*/ 123825 w 1391800"/>
                <a:gd name="connsiteY3" fmla="*/ 928958 h 1444439"/>
                <a:gd name="connsiteX4" fmla="*/ 342034 w 1391800"/>
                <a:gd name="connsiteY4" fmla="*/ 721140 h 1444439"/>
                <a:gd name="connsiteX5" fmla="*/ 496166 w 1391800"/>
                <a:gd name="connsiteY5" fmla="*/ 666804 h 1444439"/>
                <a:gd name="connsiteX6" fmla="*/ 456334 w 1391800"/>
                <a:gd name="connsiteY6" fmla="*/ 575667 h 1444439"/>
                <a:gd name="connsiteX7" fmla="*/ 456334 w 1391800"/>
                <a:gd name="connsiteY7" fmla="*/ 305503 h 1444439"/>
                <a:gd name="connsiteX8" fmla="*/ 605705 w 1391800"/>
                <a:gd name="connsiteY8" fmla="*/ 39020 h 1444439"/>
                <a:gd name="connsiteX9" fmla="*/ 886691 w 1391800"/>
                <a:gd name="connsiteY9" fmla="*/ 39886 h 1444439"/>
                <a:gd name="connsiteX10" fmla="*/ 934316 w 1391800"/>
                <a:gd name="connsiteY10" fmla="*/ 76903 h 1444439"/>
                <a:gd name="connsiteX11" fmla="*/ 1007052 w 1391800"/>
                <a:gd name="connsiteY11" fmla="*/ 170422 h 1444439"/>
                <a:gd name="connsiteX12" fmla="*/ 1027834 w 1391800"/>
                <a:gd name="connsiteY12" fmla="*/ 253549 h 1444439"/>
                <a:gd name="connsiteX13" fmla="*/ 1038225 w 1391800"/>
                <a:gd name="connsiteY13" fmla="*/ 357458 h 1444439"/>
                <a:gd name="connsiteX14" fmla="*/ 1027834 w 1391800"/>
                <a:gd name="connsiteY14" fmla="*/ 523712 h 1444439"/>
                <a:gd name="connsiteX15" fmla="*/ 996661 w 1391800"/>
                <a:gd name="connsiteY15" fmla="*/ 586058 h 1444439"/>
                <a:gd name="connsiteX16" fmla="*/ 965488 w 1391800"/>
                <a:gd name="connsiteY16" fmla="*/ 648403 h 1444439"/>
                <a:gd name="connsiteX17" fmla="*/ 975879 w 1391800"/>
                <a:gd name="connsiteY17" fmla="*/ 679576 h 1444439"/>
                <a:gd name="connsiteX18" fmla="*/ 1017443 w 1391800"/>
                <a:gd name="connsiteY18" fmla="*/ 689967 h 1444439"/>
                <a:gd name="connsiteX19" fmla="*/ 1048616 w 1391800"/>
                <a:gd name="connsiteY19" fmla="*/ 700358 h 1444439"/>
                <a:gd name="connsiteX20" fmla="*/ 1142134 w 1391800"/>
                <a:gd name="connsiteY20" fmla="*/ 783485 h 1444439"/>
                <a:gd name="connsiteX21" fmla="*/ 1173306 w 1391800"/>
                <a:gd name="connsiteY21" fmla="*/ 804267 h 1444439"/>
                <a:gd name="connsiteX22" fmla="*/ 1194088 w 1391800"/>
                <a:gd name="connsiteY22" fmla="*/ 835440 h 1444439"/>
                <a:gd name="connsiteX23" fmla="*/ 1246043 w 1391800"/>
                <a:gd name="connsiteY23" fmla="*/ 897785 h 1444439"/>
                <a:gd name="connsiteX24" fmla="*/ 1266825 w 1391800"/>
                <a:gd name="connsiteY24" fmla="*/ 970522 h 1444439"/>
                <a:gd name="connsiteX25" fmla="*/ 1297997 w 1391800"/>
                <a:gd name="connsiteY25" fmla="*/ 1064040 h 1444439"/>
                <a:gd name="connsiteX26" fmla="*/ 1308388 w 1391800"/>
                <a:gd name="connsiteY26" fmla="*/ 1095212 h 1444439"/>
                <a:gd name="connsiteX27" fmla="*/ 1329170 w 1391800"/>
                <a:gd name="connsiteY27" fmla="*/ 1178340 h 1444439"/>
                <a:gd name="connsiteX28" fmla="*/ 1364240 w 1391800"/>
                <a:gd name="connsiteY28" fmla="*/ 1288310 h 1444439"/>
                <a:gd name="connsiteX29" fmla="*/ 1365755 w 1391800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2 w 1392472"/>
                <a:gd name="connsiteY28" fmla="*/ 1297835 h 1444439"/>
                <a:gd name="connsiteX29" fmla="*/ 1365755 w 1392472"/>
                <a:gd name="connsiteY29" fmla="*/ 1440928 h 1444439"/>
                <a:gd name="connsiteX0" fmla="*/ 1365755 w 1393672"/>
                <a:gd name="connsiteY0" fmla="*/ 1440928 h 1444439"/>
                <a:gd name="connsiteX1" fmla="*/ 0 w 1393672"/>
                <a:gd name="connsiteY1" fmla="*/ 1442875 h 1444439"/>
                <a:gd name="connsiteX2" fmla="*/ 19916 w 1393672"/>
                <a:gd name="connsiteY2" fmla="*/ 1292640 h 1444439"/>
                <a:gd name="connsiteX3" fmla="*/ 123825 w 1393672"/>
                <a:gd name="connsiteY3" fmla="*/ 928958 h 1444439"/>
                <a:gd name="connsiteX4" fmla="*/ 342034 w 1393672"/>
                <a:gd name="connsiteY4" fmla="*/ 721140 h 1444439"/>
                <a:gd name="connsiteX5" fmla="*/ 496166 w 1393672"/>
                <a:gd name="connsiteY5" fmla="*/ 666804 h 1444439"/>
                <a:gd name="connsiteX6" fmla="*/ 456334 w 1393672"/>
                <a:gd name="connsiteY6" fmla="*/ 575667 h 1444439"/>
                <a:gd name="connsiteX7" fmla="*/ 456334 w 1393672"/>
                <a:gd name="connsiteY7" fmla="*/ 305503 h 1444439"/>
                <a:gd name="connsiteX8" fmla="*/ 605705 w 1393672"/>
                <a:gd name="connsiteY8" fmla="*/ 39020 h 1444439"/>
                <a:gd name="connsiteX9" fmla="*/ 886691 w 1393672"/>
                <a:gd name="connsiteY9" fmla="*/ 39886 h 1444439"/>
                <a:gd name="connsiteX10" fmla="*/ 934316 w 1393672"/>
                <a:gd name="connsiteY10" fmla="*/ 76903 h 1444439"/>
                <a:gd name="connsiteX11" fmla="*/ 1007052 w 1393672"/>
                <a:gd name="connsiteY11" fmla="*/ 170422 h 1444439"/>
                <a:gd name="connsiteX12" fmla="*/ 1027834 w 1393672"/>
                <a:gd name="connsiteY12" fmla="*/ 253549 h 1444439"/>
                <a:gd name="connsiteX13" fmla="*/ 1038225 w 1393672"/>
                <a:gd name="connsiteY13" fmla="*/ 357458 h 1444439"/>
                <a:gd name="connsiteX14" fmla="*/ 1027834 w 1393672"/>
                <a:gd name="connsiteY14" fmla="*/ 523712 h 1444439"/>
                <a:gd name="connsiteX15" fmla="*/ 996661 w 1393672"/>
                <a:gd name="connsiteY15" fmla="*/ 586058 h 1444439"/>
                <a:gd name="connsiteX16" fmla="*/ 965488 w 1393672"/>
                <a:gd name="connsiteY16" fmla="*/ 648403 h 1444439"/>
                <a:gd name="connsiteX17" fmla="*/ 975879 w 1393672"/>
                <a:gd name="connsiteY17" fmla="*/ 679576 h 1444439"/>
                <a:gd name="connsiteX18" fmla="*/ 1017443 w 1393672"/>
                <a:gd name="connsiteY18" fmla="*/ 689967 h 1444439"/>
                <a:gd name="connsiteX19" fmla="*/ 1048616 w 1393672"/>
                <a:gd name="connsiteY19" fmla="*/ 700358 h 1444439"/>
                <a:gd name="connsiteX20" fmla="*/ 1142134 w 1393672"/>
                <a:gd name="connsiteY20" fmla="*/ 783485 h 1444439"/>
                <a:gd name="connsiteX21" fmla="*/ 1173306 w 1393672"/>
                <a:gd name="connsiteY21" fmla="*/ 804267 h 1444439"/>
                <a:gd name="connsiteX22" fmla="*/ 1194088 w 1393672"/>
                <a:gd name="connsiteY22" fmla="*/ 835440 h 1444439"/>
                <a:gd name="connsiteX23" fmla="*/ 1246043 w 1393672"/>
                <a:gd name="connsiteY23" fmla="*/ 897785 h 1444439"/>
                <a:gd name="connsiteX24" fmla="*/ 1266825 w 1393672"/>
                <a:gd name="connsiteY24" fmla="*/ 970522 h 1444439"/>
                <a:gd name="connsiteX25" fmla="*/ 1297997 w 1393672"/>
                <a:gd name="connsiteY25" fmla="*/ 1064040 h 1444439"/>
                <a:gd name="connsiteX26" fmla="*/ 1308388 w 1393672"/>
                <a:gd name="connsiteY26" fmla="*/ 1095212 h 1444439"/>
                <a:gd name="connsiteX27" fmla="*/ 1329170 w 1393672"/>
                <a:gd name="connsiteY27" fmla="*/ 1178340 h 1444439"/>
                <a:gd name="connsiteX28" fmla="*/ 1366622 w 1393672"/>
                <a:gd name="connsiteY28" fmla="*/ 1297835 h 1444439"/>
                <a:gd name="connsiteX29" fmla="*/ 1365755 w 1393672"/>
                <a:gd name="connsiteY29" fmla="*/ 1440928 h 1444439"/>
                <a:gd name="connsiteX0" fmla="*/ 1365755 w 1369718"/>
                <a:gd name="connsiteY0" fmla="*/ 1440928 h 1444439"/>
                <a:gd name="connsiteX1" fmla="*/ 0 w 1369718"/>
                <a:gd name="connsiteY1" fmla="*/ 1442875 h 1444439"/>
                <a:gd name="connsiteX2" fmla="*/ 19916 w 1369718"/>
                <a:gd name="connsiteY2" fmla="*/ 1292640 h 1444439"/>
                <a:gd name="connsiteX3" fmla="*/ 123825 w 1369718"/>
                <a:gd name="connsiteY3" fmla="*/ 928958 h 1444439"/>
                <a:gd name="connsiteX4" fmla="*/ 342034 w 1369718"/>
                <a:gd name="connsiteY4" fmla="*/ 721140 h 1444439"/>
                <a:gd name="connsiteX5" fmla="*/ 496166 w 1369718"/>
                <a:gd name="connsiteY5" fmla="*/ 666804 h 1444439"/>
                <a:gd name="connsiteX6" fmla="*/ 456334 w 1369718"/>
                <a:gd name="connsiteY6" fmla="*/ 575667 h 1444439"/>
                <a:gd name="connsiteX7" fmla="*/ 456334 w 1369718"/>
                <a:gd name="connsiteY7" fmla="*/ 305503 h 1444439"/>
                <a:gd name="connsiteX8" fmla="*/ 605705 w 1369718"/>
                <a:gd name="connsiteY8" fmla="*/ 39020 h 1444439"/>
                <a:gd name="connsiteX9" fmla="*/ 886691 w 1369718"/>
                <a:gd name="connsiteY9" fmla="*/ 39886 h 1444439"/>
                <a:gd name="connsiteX10" fmla="*/ 934316 w 1369718"/>
                <a:gd name="connsiteY10" fmla="*/ 76903 h 1444439"/>
                <a:gd name="connsiteX11" fmla="*/ 1007052 w 1369718"/>
                <a:gd name="connsiteY11" fmla="*/ 170422 h 1444439"/>
                <a:gd name="connsiteX12" fmla="*/ 1027834 w 1369718"/>
                <a:gd name="connsiteY12" fmla="*/ 253549 h 1444439"/>
                <a:gd name="connsiteX13" fmla="*/ 1038225 w 1369718"/>
                <a:gd name="connsiteY13" fmla="*/ 357458 h 1444439"/>
                <a:gd name="connsiteX14" fmla="*/ 1027834 w 1369718"/>
                <a:gd name="connsiteY14" fmla="*/ 523712 h 1444439"/>
                <a:gd name="connsiteX15" fmla="*/ 996661 w 1369718"/>
                <a:gd name="connsiteY15" fmla="*/ 586058 h 1444439"/>
                <a:gd name="connsiteX16" fmla="*/ 965488 w 1369718"/>
                <a:gd name="connsiteY16" fmla="*/ 648403 h 1444439"/>
                <a:gd name="connsiteX17" fmla="*/ 975879 w 1369718"/>
                <a:gd name="connsiteY17" fmla="*/ 679576 h 1444439"/>
                <a:gd name="connsiteX18" fmla="*/ 1017443 w 1369718"/>
                <a:gd name="connsiteY18" fmla="*/ 689967 h 1444439"/>
                <a:gd name="connsiteX19" fmla="*/ 1048616 w 1369718"/>
                <a:gd name="connsiteY19" fmla="*/ 700358 h 1444439"/>
                <a:gd name="connsiteX20" fmla="*/ 1142134 w 1369718"/>
                <a:gd name="connsiteY20" fmla="*/ 783485 h 1444439"/>
                <a:gd name="connsiteX21" fmla="*/ 1173306 w 1369718"/>
                <a:gd name="connsiteY21" fmla="*/ 804267 h 1444439"/>
                <a:gd name="connsiteX22" fmla="*/ 1194088 w 1369718"/>
                <a:gd name="connsiteY22" fmla="*/ 835440 h 1444439"/>
                <a:gd name="connsiteX23" fmla="*/ 1246043 w 1369718"/>
                <a:gd name="connsiteY23" fmla="*/ 897785 h 1444439"/>
                <a:gd name="connsiteX24" fmla="*/ 1266825 w 1369718"/>
                <a:gd name="connsiteY24" fmla="*/ 970522 h 1444439"/>
                <a:gd name="connsiteX25" fmla="*/ 1297997 w 1369718"/>
                <a:gd name="connsiteY25" fmla="*/ 1064040 h 1444439"/>
                <a:gd name="connsiteX26" fmla="*/ 1308388 w 1369718"/>
                <a:gd name="connsiteY26" fmla="*/ 1095212 h 1444439"/>
                <a:gd name="connsiteX27" fmla="*/ 1329170 w 1369718"/>
                <a:gd name="connsiteY27" fmla="*/ 1178340 h 1444439"/>
                <a:gd name="connsiteX28" fmla="*/ 1366622 w 1369718"/>
                <a:gd name="connsiteY28" fmla="*/ 1297835 h 1444439"/>
                <a:gd name="connsiteX29" fmla="*/ 1365755 w 1369718"/>
                <a:gd name="connsiteY29" fmla="*/ 1440928 h 1444439"/>
                <a:gd name="connsiteX0" fmla="*/ 1382424 w 1382424"/>
                <a:gd name="connsiteY0" fmla="*/ 1438547 h 1442875"/>
                <a:gd name="connsiteX1" fmla="*/ 0 w 1382424"/>
                <a:gd name="connsiteY1" fmla="*/ 1442875 h 1442875"/>
                <a:gd name="connsiteX2" fmla="*/ 19916 w 1382424"/>
                <a:gd name="connsiteY2" fmla="*/ 1292640 h 1442875"/>
                <a:gd name="connsiteX3" fmla="*/ 123825 w 1382424"/>
                <a:gd name="connsiteY3" fmla="*/ 928958 h 1442875"/>
                <a:gd name="connsiteX4" fmla="*/ 342034 w 1382424"/>
                <a:gd name="connsiteY4" fmla="*/ 721140 h 1442875"/>
                <a:gd name="connsiteX5" fmla="*/ 496166 w 1382424"/>
                <a:gd name="connsiteY5" fmla="*/ 666804 h 1442875"/>
                <a:gd name="connsiteX6" fmla="*/ 456334 w 1382424"/>
                <a:gd name="connsiteY6" fmla="*/ 575667 h 1442875"/>
                <a:gd name="connsiteX7" fmla="*/ 456334 w 1382424"/>
                <a:gd name="connsiteY7" fmla="*/ 305503 h 1442875"/>
                <a:gd name="connsiteX8" fmla="*/ 605705 w 1382424"/>
                <a:gd name="connsiteY8" fmla="*/ 39020 h 1442875"/>
                <a:gd name="connsiteX9" fmla="*/ 886691 w 1382424"/>
                <a:gd name="connsiteY9" fmla="*/ 39886 h 1442875"/>
                <a:gd name="connsiteX10" fmla="*/ 934316 w 1382424"/>
                <a:gd name="connsiteY10" fmla="*/ 76903 h 1442875"/>
                <a:gd name="connsiteX11" fmla="*/ 1007052 w 1382424"/>
                <a:gd name="connsiteY11" fmla="*/ 170422 h 1442875"/>
                <a:gd name="connsiteX12" fmla="*/ 1027834 w 1382424"/>
                <a:gd name="connsiteY12" fmla="*/ 253549 h 1442875"/>
                <a:gd name="connsiteX13" fmla="*/ 1038225 w 1382424"/>
                <a:gd name="connsiteY13" fmla="*/ 357458 h 1442875"/>
                <a:gd name="connsiteX14" fmla="*/ 1027834 w 1382424"/>
                <a:gd name="connsiteY14" fmla="*/ 523712 h 1442875"/>
                <a:gd name="connsiteX15" fmla="*/ 996661 w 1382424"/>
                <a:gd name="connsiteY15" fmla="*/ 586058 h 1442875"/>
                <a:gd name="connsiteX16" fmla="*/ 965488 w 1382424"/>
                <a:gd name="connsiteY16" fmla="*/ 648403 h 1442875"/>
                <a:gd name="connsiteX17" fmla="*/ 975879 w 1382424"/>
                <a:gd name="connsiteY17" fmla="*/ 679576 h 1442875"/>
                <a:gd name="connsiteX18" fmla="*/ 1017443 w 1382424"/>
                <a:gd name="connsiteY18" fmla="*/ 689967 h 1442875"/>
                <a:gd name="connsiteX19" fmla="*/ 1048616 w 1382424"/>
                <a:gd name="connsiteY19" fmla="*/ 700358 h 1442875"/>
                <a:gd name="connsiteX20" fmla="*/ 1142134 w 1382424"/>
                <a:gd name="connsiteY20" fmla="*/ 783485 h 1442875"/>
                <a:gd name="connsiteX21" fmla="*/ 1173306 w 1382424"/>
                <a:gd name="connsiteY21" fmla="*/ 804267 h 1442875"/>
                <a:gd name="connsiteX22" fmla="*/ 1194088 w 1382424"/>
                <a:gd name="connsiteY22" fmla="*/ 835440 h 1442875"/>
                <a:gd name="connsiteX23" fmla="*/ 1246043 w 1382424"/>
                <a:gd name="connsiteY23" fmla="*/ 897785 h 1442875"/>
                <a:gd name="connsiteX24" fmla="*/ 1266825 w 1382424"/>
                <a:gd name="connsiteY24" fmla="*/ 970522 h 1442875"/>
                <a:gd name="connsiteX25" fmla="*/ 1297997 w 1382424"/>
                <a:gd name="connsiteY25" fmla="*/ 1064040 h 1442875"/>
                <a:gd name="connsiteX26" fmla="*/ 1308388 w 1382424"/>
                <a:gd name="connsiteY26" fmla="*/ 1095212 h 1442875"/>
                <a:gd name="connsiteX27" fmla="*/ 1329170 w 1382424"/>
                <a:gd name="connsiteY27" fmla="*/ 1178340 h 1442875"/>
                <a:gd name="connsiteX28" fmla="*/ 1366622 w 1382424"/>
                <a:gd name="connsiteY28" fmla="*/ 1297835 h 1442875"/>
                <a:gd name="connsiteX29" fmla="*/ 1382424 w 1382424"/>
                <a:gd name="connsiteY29" fmla="*/ 1438547 h 1442875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29170 w 1387187"/>
                <a:gd name="connsiteY27" fmla="*/ 1178340 h 1443309"/>
                <a:gd name="connsiteX28" fmla="*/ 1366622 w 1387187"/>
                <a:gd name="connsiteY28" fmla="*/ 1297835 h 1443309"/>
                <a:gd name="connsiteX29" fmla="*/ 1387187 w 1387187"/>
                <a:gd name="connsiteY2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66622 w 1387187"/>
                <a:gd name="connsiteY27" fmla="*/ 1297835 h 1443309"/>
                <a:gd name="connsiteX28" fmla="*/ 1387187 w 1387187"/>
                <a:gd name="connsiteY2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66622 w 1387187"/>
                <a:gd name="connsiteY26" fmla="*/ 1297835 h 1443309"/>
                <a:gd name="connsiteX27" fmla="*/ 1387187 w 1387187"/>
                <a:gd name="connsiteY27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366622 w 1387187"/>
                <a:gd name="connsiteY25" fmla="*/ 1297835 h 1443309"/>
                <a:gd name="connsiteX26" fmla="*/ 1387187 w 1387187"/>
                <a:gd name="connsiteY26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366622 w 1387187"/>
                <a:gd name="connsiteY24" fmla="*/ 1297835 h 1443309"/>
                <a:gd name="connsiteX25" fmla="*/ 1387187 w 1387187"/>
                <a:gd name="connsiteY25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246043 w 1387187"/>
                <a:gd name="connsiteY22" fmla="*/ 897785 h 1443309"/>
                <a:gd name="connsiteX23" fmla="*/ 1366622 w 1387187"/>
                <a:gd name="connsiteY23" fmla="*/ 1297835 h 1443309"/>
                <a:gd name="connsiteX24" fmla="*/ 1387187 w 1387187"/>
                <a:gd name="connsiteY24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246043 w 1387187"/>
                <a:gd name="connsiteY21" fmla="*/ 897785 h 1443309"/>
                <a:gd name="connsiteX22" fmla="*/ 1366622 w 1387187"/>
                <a:gd name="connsiteY22" fmla="*/ 1297835 h 1443309"/>
                <a:gd name="connsiteX23" fmla="*/ 1387187 w 1387187"/>
                <a:gd name="connsiteY23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246043 w 1387187"/>
                <a:gd name="connsiteY20" fmla="*/ 897785 h 1443309"/>
                <a:gd name="connsiteX21" fmla="*/ 1366622 w 1387187"/>
                <a:gd name="connsiteY21" fmla="*/ 1297835 h 1443309"/>
                <a:gd name="connsiteX22" fmla="*/ 1387187 w 1387187"/>
                <a:gd name="connsiteY22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48616 w 1387187"/>
                <a:gd name="connsiteY18" fmla="*/ 700358 h 1443309"/>
                <a:gd name="connsiteX19" fmla="*/ 1246043 w 1387187"/>
                <a:gd name="connsiteY19" fmla="*/ 897785 h 1443309"/>
                <a:gd name="connsiteX20" fmla="*/ 1366622 w 1387187"/>
                <a:gd name="connsiteY20" fmla="*/ 1297835 h 1443309"/>
                <a:gd name="connsiteX21" fmla="*/ 1387187 w 1387187"/>
                <a:gd name="connsiteY21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46043 w 1387187"/>
                <a:gd name="connsiteY18" fmla="*/ 897785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70047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67665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996661 w 1387187"/>
                <a:gd name="connsiteY14" fmla="*/ 586058 h 1443309"/>
                <a:gd name="connsiteX15" fmla="*/ 965488 w 1387187"/>
                <a:gd name="connsiteY15" fmla="*/ 648403 h 1443309"/>
                <a:gd name="connsiteX16" fmla="*/ 1067665 w 1387187"/>
                <a:gd name="connsiteY16" fmla="*/ 717027 h 1443309"/>
                <a:gd name="connsiteX17" fmla="*/ 1265093 w 1387187"/>
                <a:gd name="connsiteY17" fmla="*/ 928741 h 1443309"/>
                <a:gd name="connsiteX18" fmla="*/ 1366622 w 1387187"/>
                <a:gd name="connsiteY18" fmla="*/ 1297835 h 1443309"/>
                <a:gd name="connsiteX19" fmla="*/ 1387187 w 1387187"/>
                <a:gd name="connsiteY1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38225 w 1387187"/>
                <a:gd name="connsiteY12" fmla="*/ 357458 h 1443309"/>
                <a:gd name="connsiteX13" fmla="*/ 996661 w 1387187"/>
                <a:gd name="connsiteY13" fmla="*/ 586058 h 1443309"/>
                <a:gd name="connsiteX14" fmla="*/ 965488 w 1387187"/>
                <a:gd name="connsiteY14" fmla="*/ 648403 h 1443309"/>
                <a:gd name="connsiteX15" fmla="*/ 1067665 w 1387187"/>
                <a:gd name="connsiteY15" fmla="*/ 717027 h 1443309"/>
                <a:gd name="connsiteX16" fmla="*/ 1265093 w 1387187"/>
                <a:gd name="connsiteY16" fmla="*/ 928741 h 1443309"/>
                <a:gd name="connsiteX17" fmla="*/ 1366622 w 1387187"/>
                <a:gd name="connsiteY17" fmla="*/ 1297835 h 1443309"/>
                <a:gd name="connsiteX18" fmla="*/ 1387187 w 1387187"/>
                <a:gd name="connsiteY1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38225 w 1387187"/>
                <a:gd name="connsiteY11" fmla="*/ 357458 h 1443309"/>
                <a:gd name="connsiteX12" fmla="*/ 996661 w 1387187"/>
                <a:gd name="connsiteY12" fmla="*/ 586058 h 1443309"/>
                <a:gd name="connsiteX13" fmla="*/ 965488 w 1387187"/>
                <a:gd name="connsiteY13" fmla="*/ 648403 h 1443309"/>
                <a:gd name="connsiteX14" fmla="*/ 1067665 w 1387187"/>
                <a:gd name="connsiteY14" fmla="*/ 717027 h 1443309"/>
                <a:gd name="connsiteX15" fmla="*/ 1265093 w 1387187"/>
                <a:gd name="connsiteY15" fmla="*/ 928741 h 1443309"/>
                <a:gd name="connsiteX16" fmla="*/ 1366622 w 1387187"/>
                <a:gd name="connsiteY16" fmla="*/ 1297835 h 1443309"/>
                <a:gd name="connsiteX17" fmla="*/ 1387187 w 1387187"/>
                <a:gd name="connsiteY17" fmla="*/ 1443309 h 1443309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84909 w 1387187"/>
                <a:gd name="connsiteY7" fmla="*/ 260287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49190 w 1387187"/>
                <a:gd name="connsiteY7" fmla="*/ 248381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7125 h 1447125"/>
                <a:gd name="connsiteX1" fmla="*/ 0 w 1387187"/>
                <a:gd name="connsiteY1" fmla="*/ 1446691 h 1447125"/>
                <a:gd name="connsiteX2" fmla="*/ 19916 w 1387187"/>
                <a:gd name="connsiteY2" fmla="*/ 1296456 h 1447125"/>
                <a:gd name="connsiteX3" fmla="*/ 123825 w 1387187"/>
                <a:gd name="connsiteY3" fmla="*/ 932774 h 1447125"/>
                <a:gd name="connsiteX4" fmla="*/ 342034 w 1387187"/>
                <a:gd name="connsiteY4" fmla="*/ 724956 h 1447125"/>
                <a:gd name="connsiteX5" fmla="*/ 489022 w 1387187"/>
                <a:gd name="connsiteY5" fmla="*/ 663476 h 1447125"/>
                <a:gd name="connsiteX6" fmla="*/ 434903 w 1387187"/>
                <a:gd name="connsiteY6" fmla="*/ 550908 h 1447125"/>
                <a:gd name="connsiteX7" fmla="*/ 449190 w 1387187"/>
                <a:gd name="connsiteY7" fmla="*/ 249788 h 1447125"/>
                <a:gd name="connsiteX8" fmla="*/ 567605 w 1387187"/>
                <a:gd name="connsiteY8" fmla="*/ 40455 h 1447125"/>
                <a:gd name="connsiteX9" fmla="*/ 886691 w 1387187"/>
                <a:gd name="connsiteY9" fmla="*/ 43702 h 1447125"/>
                <a:gd name="connsiteX10" fmla="*/ 1038225 w 1387187"/>
                <a:gd name="connsiteY10" fmla="*/ 361274 h 1447125"/>
                <a:gd name="connsiteX11" fmla="*/ 996661 w 1387187"/>
                <a:gd name="connsiteY11" fmla="*/ 589874 h 1447125"/>
                <a:gd name="connsiteX12" fmla="*/ 927388 w 1387187"/>
                <a:gd name="connsiteY12" fmla="*/ 668888 h 1447125"/>
                <a:gd name="connsiteX13" fmla="*/ 1067665 w 1387187"/>
                <a:gd name="connsiteY13" fmla="*/ 720843 h 1447125"/>
                <a:gd name="connsiteX14" fmla="*/ 1265093 w 1387187"/>
                <a:gd name="connsiteY14" fmla="*/ 932557 h 1447125"/>
                <a:gd name="connsiteX15" fmla="*/ 1366622 w 1387187"/>
                <a:gd name="connsiteY15" fmla="*/ 1301651 h 1447125"/>
                <a:gd name="connsiteX16" fmla="*/ 1387187 w 1387187"/>
                <a:gd name="connsiteY16" fmla="*/ 1447125 h 1447125"/>
                <a:gd name="connsiteX0" fmla="*/ 1387187 w 1387187"/>
                <a:gd name="connsiteY0" fmla="*/ 1450594 h 1450594"/>
                <a:gd name="connsiteX1" fmla="*/ 0 w 1387187"/>
                <a:gd name="connsiteY1" fmla="*/ 1450160 h 1450594"/>
                <a:gd name="connsiteX2" fmla="*/ 19916 w 1387187"/>
                <a:gd name="connsiteY2" fmla="*/ 1299925 h 1450594"/>
                <a:gd name="connsiteX3" fmla="*/ 123825 w 1387187"/>
                <a:gd name="connsiteY3" fmla="*/ 936243 h 1450594"/>
                <a:gd name="connsiteX4" fmla="*/ 342034 w 1387187"/>
                <a:gd name="connsiteY4" fmla="*/ 728425 h 1450594"/>
                <a:gd name="connsiteX5" fmla="*/ 489022 w 1387187"/>
                <a:gd name="connsiteY5" fmla="*/ 666945 h 1450594"/>
                <a:gd name="connsiteX6" fmla="*/ 434903 w 1387187"/>
                <a:gd name="connsiteY6" fmla="*/ 554377 h 1450594"/>
                <a:gd name="connsiteX7" fmla="*/ 449190 w 1387187"/>
                <a:gd name="connsiteY7" fmla="*/ 253257 h 1450594"/>
                <a:gd name="connsiteX8" fmla="*/ 567605 w 1387187"/>
                <a:gd name="connsiteY8" fmla="*/ 43924 h 1450594"/>
                <a:gd name="connsiteX9" fmla="*/ 862879 w 1387187"/>
                <a:gd name="connsiteY9" fmla="*/ 40027 h 1450594"/>
                <a:gd name="connsiteX10" fmla="*/ 1038225 w 1387187"/>
                <a:gd name="connsiteY10" fmla="*/ 364743 h 1450594"/>
                <a:gd name="connsiteX11" fmla="*/ 996661 w 1387187"/>
                <a:gd name="connsiteY11" fmla="*/ 593343 h 1450594"/>
                <a:gd name="connsiteX12" fmla="*/ 927388 w 1387187"/>
                <a:gd name="connsiteY12" fmla="*/ 672357 h 1450594"/>
                <a:gd name="connsiteX13" fmla="*/ 1067665 w 1387187"/>
                <a:gd name="connsiteY13" fmla="*/ 724312 h 1450594"/>
                <a:gd name="connsiteX14" fmla="*/ 1265093 w 1387187"/>
                <a:gd name="connsiteY14" fmla="*/ 936026 h 1450594"/>
                <a:gd name="connsiteX15" fmla="*/ 1366622 w 1387187"/>
                <a:gd name="connsiteY15" fmla="*/ 1305120 h 1450594"/>
                <a:gd name="connsiteX16" fmla="*/ 1387187 w 1387187"/>
                <a:gd name="connsiteY16" fmla="*/ 1450594 h 1450594"/>
                <a:gd name="connsiteX0" fmla="*/ 1387187 w 1387187"/>
                <a:gd name="connsiteY0" fmla="*/ 1443705 h 1443705"/>
                <a:gd name="connsiteX1" fmla="*/ 0 w 1387187"/>
                <a:gd name="connsiteY1" fmla="*/ 1443271 h 1443705"/>
                <a:gd name="connsiteX2" fmla="*/ 19916 w 1387187"/>
                <a:gd name="connsiteY2" fmla="*/ 1293036 h 1443705"/>
                <a:gd name="connsiteX3" fmla="*/ 123825 w 1387187"/>
                <a:gd name="connsiteY3" fmla="*/ 929354 h 1443705"/>
                <a:gd name="connsiteX4" fmla="*/ 342034 w 1387187"/>
                <a:gd name="connsiteY4" fmla="*/ 721536 h 1443705"/>
                <a:gd name="connsiteX5" fmla="*/ 489022 w 1387187"/>
                <a:gd name="connsiteY5" fmla="*/ 660056 h 1443705"/>
                <a:gd name="connsiteX6" fmla="*/ 434903 w 1387187"/>
                <a:gd name="connsiteY6" fmla="*/ 547488 h 1443705"/>
                <a:gd name="connsiteX7" fmla="*/ 449190 w 1387187"/>
                <a:gd name="connsiteY7" fmla="*/ 246368 h 1443705"/>
                <a:gd name="connsiteX8" fmla="*/ 567605 w 1387187"/>
                <a:gd name="connsiteY8" fmla="*/ 37035 h 1443705"/>
                <a:gd name="connsiteX9" fmla="*/ 862879 w 1387187"/>
                <a:gd name="connsiteY9" fmla="*/ 33138 h 1443705"/>
                <a:gd name="connsiteX10" fmla="*/ 981075 w 1387187"/>
                <a:gd name="connsiteY10" fmla="*/ 243554 h 1443705"/>
                <a:gd name="connsiteX11" fmla="*/ 996661 w 1387187"/>
                <a:gd name="connsiteY11" fmla="*/ 586454 h 1443705"/>
                <a:gd name="connsiteX12" fmla="*/ 927388 w 1387187"/>
                <a:gd name="connsiteY12" fmla="*/ 665468 h 1443705"/>
                <a:gd name="connsiteX13" fmla="*/ 1067665 w 1387187"/>
                <a:gd name="connsiteY13" fmla="*/ 717423 h 1443705"/>
                <a:gd name="connsiteX14" fmla="*/ 1265093 w 1387187"/>
                <a:gd name="connsiteY14" fmla="*/ 929137 h 1443705"/>
                <a:gd name="connsiteX15" fmla="*/ 1366622 w 1387187"/>
                <a:gd name="connsiteY15" fmla="*/ 1298231 h 1443705"/>
                <a:gd name="connsiteX16" fmla="*/ 1387187 w 1387187"/>
                <a:gd name="connsiteY16" fmla="*/ 1443705 h 1443705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96661 w 1387187"/>
                <a:gd name="connsiteY11" fmla="*/ 5868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39665 w 1387187"/>
                <a:gd name="connsiteY7" fmla="*/ 320593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14870 h 1414870"/>
                <a:gd name="connsiteX1" fmla="*/ 0 w 1387187"/>
                <a:gd name="connsiteY1" fmla="*/ 1414436 h 1414870"/>
                <a:gd name="connsiteX2" fmla="*/ 19916 w 1387187"/>
                <a:gd name="connsiteY2" fmla="*/ 1264201 h 1414870"/>
                <a:gd name="connsiteX3" fmla="*/ 123825 w 1387187"/>
                <a:gd name="connsiteY3" fmla="*/ 900519 h 1414870"/>
                <a:gd name="connsiteX4" fmla="*/ 342034 w 1387187"/>
                <a:gd name="connsiteY4" fmla="*/ 692701 h 1414870"/>
                <a:gd name="connsiteX5" fmla="*/ 489022 w 1387187"/>
                <a:gd name="connsiteY5" fmla="*/ 631221 h 1414870"/>
                <a:gd name="connsiteX6" fmla="*/ 434903 w 1387187"/>
                <a:gd name="connsiteY6" fmla="*/ 518653 h 1414870"/>
                <a:gd name="connsiteX7" fmla="*/ 439665 w 1387187"/>
                <a:gd name="connsiteY7" fmla="*/ 291351 h 1414870"/>
                <a:gd name="connsiteX8" fmla="*/ 548555 w 1387187"/>
                <a:gd name="connsiteY8" fmla="*/ 98688 h 1414870"/>
                <a:gd name="connsiteX9" fmla="*/ 862879 w 1387187"/>
                <a:gd name="connsiteY9" fmla="*/ 4303 h 1414870"/>
                <a:gd name="connsiteX10" fmla="*/ 952500 w 1387187"/>
                <a:gd name="connsiteY10" fmla="*/ 221863 h 1414870"/>
                <a:gd name="connsiteX11" fmla="*/ 956180 w 1387187"/>
                <a:gd name="connsiteY11" fmla="*/ 519519 h 1414870"/>
                <a:gd name="connsiteX12" fmla="*/ 886906 w 1387187"/>
                <a:gd name="connsiteY12" fmla="*/ 636633 h 1414870"/>
                <a:gd name="connsiteX13" fmla="*/ 1067665 w 1387187"/>
                <a:gd name="connsiteY13" fmla="*/ 688588 h 1414870"/>
                <a:gd name="connsiteX14" fmla="*/ 1265093 w 1387187"/>
                <a:gd name="connsiteY14" fmla="*/ 900302 h 1414870"/>
                <a:gd name="connsiteX15" fmla="*/ 1366622 w 1387187"/>
                <a:gd name="connsiteY15" fmla="*/ 1269396 h 1414870"/>
                <a:gd name="connsiteX16" fmla="*/ 1387187 w 1387187"/>
                <a:gd name="connsiteY16" fmla="*/ 1414870 h 1414870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52500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5017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61320 h 1361320"/>
                <a:gd name="connsiteX1" fmla="*/ 0 w 1387187"/>
                <a:gd name="connsiteY1" fmla="*/ 1360886 h 1361320"/>
                <a:gd name="connsiteX2" fmla="*/ 19916 w 1387187"/>
                <a:gd name="connsiteY2" fmla="*/ 1210651 h 1361320"/>
                <a:gd name="connsiteX3" fmla="*/ 123825 w 1387187"/>
                <a:gd name="connsiteY3" fmla="*/ 846969 h 1361320"/>
                <a:gd name="connsiteX4" fmla="*/ 342034 w 1387187"/>
                <a:gd name="connsiteY4" fmla="*/ 639151 h 1361320"/>
                <a:gd name="connsiteX5" fmla="*/ 501722 w 1387187"/>
                <a:gd name="connsiteY5" fmla="*/ 577671 h 1361320"/>
                <a:gd name="connsiteX6" fmla="*/ 434903 w 1387187"/>
                <a:gd name="connsiteY6" fmla="*/ 465103 h 1361320"/>
                <a:gd name="connsiteX7" fmla="*/ 439665 w 1387187"/>
                <a:gd name="connsiteY7" fmla="*/ 237801 h 1361320"/>
                <a:gd name="connsiteX8" fmla="*/ 548555 w 1387187"/>
                <a:gd name="connsiteY8" fmla="*/ 45138 h 1361320"/>
                <a:gd name="connsiteX9" fmla="*/ 808111 w 1387187"/>
                <a:gd name="connsiteY9" fmla="*/ 24572 h 1361320"/>
                <a:gd name="connsiteX10" fmla="*/ 920750 w 1387187"/>
                <a:gd name="connsiteY10" fmla="*/ 247688 h 1361320"/>
                <a:gd name="connsiteX11" fmla="*/ 920461 w 1387187"/>
                <a:gd name="connsiteY11" fmla="*/ 461206 h 1361320"/>
                <a:gd name="connsiteX12" fmla="*/ 858331 w 1387187"/>
                <a:gd name="connsiteY12" fmla="*/ 580701 h 1361320"/>
                <a:gd name="connsiteX13" fmla="*/ 1067665 w 1387187"/>
                <a:gd name="connsiteY13" fmla="*/ 635038 h 1361320"/>
                <a:gd name="connsiteX14" fmla="*/ 1265093 w 1387187"/>
                <a:gd name="connsiteY14" fmla="*/ 846752 h 1361320"/>
                <a:gd name="connsiteX15" fmla="*/ 1366622 w 1387187"/>
                <a:gd name="connsiteY15" fmla="*/ 1215846 h 1361320"/>
                <a:gd name="connsiteX16" fmla="*/ 1387187 w 1387187"/>
                <a:gd name="connsiteY16" fmla="*/ 1361320 h 1361320"/>
                <a:gd name="connsiteX0" fmla="*/ 1387187 w 1387187"/>
                <a:gd name="connsiteY0" fmla="*/ 1356287 h 1356287"/>
                <a:gd name="connsiteX1" fmla="*/ 0 w 1387187"/>
                <a:gd name="connsiteY1" fmla="*/ 1355853 h 1356287"/>
                <a:gd name="connsiteX2" fmla="*/ 19916 w 1387187"/>
                <a:gd name="connsiteY2" fmla="*/ 1205618 h 1356287"/>
                <a:gd name="connsiteX3" fmla="*/ 123825 w 1387187"/>
                <a:gd name="connsiteY3" fmla="*/ 841936 h 1356287"/>
                <a:gd name="connsiteX4" fmla="*/ 342034 w 1387187"/>
                <a:gd name="connsiteY4" fmla="*/ 634118 h 1356287"/>
                <a:gd name="connsiteX5" fmla="*/ 501722 w 1387187"/>
                <a:gd name="connsiteY5" fmla="*/ 572638 h 1356287"/>
                <a:gd name="connsiteX6" fmla="*/ 434903 w 1387187"/>
                <a:gd name="connsiteY6" fmla="*/ 460070 h 1356287"/>
                <a:gd name="connsiteX7" fmla="*/ 439665 w 1387187"/>
                <a:gd name="connsiteY7" fmla="*/ 232768 h 1356287"/>
                <a:gd name="connsiteX8" fmla="*/ 548555 w 1387187"/>
                <a:gd name="connsiteY8" fmla="*/ 40105 h 1356287"/>
                <a:gd name="connsiteX9" fmla="*/ 808111 w 1387187"/>
                <a:gd name="connsiteY9" fmla="*/ 29064 h 1356287"/>
                <a:gd name="connsiteX10" fmla="*/ 920750 w 1387187"/>
                <a:gd name="connsiteY10" fmla="*/ 242655 h 1356287"/>
                <a:gd name="connsiteX11" fmla="*/ 920461 w 1387187"/>
                <a:gd name="connsiteY11" fmla="*/ 456173 h 1356287"/>
                <a:gd name="connsiteX12" fmla="*/ 858331 w 1387187"/>
                <a:gd name="connsiteY12" fmla="*/ 575668 h 1356287"/>
                <a:gd name="connsiteX13" fmla="*/ 1067665 w 1387187"/>
                <a:gd name="connsiteY13" fmla="*/ 630005 h 1356287"/>
                <a:gd name="connsiteX14" fmla="*/ 1265093 w 1387187"/>
                <a:gd name="connsiteY14" fmla="*/ 841719 h 1356287"/>
                <a:gd name="connsiteX15" fmla="*/ 1366622 w 1387187"/>
                <a:gd name="connsiteY15" fmla="*/ 1210813 h 1356287"/>
                <a:gd name="connsiteX16" fmla="*/ 1387187 w 1387187"/>
                <a:gd name="connsiteY16" fmla="*/ 1356287 h 13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87187" h="1356287">
                  <a:moveTo>
                    <a:pt x="1387187" y="1356287"/>
                  </a:moveTo>
                  <a:lnTo>
                    <a:pt x="0" y="1355853"/>
                  </a:lnTo>
                  <a:cubicBezTo>
                    <a:pt x="8911" y="1271355"/>
                    <a:pt x="16452" y="1216009"/>
                    <a:pt x="19916" y="1205618"/>
                  </a:cubicBezTo>
                  <a:cubicBezTo>
                    <a:pt x="40553" y="1119965"/>
                    <a:pt x="70139" y="937186"/>
                    <a:pt x="123825" y="841936"/>
                  </a:cubicBezTo>
                  <a:cubicBezTo>
                    <a:pt x="177511" y="746686"/>
                    <a:pt x="279051" y="679001"/>
                    <a:pt x="342034" y="634118"/>
                  </a:cubicBezTo>
                  <a:cubicBezTo>
                    <a:pt x="405017" y="589235"/>
                    <a:pt x="466003" y="589740"/>
                    <a:pt x="501722" y="572638"/>
                  </a:cubicBezTo>
                  <a:cubicBezTo>
                    <a:pt x="480290" y="546012"/>
                    <a:pt x="452427" y="515023"/>
                    <a:pt x="434903" y="460070"/>
                  </a:cubicBezTo>
                  <a:cubicBezTo>
                    <a:pt x="420395" y="329497"/>
                    <a:pt x="420723" y="302762"/>
                    <a:pt x="439665" y="232768"/>
                  </a:cubicBezTo>
                  <a:cubicBezTo>
                    <a:pt x="458607" y="162774"/>
                    <a:pt x="487941" y="90328"/>
                    <a:pt x="548555" y="40105"/>
                  </a:cubicBezTo>
                  <a:cubicBezTo>
                    <a:pt x="605705" y="-18343"/>
                    <a:pt x="746078" y="-4694"/>
                    <a:pt x="808111" y="29064"/>
                  </a:cubicBezTo>
                  <a:cubicBezTo>
                    <a:pt x="870144" y="62822"/>
                    <a:pt x="902422" y="151626"/>
                    <a:pt x="920750" y="242655"/>
                  </a:cubicBezTo>
                  <a:cubicBezTo>
                    <a:pt x="939078" y="333684"/>
                    <a:pt x="930864" y="400671"/>
                    <a:pt x="920461" y="456173"/>
                  </a:cubicBezTo>
                  <a:cubicBezTo>
                    <a:pt x="910058" y="511675"/>
                    <a:pt x="867879" y="550633"/>
                    <a:pt x="858331" y="575668"/>
                  </a:cubicBezTo>
                  <a:cubicBezTo>
                    <a:pt x="866990" y="594718"/>
                    <a:pt x="989950" y="590822"/>
                    <a:pt x="1067665" y="630005"/>
                  </a:cubicBezTo>
                  <a:cubicBezTo>
                    <a:pt x="1136721" y="662260"/>
                    <a:pt x="1215267" y="744918"/>
                    <a:pt x="1265093" y="841719"/>
                  </a:cubicBezTo>
                  <a:cubicBezTo>
                    <a:pt x="1314919" y="938520"/>
                    <a:pt x="1346273" y="1125052"/>
                    <a:pt x="1366622" y="1210813"/>
                  </a:cubicBezTo>
                  <a:cubicBezTo>
                    <a:pt x="1386971" y="1296574"/>
                    <a:pt x="1376893" y="1279400"/>
                    <a:pt x="1387187" y="1356287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w="9525">
              <a:noFill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29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40EDEE-9EE5-44C7-8A8B-E8EBCBD9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Entità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512B0-A156-4C58-82E4-4A0262ABA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#ITSSelfRunning</a:t>
            </a:r>
          </a:p>
        </p:txBody>
      </p:sp>
    </p:spTree>
    <p:extLst>
      <p:ext uri="{BB962C8B-B14F-4D97-AF65-F5344CB8AC3E}">
        <p14:creationId xmlns:p14="http://schemas.microsoft.com/office/powerpoint/2010/main" val="726305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876B-83F3-41C9-BB75-75C36DD5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73CF8-EACA-4372-B899-883B57398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/>
              <a:t>IdRunner (int, obbligatorio)</a:t>
            </a:r>
          </a:p>
          <a:p>
            <a:r>
              <a:rPr lang="it-IT" dirty="0"/>
              <a:t>Username(string, obbligatorio, univoco)</a:t>
            </a:r>
          </a:p>
          <a:p>
            <a:r>
              <a:rPr lang="it-IT" dirty="0"/>
              <a:t>Cognome (stringa, obbligatorio)</a:t>
            </a:r>
          </a:p>
          <a:p>
            <a:r>
              <a:rPr lang="it-IT" dirty="0"/>
              <a:t>Nome (stringa, obbligatorio)</a:t>
            </a:r>
          </a:p>
          <a:p>
            <a:r>
              <a:rPr lang="it-IT" dirty="0"/>
              <a:t>DataDiNascita (datetime obbligatorio)</a:t>
            </a:r>
          </a:p>
          <a:p>
            <a:r>
              <a:rPr lang="it-IT" dirty="0"/>
              <a:t>Sesso (int, 1: F, 2:M)</a:t>
            </a:r>
          </a:p>
          <a:p>
            <a:r>
              <a:rPr lang="it-IT" dirty="0"/>
              <a:t>PhotoUri (string)</a:t>
            </a:r>
          </a:p>
        </p:txBody>
      </p:sp>
    </p:spTree>
    <p:extLst>
      <p:ext uri="{BB962C8B-B14F-4D97-AF65-F5344CB8AC3E}">
        <p14:creationId xmlns:p14="http://schemas.microsoft.com/office/powerpoint/2010/main" val="1577274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0DE7-C2BB-4829-9CC3-267927BC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Attività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2DD-F535-49B8-8017-93755B39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Nome (stringa, obbligatorio)</a:t>
            </a:r>
          </a:p>
          <a:p>
            <a:r>
              <a:rPr lang="it-IT" dirty="0"/>
              <a:t>IdRunner (int, obbligatorio)</a:t>
            </a:r>
          </a:p>
          <a:p>
            <a:r>
              <a:rPr lang="it-IT" dirty="0"/>
              <a:t>DataCreazione (stringa, obbligatorio)</a:t>
            </a:r>
          </a:p>
          <a:p>
            <a:r>
              <a:rPr lang="it-IT" dirty="0"/>
              <a:t>Località (stringa, opzionale)</a:t>
            </a:r>
          </a:p>
          <a:p>
            <a:pPr lvl="1"/>
            <a:r>
              <a:rPr lang="it-IT" dirty="0"/>
              <a:t>Opzione: Geolocalizzare</a:t>
            </a:r>
          </a:p>
          <a:p>
            <a:r>
              <a:rPr lang="it-IT" dirty="0"/>
              <a:t>Tipo: (int, obbligatorio)</a:t>
            </a:r>
          </a:p>
          <a:p>
            <a:pPr lvl="1"/>
            <a:r>
              <a:rPr lang="it-IT" dirty="0"/>
              <a:t>1. allenamento</a:t>
            </a:r>
          </a:p>
          <a:p>
            <a:pPr lvl="1"/>
            <a:r>
              <a:rPr lang="it-IT" dirty="0"/>
              <a:t>2. gara</a:t>
            </a:r>
          </a:p>
          <a:p>
            <a:r>
              <a:rPr lang="it-IT" dirty="0"/>
              <a:t>UriGara (string, opzionale)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939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20CB-363B-4246-AE52-E0243DCA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ITSRunning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4C18-9CFD-48C1-AB29-0527BECB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una soluzione per poter gestire attività di un #runner</a:t>
            </a:r>
          </a:p>
          <a:p>
            <a:r>
              <a:rPr lang="it-IT" dirty="0"/>
              <a:t>Permette di tracciare i dati telemetrici del #runner (long, lat) mentre fa un allenamento</a:t>
            </a:r>
          </a:p>
          <a:p>
            <a:r>
              <a:rPr lang="it-IT" dirty="0"/>
              <a:t>Permette di tracciare i dati telemetrici di un #runner durante un gara organizzata da qualche #eventorganizer</a:t>
            </a:r>
          </a:p>
          <a:p>
            <a:r>
              <a:rPr lang="it-IT" dirty="0"/>
              <a:t>Offre statistiche e visualizzazioni</a:t>
            </a:r>
          </a:p>
          <a:p>
            <a:pPr lvl="1"/>
            <a:r>
              <a:rPr lang="it-IT" dirty="0"/>
              <a:t>Ad esempio vedere dove siamo in tempo reale tramite una google map oppure una qualsiasi altra mappa</a:t>
            </a:r>
          </a:p>
        </p:txBody>
      </p:sp>
    </p:spTree>
    <p:extLst>
      <p:ext uri="{BB962C8B-B14F-4D97-AF65-F5344CB8AC3E}">
        <p14:creationId xmlns:p14="http://schemas.microsoft.com/office/powerpoint/2010/main" val="232578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B74B-1256-41BD-BD3B-C4FCE52A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Telemetria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31A8F-D828-446C-A757-7E8330E4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Latitudine (double)</a:t>
            </a:r>
          </a:p>
          <a:p>
            <a:r>
              <a:rPr lang="it-IT" dirty="0"/>
              <a:t>Longitudine (double)</a:t>
            </a:r>
          </a:p>
          <a:p>
            <a:r>
              <a:rPr lang="it-IT" dirty="0"/>
              <a:t>Istante (datetimeoffset)</a:t>
            </a:r>
          </a:p>
          <a:p>
            <a:r>
              <a:rPr lang="it-IT" dirty="0"/>
              <a:t>IdRunner (int)</a:t>
            </a:r>
          </a:p>
          <a:p>
            <a:r>
              <a:rPr lang="it-IT" dirty="0"/>
              <a:t>IdAttivita (int)</a:t>
            </a:r>
          </a:p>
          <a:p>
            <a:r>
              <a:rPr lang="it-IT" dirty="0"/>
              <a:t>IdTelemetria (longint)</a:t>
            </a:r>
          </a:p>
          <a:p>
            <a:r>
              <a:rPr lang="it-IT" dirty="0"/>
              <a:t>UriSelfie (string)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8139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A11F8D-26EC-4023-B549-68B4F058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#ITSSharedRuns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3D4FE-5698-446E-BEDD-754E5D342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l’event organizer</a:t>
            </a:r>
          </a:p>
        </p:txBody>
      </p:sp>
    </p:spTree>
    <p:extLst>
      <p:ext uri="{BB962C8B-B14F-4D97-AF65-F5344CB8AC3E}">
        <p14:creationId xmlns:p14="http://schemas.microsoft.com/office/powerpoint/2010/main" val="1732647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BD32B6-F1CA-437F-9E4C-1EEC33AF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E1A53B-39C4-4783-BA2C-1B723D1FD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 una gara</a:t>
            </a:r>
          </a:p>
          <a:p>
            <a:r>
              <a:rPr lang="it-IT" dirty="0"/>
              <a:t>Fornisce un uri per registrarsi alla gara a partire dall’applicazione #ITSSelfRunning</a:t>
            </a:r>
          </a:p>
          <a:p>
            <a:pPr lvl="1"/>
            <a:r>
              <a:rPr lang="it-IT" dirty="0"/>
              <a:t>probabilmente ci si registra con un URI condiviso con un QRCode, per esempio</a:t>
            </a:r>
          </a:p>
          <a:p>
            <a:r>
              <a:rPr lang="it-IT" dirty="0"/>
              <a:t>Riceve i dati telemetrici della gara da ogni singolo runner</a:t>
            </a:r>
          </a:p>
          <a:p>
            <a:pPr lvl="1"/>
            <a:r>
              <a:rPr lang="it-IT" dirty="0"/>
              <a:t>Tramite servicebus? EventHub? (se Azure)</a:t>
            </a:r>
          </a:p>
        </p:txBody>
      </p:sp>
    </p:spTree>
    <p:extLst>
      <p:ext uri="{BB962C8B-B14F-4D97-AF65-F5344CB8AC3E}">
        <p14:creationId xmlns:p14="http://schemas.microsoft.com/office/powerpoint/2010/main" val="255034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40EDEE-9EE5-44C7-8A8B-E8EBCBD9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Entità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512B0-A156-4C58-82E4-4A0262ABA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# ITSSharedRuns</a:t>
            </a:r>
          </a:p>
        </p:txBody>
      </p:sp>
    </p:spTree>
    <p:extLst>
      <p:ext uri="{BB962C8B-B14F-4D97-AF65-F5344CB8AC3E}">
        <p14:creationId xmlns:p14="http://schemas.microsoft.com/office/powerpoint/2010/main" val="3678584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0DE7-C2BB-4829-9CC3-267927BC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Attività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2DD-F535-49B8-8017-93755B39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Nome (stringa, obbligatorio)</a:t>
            </a:r>
          </a:p>
          <a:p>
            <a:r>
              <a:rPr lang="it-IT" dirty="0"/>
              <a:t>IdOrganizer (int, obbligatorio)</a:t>
            </a:r>
          </a:p>
          <a:p>
            <a:r>
              <a:rPr lang="it-IT" dirty="0"/>
              <a:t>DataCreazione (stringa, obbligatorio)</a:t>
            </a:r>
          </a:p>
          <a:p>
            <a:r>
              <a:rPr lang="it-IT" dirty="0"/>
              <a:t>Località (stringa, opzionale)</a:t>
            </a:r>
          </a:p>
          <a:p>
            <a:r>
              <a:rPr lang="it-IT" dirty="0"/>
              <a:t>Tipo: (int, obbligatorio)</a:t>
            </a:r>
          </a:p>
          <a:p>
            <a:pPr lvl="1"/>
            <a:r>
              <a:rPr lang="it-IT" dirty="0"/>
              <a:t>2. gara</a:t>
            </a:r>
          </a:p>
          <a:p>
            <a:r>
              <a:rPr lang="it-IT" dirty="0"/>
              <a:t>UriGara (string, opzionale)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2588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876B-83F3-41C9-BB75-75C36DD5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RunnerAttivita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73CF8-EACA-4372-B899-883B57398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/>
              <a:t>IdAttivita (int, obbligatorio)</a:t>
            </a:r>
          </a:p>
          <a:p>
            <a:r>
              <a:rPr lang="it-IT" dirty="0"/>
              <a:t>IdRunner (int, obbligatorio)</a:t>
            </a:r>
          </a:p>
        </p:txBody>
      </p:sp>
    </p:spTree>
    <p:extLst>
      <p:ext uri="{BB962C8B-B14F-4D97-AF65-F5344CB8AC3E}">
        <p14:creationId xmlns:p14="http://schemas.microsoft.com/office/powerpoint/2010/main" val="970610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876B-83F3-41C9-BB75-75C36DD5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73CF8-EACA-4372-B899-883B57398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Non creato ma importato da registrazione a gara</a:t>
            </a:r>
          </a:p>
          <a:p>
            <a:endParaRPr lang="it-IT" dirty="0"/>
          </a:p>
          <a:p>
            <a:r>
              <a:rPr lang="it-IT" dirty="0"/>
              <a:t>Immutabili</a:t>
            </a:r>
          </a:p>
          <a:p>
            <a:pPr lvl="1"/>
            <a:r>
              <a:rPr lang="it-IT" dirty="0"/>
              <a:t>IdRunner (id interno, int, obbligatorio)</a:t>
            </a:r>
          </a:p>
          <a:p>
            <a:pPr lvl="1"/>
            <a:r>
              <a:rPr lang="it-IT" dirty="0"/>
              <a:t>Username (string pubblico, obbligatorio)</a:t>
            </a:r>
          </a:p>
          <a:p>
            <a:pPr lvl="1"/>
            <a:r>
              <a:rPr lang="it-IT" dirty="0"/>
              <a:t>Cognome (stringa, obbligatorio)</a:t>
            </a:r>
          </a:p>
          <a:p>
            <a:pPr lvl="1"/>
            <a:r>
              <a:rPr lang="it-IT" dirty="0"/>
              <a:t>Nome (stringa, obbligatorio)</a:t>
            </a:r>
          </a:p>
          <a:p>
            <a:pPr lvl="1"/>
            <a:r>
              <a:rPr lang="it-IT" dirty="0"/>
              <a:t>DataDiNascita (datetime obbligatorio)</a:t>
            </a:r>
          </a:p>
          <a:p>
            <a:pPr lvl="1"/>
            <a:r>
              <a:rPr lang="it-IT" dirty="0"/>
              <a:t>Sesso (int, 1: F, 2:M)</a:t>
            </a:r>
          </a:p>
          <a:p>
            <a:r>
              <a:rPr lang="it-IT" dirty="0"/>
              <a:t>Mutabili (storicizzabili?!?!?)</a:t>
            </a:r>
          </a:p>
          <a:p>
            <a:pPr lvl="1"/>
            <a:r>
              <a:rPr lang="it-IT" dirty="0"/>
              <a:t>PhotoUri (string)</a:t>
            </a:r>
          </a:p>
        </p:txBody>
      </p:sp>
    </p:spTree>
    <p:extLst>
      <p:ext uri="{BB962C8B-B14F-4D97-AF65-F5344CB8AC3E}">
        <p14:creationId xmlns:p14="http://schemas.microsoft.com/office/powerpoint/2010/main" val="1254747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B74B-1256-41BD-BD3B-C4FCE52A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Telemetria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31A8F-D828-446C-A757-7E8330E4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Latitudine (double)</a:t>
            </a:r>
          </a:p>
          <a:p>
            <a:r>
              <a:rPr lang="it-IT" dirty="0"/>
              <a:t>Longitudine (double)</a:t>
            </a:r>
          </a:p>
          <a:p>
            <a:r>
              <a:rPr lang="it-IT" dirty="0"/>
              <a:t>Istante (datetimeoffset)</a:t>
            </a:r>
          </a:p>
          <a:p>
            <a:r>
              <a:rPr lang="it-IT" dirty="0"/>
              <a:t>IdRunner (int)</a:t>
            </a:r>
          </a:p>
          <a:p>
            <a:r>
              <a:rPr lang="it-IT" dirty="0"/>
              <a:t>IdAttivita (int)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369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E083-BBB6-4AD5-96F4-618EF666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Proof of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E507B-76BF-4871-B1D8-9357FAC1E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046843" cy="4351338"/>
          </a:xfrm>
        </p:spPr>
        <p:txBody>
          <a:bodyPr>
            <a:normAutofit fontScale="77500" lnSpcReduction="20000"/>
          </a:bodyPr>
          <a:lstStyle/>
          <a:p>
            <a:r>
              <a:rPr lang="it-IT" dirty="0">
                <a:solidFill>
                  <a:srgbClr val="FF0000"/>
                </a:solidFill>
              </a:rPr>
              <a:t>Come posso tracciare la corsa di un #runner?</a:t>
            </a:r>
          </a:p>
          <a:p>
            <a:r>
              <a:rPr lang="it-IT" dirty="0"/>
              <a:t>È possibile utilizzare uno smartphone per tracciare la propria attività di corsa e inviare la telemetria, con una semplice pagina web, senza una app mobile (almeno su uno smartphone moderno)</a:t>
            </a:r>
          </a:p>
          <a:p>
            <a:r>
              <a:rPr lang="it-IT" dirty="0"/>
              <a:t>La pagina web mostra le coordinate geografiche aggiornate ogni secondo (la prima volta chiede l’autorizzazione tramite una dialog)</a:t>
            </a:r>
          </a:p>
          <a:p>
            <a:r>
              <a:rPr lang="it-IT" dirty="0"/>
              <a:t>Codice POC: </a:t>
            </a:r>
            <a:r>
              <a:rPr lang="it-IT" dirty="0">
                <a:hlinkClick r:id="rId2"/>
              </a:rPr>
              <a:t>https://github.com/marcoparenzan/GeoLocation</a:t>
            </a:r>
            <a:r>
              <a:rPr lang="it-IT" dirty="0"/>
              <a:t> </a:t>
            </a:r>
          </a:p>
          <a:p>
            <a:r>
              <a:rPr lang="it-IT" dirty="0"/>
              <a:t>POC: </a:t>
            </a:r>
            <a:r>
              <a:rPr lang="it-IT" dirty="0">
                <a:hlinkClick r:id="rId3"/>
              </a:rPr>
              <a:t>http://marpartestgeolocation.azurewebsites.net/</a:t>
            </a:r>
            <a:r>
              <a:rPr lang="it-IT" dirty="0"/>
              <a:t> </a:t>
            </a:r>
          </a:p>
          <a:p>
            <a:r>
              <a:rPr lang="it-IT" dirty="0"/>
              <a:t>Specifiche geolocation: </a:t>
            </a:r>
            <a:r>
              <a:rPr lang="it-IT" dirty="0">
                <a:hlinkClick r:id="rId4"/>
              </a:rPr>
              <a:t>https://developer.mozilla.org/en-US/docs/Web/API/Geolocation/Using_geolocation</a:t>
            </a:r>
            <a:r>
              <a:rPr lang="it-IT" dirty="0"/>
              <a:t> </a:t>
            </a:r>
          </a:p>
          <a:p>
            <a:endParaRPr lang="it-IT" dirty="0"/>
          </a:p>
        </p:txBody>
      </p:sp>
      <p:pic>
        <p:nvPicPr>
          <p:cNvPr id="1026" name="Picture 2" descr="Image result for decathlon smartphone">
            <a:extLst>
              <a:ext uri="{FF2B5EF4-FFF2-40B4-BE49-F238E27FC236}">
                <a16:creationId xmlns:a16="http://schemas.microsoft.com/office/drawing/2014/main" id="{226F69BF-CBFB-4894-AE1C-933F4FAA75F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56"/>
          <a:stretch/>
        </p:blipFill>
        <p:spPr bwMode="auto">
          <a:xfrm>
            <a:off x="7885042" y="2504662"/>
            <a:ext cx="3702987" cy="259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77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9D688F-D1CD-4BEE-A06C-2A922AF7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Specifiche per il «device»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CA63A-CE71-4767-809C-7AE7093E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Non è obiettivo sviluppare una app di qualità che gestisca</a:t>
            </a:r>
          </a:p>
          <a:p>
            <a:pPr lvl="1"/>
            <a:r>
              <a:rPr lang="it-IT" dirty="0"/>
              <a:t>Offline</a:t>
            </a:r>
          </a:p>
          <a:p>
            <a:pPr lvl="1"/>
            <a:r>
              <a:rPr lang="it-IT" dirty="0"/>
              <a:t>Disconnessione</a:t>
            </a:r>
          </a:p>
          <a:p>
            <a:pPr lvl="1"/>
            <a:r>
              <a:rPr lang="it-IT" dirty="0"/>
              <a:t>Background</a:t>
            </a:r>
          </a:p>
          <a:p>
            <a:pPr lvl="1"/>
            <a:r>
              <a:rPr lang="it-IT" dirty="0"/>
              <a:t>(in)frequenza di invio dati</a:t>
            </a:r>
          </a:p>
          <a:p>
            <a:r>
              <a:rPr lang="it-IT" dirty="0"/>
              <a:t>Supponiamo che il browser sia sempre in primo piano e attivo</a:t>
            </a:r>
          </a:p>
          <a:p>
            <a:r>
              <a:rPr lang="it-IT" dirty="0"/>
              <a:t>Consideriamo opzionali e valutati come «plus» (se non invalidano gli altri requisiti necessari)</a:t>
            </a:r>
          </a:p>
          <a:p>
            <a:pPr lvl="1"/>
            <a:r>
              <a:rPr lang="it-IT" dirty="0"/>
              <a:t>Disconnessione (quindi invio a pacchetti e a bassa frequenza)</a:t>
            </a:r>
          </a:p>
        </p:txBody>
      </p:sp>
    </p:spTree>
    <p:extLst>
      <p:ext uri="{BB962C8B-B14F-4D97-AF65-F5344CB8AC3E}">
        <p14:creationId xmlns:p14="http://schemas.microsoft.com/office/powerpoint/2010/main" val="2954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7752-F10B-4F44-B0F5-15870257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7D7B-43EA-46A7-B917-357CB5147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Due applicazioni da implementare</a:t>
            </a:r>
          </a:p>
          <a:p>
            <a:r>
              <a:rPr lang="it-IT" dirty="0"/>
              <a:t>Applicazione web per il #runner</a:t>
            </a:r>
          </a:p>
          <a:p>
            <a:pPr lvl="1"/>
            <a:r>
              <a:rPr lang="it-IT" dirty="0"/>
              <a:t>Gestione profilo</a:t>
            </a:r>
          </a:p>
          <a:p>
            <a:pPr lvl="1"/>
            <a:r>
              <a:rPr lang="it-IT" dirty="0"/>
              <a:t>App per la telemetria</a:t>
            </a:r>
          </a:p>
          <a:p>
            <a:pPr lvl="1"/>
            <a:r>
              <a:rPr lang="it-IT" dirty="0"/>
              <a:t>Multitenant: più  #runner si possono registrare, ognuno per le proprie attività </a:t>
            </a:r>
          </a:p>
          <a:p>
            <a:r>
              <a:rPr lang="it-IT" dirty="0"/>
              <a:t>Applicazione web per l’#eventorganizer</a:t>
            </a:r>
          </a:p>
          <a:p>
            <a:pPr lvl="1"/>
            <a:r>
              <a:rPr lang="it-IT" dirty="0"/>
              <a:t>Creazione/Gestione gare</a:t>
            </a:r>
          </a:p>
          <a:p>
            <a:pPr lvl="1"/>
            <a:r>
              <a:rPr lang="it-IT" dirty="0"/>
              <a:t>Partecipazione alla gara da parte dei runner</a:t>
            </a:r>
          </a:p>
          <a:p>
            <a:pPr lvl="2"/>
            <a:r>
              <a:rPr lang="it-IT" dirty="0"/>
              <a:t>Ricezione dati runner con la singola partecipazione</a:t>
            </a:r>
          </a:p>
          <a:p>
            <a:pPr lvl="1"/>
            <a:r>
              <a:rPr lang="it-IT" dirty="0"/>
              <a:t>Ingestion telemetria da parte dei singoli runner</a:t>
            </a:r>
          </a:p>
        </p:txBody>
      </p:sp>
    </p:spTree>
    <p:extLst>
      <p:ext uri="{BB962C8B-B14F-4D97-AF65-F5344CB8AC3E}">
        <p14:creationId xmlns:p14="http://schemas.microsoft.com/office/powerpoint/2010/main" val="99977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26BF-6E5F-43E9-AA77-969DFF71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Applicativi da realizzare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65F16-1FDA-4106-830D-541FE2EEB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ITSSelfRunning (per il #runner)</a:t>
            </a:r>
          </a:p>
          <a:p>
            <a:r>
              <a:rPr lang="it-IT"/>
              <a:t>ITSSharedRuns (per l’#eventorganizer)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773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A11F8D-26EC-4023-B549-68B4F058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#ITSSelfRunning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3D4FE-5698-446E-BEDD-754E5D342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il #runner</a:t>
            </a:r>
          </a:p>
        </p:txBody>
      </p:sp>
    </p:spTree>
    <p:extLst>
      <p:ext uri="{BB962C8B-B14F-4D97-AF65-F5344CB8AC3E}">
        <p14:creationId xmlns:p14="http://schemas.microsoft.com/office/powerpoint/2010/main" val="378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E149E8-44DB-4431-AE74-A4BEE223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Specifiche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FF2FD0-E0A8-482F-BDDD-D7096377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L’applicativo del singolo runner</a:t>
            </a:r>
          </a:p>
          <a:p>
            <a:r>
              <a:rPr lang="it-IT" dirty="0"/>
              <a:t>Applicativo multitenant: più runner si possono registrare autonomamente</a:t>
            </a:r>
          </a:p>
          <a:p>
            <a:r>
              <a:rPr lang="it-IT" dirty="0"/>
              <a:t>Registrazione non autenticata: chiunque può registrarsi</a:t>
            </a:r>
          </a:p>
          <a:p>
            <a:r>
              <a:rPr lang="it-IT" dirty="0"/>
              <a:t>Autenticazione: login per username e password</a:t>
            </a:r>
          </a:p>
          <a:p>
            <a:pPr lvl="1"/>
            <a:r>
              <a:rPr lang="it-IT" dirty="0"/>
              <a:t>Opzione: Facebook, Twitter o altro social per condividere i propri risultati (e fare promozione del servizio)</a:t>
            </a:r>
          </a:p>
          <a:p>
            <a:r>
              <a:rPr lang="it-IT" dirty="0"/>
              <a:t>Allenamento: attività personale creata autonomamente</a:t>
            </a:r>
          </a:p>
          <a:p>
            <a:r>
              <a:rPr lang="it-IT" dirty="0"/>
              <a:t>Gara: Attività creata a partire da una definizione in ITSSharedRuns (ma per i primi test, si crea come un allenamento) </a:t>
            </a:r>
          </a:p>
          <a:p>
            <a:pPr lvl="1"/>
            <a:r>
              <a:rPr lang="it-IT" dirty="0"/>
              <a:t>Salvo localmente i dati telemetrici	</a:t>
            </a:r>
          </a:p>
          <a:p>
            <a:pPr lvl="1"/>
            <a:r>
              <a:rPr lang="it-IT" dirty="0"/>
              <a:t>Invia copia dei dati telemetrici della gara all’applicativo #itssharedruns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327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E149E8-44DB-4431-AE74-A4BEE223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Specifiche [2]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FF2FD0-E0A8-482F-BDDD-D7096377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Gestione del profilo</a:t>
            </a:r>
          </a:p>
          <a:p>
            <a:r>
              <a:rPr lang="it-IT" dirty="0"/>
              <a:t>Visualizzazione della mappa per singola attività</a:t>
            </a:r>
          </a:p>
          <a:p>
            <a:pPr lvl="1"/>
            <a:r>
              <a:rPr lang="it-IT" dirty="0"/>
              <a:t>Vedere il percorso fatto con una mappa</a:t>
            </a:r>
          </a:p>
          <a:p>
            <a:r>
              <a:rPr lang="it-IT" dirty="0">
                <a:solidFill>
                  <a:srgbClr val="FF0000"/>
                </a:solidFill>
              </a:rPr>
              <a:t>More to come.....</a:t>
            </a:r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080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4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5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4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7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48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49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51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52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53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54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55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56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57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68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69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7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70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71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72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73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74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75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76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77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78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81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82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963B3F98-D4FD-483A-98E7-65E12E1D591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DBB1BAB-399A-4E95-9253-BE449C59E76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5349F04-D613-4377-92A0-6DE99D32C2B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B72FD84-07C9-4662-B302-CA571540541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E15A78B-24B2-4FB4-A1B0-BFAF695D32C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0B29403-244A-4BE8-A161-897F8E049A1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CE95A32-9E76-4ECE-A291-7BB8A9B22F1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E10CA70-6D59-4530-94EC-0F8BF32BA04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41E2CC3-D012-4EC8-AA4E-D850F8FA5D2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6AC455D-1437-488D-A83A-17B680E7EED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72BC1B2-753C-4C53-B9A3-91A4733EA40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86F082E-1DE9-4D66-A643-7BEA6E733C5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71D19B6-F1BB-45A4-8CFD-B6F08BB6FFC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BFB0375-1847-4557-AFB0-F9C29B6E99A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29D1A87-9736-4815-8745-AC5597BBEF5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EF7727D-ECE7-4444-A279-42C93F37238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FCE764E-ADF7-4ECB-BCE2-C9C0554EFE1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00791B2-46CC-437D-BE89-17B0E65DA80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5DA57E0-3142-4016-8E01-0A2EA7F11B1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17B92AA-726D-4A39-8662-10198194BC6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6C6DA920-2966-426B-8FB5-F25559D63CD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5379C81-E6D9-4FBF-B3DD-0C0C459CCA6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BD4CD51-662D-4A8B-8314-0A402D85571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A1F1CCA-126A-4FDA-A8EE-9EFBF2CC3FE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71256E0-1EA6-499B-B2F0-7AB2D1D0CFC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3B397E6-5EBC-4A95-A4CA-31435DD1E27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B7BEFD2-22D0-4FBC-922A-D0352656022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460B1AE-61FC-439F-AC22-1AD561ABABD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F691298-6B75-4634-98A2-1667F8BDD28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1F92D22-1FE1-4888-BEA7-0AAD8F549F2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5C730C3-9837-4EF4-828C-DF579EDB0E6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BA91271-6B0D-42AF-AF84-5B984923DE7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D0435206-58D5-4C82-B7CA-C7E28F2076D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6F727E6-3990-48F1-9552-5B536F346BA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CCCB64C-80E3-45F6-9903-8E060EA0C90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A563277-3F4A-423F-B302-E156888EEAF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40C0FD69-0935-4A73-8AED-3D53353DAD9D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68FE1AA-EDA8-4643-A885-8AE5EAAA8EA9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8CAF4E83-3368-446F-A0C6-30504B3CB47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BDB98132-693C-427E-822C-D1BB0B1FC28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D9AAFB7A-5D4F-4AC9-976C-F42B0FFE7E3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5C920521-90EC-4A1D-A2B4-742A313461BC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F8484BD-D63E-4125-8111-06D10566B3C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4A28832D-E041-43E5-A020-53D887EBBD5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C254E01-4AFF-4849-BFD0-1F9BFCCCFFD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33A8570-87A0-458D-BA81-E777234A400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A49CDC3A-5E09-4FC7-9FFA-8D4756E57D8B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E6D307E-68A8-4BA2-B933-5179C368A26A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74E2D04-CEDB-4B86-B4EC-51A2B064E22A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13E4BFF2-1CFA-432B-840C-3BA360889B36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61B6A99-6F14-4BE2-85FA-A89C2D1CC66D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7EC1E31-86D8-4185-A506-A81CC4150A00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A97B56FF-11E5-4749-B837-5FAEE0F9D3C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5B8E558-DEC9-4781-8B10-4C1C7220200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5E042AEA-D1FB-489B-BEB7-D00CA5A8B82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7773116-5A12-41AD-BC75-5C2115801DBC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4139A75-875E-4BC7-8B00-6A0DC000D3A7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2348D8A8-4BC6-493E-BFAF-611C36BFAEC0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80A6C00-FE78-4F89-94BB-2FEB609F4F97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DA6F9031-5389-4A8D-9470-74683C10F7E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01A5B1E-6C54-4140-96D4-F7CAA24113C0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0DE4A7B5-2A6F-4719-9F2D-11F94D0ECAE0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5B4B464D-5C65-4906-AC9B-1C59FACB647E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7F86BD85-D01B-4090-902A-25BE05723735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658C6CED-A033-46D0-AA41-B303820BA59B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65300248-18AD-4E76-BD92-C03B72BEF75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A140F77-95FE-4A30-A5E6-D85D00BDF9FD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128FA518-2DB1-4A06-836A-039DDBB302CC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48E3E5D-4B88-41B4-B33F-98D4F9A320C1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68F190B0-B6F3-4465-8A4C-23644213B30B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D279ECD-CA83-422D-BF57-5A6A0D44A748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BEDBCD43-8964-4781-96E3-7A5782BB9883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700F700C-6DEB-44A1-8E9C-6D60063C5ED2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69DB73AB-0AE0-4E13-9E40-C5BAAAF34461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79A8803-531C-4342-9473-03D0664FE298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4B05CF34-BE47-4F9B-923D-0E19D23955BE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D48F2595-3F6B-45AE-9929-CD2107FF58C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0F6A9B3-925F-45C1-9AB5-D9BA1649E52A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23820C58-F488-4E35-9146-7B6DF2DCFA00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1821033B-FFF4-41A4-942C-7FBD679EF182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A99C52AA-206C-4B08-87B0-8EE5EB7C61B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264357A-2160-44F9-9DB3-4CBFA2AA863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985</Words>
  <Application>Microsoft Office PowerPoint</Application>
  <PresentationFormat>Widescreen</PresentationFormat>
  <Paragraphs>206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Office Theme</vt:lpstr>
      <vt:lpstr>ITSRunning</vt:lpstr>
      <vt:lpstr>ITSRunning</vt:lpstr>
      <vt:lpstr>Proof of Concept</vt:lpstr>
      <vt:lpstr>Specifiche per il «device»</vt:lpstr>
      <vt:lpstr>Apps</vt:lpstr>
      <vt:lpstr>Applicativi da realizzare</vt:lpstr>
      <vt:lpstr>#ITSSelfRunning</vt:lpstr>
      <vt:lpstr>Specifiche</vt:lpstr>
      <vt:lpstr>Specifiche [2]</vt:lpstr>
      <vt:lpstr>Nuovo allenamento</vt:lpstr>
      <vt:lpstr>Allenamenti</vt:lpstr>
      <vt:lpstr>Allenamento concluso</vt:lpstr>
      <vt:lpstr>Allenamento iniziato</vt:lpstr>
      <vt:lpstr>Allenamento iniziato</vt:lpstr>
      <vt:lpstr>Funzionalità selfie</vt:lpstr>
      <vt:lpstr>Funzionalità selfie</vt:lpstr>
      <vt:lpstr>Entità</vt:lpstr>
      <vt:lpstr>Runner</vt:lpstr>
      <vt:lpstr>Attività</vt:lpstr>
      <vt:lpstr>Telemetria</vt:lpstr>
      <vt:lpstr>#ITSSharedRuns</vt:lpstr>
      <vt:lpstr>Funzionalità</vt:lpstr>
      <vt:lpstr>Entità</vt:lpstr>
      <vt:lpstr>Attività</vt:lpstr>
      <vt:lpstr>RunnerAttivita</vt:lpstr>
      <vt:lpstr>Runner</vt:lpstr>
      <vt:lpstr>Telemetria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ITSRunning</dc:title>
  <dc:creator>Marco Parenzan</dc:creator>
  <cp:lastModifiedBy>Marco Parenzan</cp:lastModifiedBy>
  <cp:revision>18</cp:revision>
  <dcterms:created xsi:type="dcterms:W3CDTF">2018-06-18T07:59:32Z</dcterms:created>
  <dcterms:modified xsi:type="dcterms:W3CDTF">2018-06-18T10:11:51Z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