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59" r:id="rId8"/>
    <p:sldId id="267" r:id="rId9"/>
    <p:sldId id="260" r:id="rId10"/>
    <p:sldId id="258" r:id="rId11"/>
    <p:sldId id="25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86CB-B2D4-4F22-AEF3-ABCD482D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3B75-241E-47F9-9033-5B8DEC083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03D8-9DF0-4217-BCDD-2A9D398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45EA-BBF9-4375-A282-7C7281CE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9B8F-BD9E-4A6B-9FE7-8998F297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5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7E05-DE3F-4F59-A802-FE0E37CC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8A10C-254C-4C0D-AB6B-19D33F9E0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0D5EF-DBB6-45AE-99B1-95C8CCF6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1A93-E403-47C3-A6D6-8683A611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AA11-E946-4510-9311-D5D6CD5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64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FFF37-A67C-4549-B6B3-AB0350FF7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AE57D-875E-4051-8DF8-BAF2E3ED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03E2-CFCC-4A2D-9FEE-1E39B674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D317-7E47-4F07-82D8-853EE2D7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FC17-E412-483F-BAC8-0F5948B9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85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A722-F912-42EF-A2C8-429BD44F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D432-3D65-403E-9531-078A98AD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78A8-841D-40C3-9FCB-863DD9EA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3BC8-0481-497A-813A-2B43F7E3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D6AB-DEC9-4D10-BC81-E50A4F4C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73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64D7-1FA4-42F6-B975-D279FB2E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C6154-7335-4172-88DB-B75FA230D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4D9E-3B3E-40E7-BEB0-A0FFF29D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60BFC-8DC9-4092-98A0-6EA3DDBC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41C08-D5F3-418A-84C8-7EADD04C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28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B2FD-E87E-4EAA-B320-63C7204F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BBA9-9479-4815-BF7D-81C71A5BC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9A29-93CC-4AB0-A388-407E39FA8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873E-5FDA-46C7-9E0B-966D8415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9F276-68B1-407C-A9FA-D7573E87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B4ED3-5228-48EA-8BCA-26AC1317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9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3C80-EAF5-4097-9DEE-9A146DD4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6B4A1-AE5A-4A58-A550-9B6553D3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C2B4-7D98-4631-B978-62482A74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164F8-2DA6-4A0E-83CD-C22CA0754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86E36-60A5-4B12-83A3-ECF9F4350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DFE17-1103-4239-9A01-E53B552F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E4CA6-64D4-4E6C-AA8D-B5EC44AB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9377F-03F2-494F-995B-CE6674CB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42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C5CF-EA39-49C1-8D31-0FA9B018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DD06F-2C8C-4B5D-8B2A-B2747713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346D0-99BF-40D1-BFF1-B0C74E42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6C89E-890C-4280-9675-22F01C9C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251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007C0-6316-4DD8-BCBD-6C9B93F7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E06A0-9C19-4F95-A6FE-071912BC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0E8B9-5EDB-4F48-B2E7-C51BDDE8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09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A819-F1E0-4A54-8991-7F174AC1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BA4C-21C0-4D0B-9536-46CD9EF2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2E5C9-E552-4B9C-925E-3ECE9FD91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B5F2-2BD8-45D6-9779-9735D1DE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8641A-5416-42FC-8D8B-8EC5B671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5DDE7-E46B-4D92-9C0D-70A996CB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49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DC3D-C08C-49F1-9305-516B1286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86F40-2F6E-40A1-9FD3-7CC47DC01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CAC94-6DDC-46B1-9B16-3B57948F9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F5556-676E-47F8-A807-D94211B2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27FAC-B1CC-4C64-B641-87C0C90A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7EEB3-D95B-4A9C-9D50-E51CAE3F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70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D4EC2-84F3-4C7D-A74E-563C893E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BEBD-2DAF-436C-A87F-5AC52B26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9A8C-24EB-44CB-A007-98C90351F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7FDE-6511-4A9F-90BB-0FC7AAA1154C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8310-F2BF-4A99-A363-67DB73754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2A9A2-03F6-41C7-9104-7BA859190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F64E-D2DF-4007-A13A-11A59C69C6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78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url/SerialPortStream" TargetMode="External"/><Relationship Id="rId2" Type="http://schemas.openxmlformats.org/officeDocument/2006/relationships/hyperlink" Target="https://github.com/dotnet/core/issues/74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curl/SerialPortStrea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tcher.io/" TargetMode="External"/><Relationship Id="rId2" Type="http://schemas.openxmlformats.org/officeDocument/2006/relationships/hyperlink" Target="https://www.raspberrypi.org/downloads/raspbia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raspberrypi.org/documentation/configuration/wireless/wireless-cli.md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dotnet-docker/blob/master/2.1/sdk/stretch/arm32v7/Dockerfile" TargetMode="External"/><Relationship Id="rId2" Type="http://schemas.openxmlformats.org/officeDocument/2006/relationships/hyperlink" Target="https://www.hanselman.com/blog/BuildingRunningAndTestingNETCoreAndASPNETCore21InDockerOnARaspberryPiARM32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parenzan/RS485Communication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B4FBB4-6706-4624-9725-51C8D044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114"/>
            <a:ext cx="12377833" cy="6844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E7FED3-B2FB-49BE-AFA1-1A2538CC7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31" y="1122363"/>
            <a:ext cx="11632415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RS485 serial bus communication </a:t>
            </a:r>
            <a:br>
              <a:rPr lang="it-IT" dirty="0"/>
            </a:br>
            <a:r>
              <a:rPr lang="it-IT" dirty="0"/>
              <a:t>with.NET Core,</a:t>
            </a:r>
            <a:br>
              <a:rPr lang="it-IT" dirty="0"/>
            </a:br>
            <a:r>
              <a:rPr lang="it-IT" dirty="0"/>
              <a:t>Raspberry PI and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254-6C2A-41C3-8156-9BBB4EAF5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698A67-67F9-4CC1-A950-662DB182AFDD}"/>
              </a:ext>
            </a:extLst>
          </p:cNvPr>
          <p:cNvSpPr/>
          <p:nvPr/>
        </p:nvSpPr>
        <p:spPr>
          <a:xfrm rot="20223281">
            <a:off x="5830856" y="4461137"/>
            <a:ext cx="603967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Marco Parenzan</a:t>
            </a:r>
          </a:p>
        </p:txBody>
      </p:sp>
    </p:spTree>
    <p:extLst>
      <p:ext uri="{BB962C8B-B14F-4D97-AF65-F5344CB8AC3E}">
        <p14:creationId xmlns:p14="http://schemas.microsoft.com/office/powerpoint/2010/main" val="110637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2903-7C0B-468A-AC2D-B3BAA0EF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SerialPort.Core does not work on Linux </a:t>
            </a:r>
            <a:r>
              <a:rPr lang="it-IT" dirty="0">
                <a:sym typeface="Wingdings" panose="05000000000000000000" pitchFamily="2" charset="2"/>
              </a:rPr>
              <a:t>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2488-1C3B-4F65-8358-DF48B550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issue</a:t>
            </a:r>
          </a:p>
          <a:p>
            <a:pPr lvl="1"/>
            <a:r>
              <a:rPr lang="en-US" dirty="0">
                <a:hlinkClick r:id="rId2"/>
              </a:rPr>
              <a:t>https://github.com/dotnet/core/issues/740</a:t>
            </a:r>
            <a:r>
              <a:rPr lang="en-US" dirty="0"/>
              <a:t> </a:t>
            </a:r>
          </a:p>
          <a:p>
            <a:r>
              <a:rPr lang="it-IT" dirty="0"/>
              <a:t>Use an open source reimplementation</a:t>
            </a:r>
          </a:p>
          <a:p>
            <a:pPr lvl="1"/>
            <a:r>
              <a:rPr lang="it-IT" dirty="0"/>
              <a:t>Install-Package SerialPortStream -Version 2.1.4</a:t>
            </a:r>
          </a:p>
          <a:p>
            <a:pPr lvl="1"/>
            <a:r>
              <a:rPr lang="en-US" dirty="0">
                <a:hlinkClick r:id="rId3"/>
              </a:rPr>
              <a:t>https://github.com/jcurl/SerialPortStream</a:t>
            </a:r>
            <a:endParaRPr lang="en-US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592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F0C0-EF74-485E-9101-54A3B520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SerialPortStream does not work on Rpi </a:t>
            </a:r>
            <a:r>
              <a:rPr lang="it-IT" dirty="0">
                <a:sym typeface="Wingdings" panose="05000000000000000000" pitchFamily="2" charset="2"/>
              </a:rPr>
              <a:t>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33F1-C7AC-4F98-ADB7-6C4E82A0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Dependency on libnserial.so* libs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Recompile natively on RPI (https://www.raspberrypi.org/forums/viewtopic.php?t=62344)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upgrade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Clone GIT source from </a:t>
            </a:r>
            <a:r>
              <a:rPr lang="en-US" dirty="0">
                <a:hlinkClick r:id="rId2"/>
              </a:rPr>
              <a:t>https://github.com/jcurl/SerialPortStream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/>
              <a:t>seriallinux</a:t>
            </a:r>
            <a:endParaRPr lang="en-US" dirty="0"/>
          </a:p>
          <a:p>
            <a:pPr lvl="1"/>
            <a:r>
              <a:rPr lang="en-US" dirty="0"/>
              <a:t>./build.sh</a:t>
            </a:r>
          </a:p>
          <a:p>
            <a:r>
              <a:rPr lang="en-US" dirty="0"/>
              <a:t>Set environmental variables</a:t>
            </a:r>
          </a:p>
          <a:p>
            <a:pPr lvl="1"/>
            <a:r>
              <a:rPr lang="en-US" dirty="0"/>
              <a:t>https://github.com/jcurl/SerialPortStream/blob/v2.x/README.md</a:t>
            </a:r>
          </a:p>
          <a:p>
            <a:pPr lvl="1"/>
            <a:r>
              <a:rPr lang="en-US" dirty="0"/>
              <a:t>export LD_LIBRARY_PATH=`</a:t>
            </a:r>
            <a:r>
              <a:rPr lang="en-US" dirty="0" err="1"/>
              <a:t>pwd</a:t>
            </a:r>
            <a:r>
              <a:rPr lang="en-US" dirty="0"/>
              <a:t>`/bin/</a:t>
            </a:r>
            <a:r>
              <a:rPr lang="en-US" dirty="0" err="1"/>
              <a:t>usr</a:t>
            </a:r>
            <a:r>
              <a:rPr lang="en-US" dirty="0"/>
              <a:t>/local/lib:$LD_LIBRARY_PATH</a:t>
            </a:r>
          </a:p>
          <a:p>
            <a:r>
              <a:rPr lang="en-US" dirty="0"/>
              <a:t>Cp all libnserial.so* into netstandard2.1 </a:t>
            </a:r>
            <a:r>
              <a:rPr lang="en-US" dirty="0" err="1"/>
              <a:t>dir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693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E38C-57D6-4BD2-B9D3-965F0BD6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Preparing Raspberry Pi for the first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FB4D-B5DB-44BC-8D31-6FE639FD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887" cy="4351338"/>
          </a:xfrm>
        </p:spPr>
        <p:txBody>
          <a:bodyPr>
            <a:normAutofit/>
          </a:bodyPr>
          <a:lstStyle/>
          <a:p>
            <a:r>
              <a:rPr lang="it-IT" dirty="0"/>
              <a:t>Download last raspbian image from </a:t>
            </a:r>
            <a:r>
              <a:rPr lang="it-IT" dirty="0">
                <a:hlinkClick r:id="rId2"/>
              </a:rPr>
              <a:t>https://www.raspberrypi.org/downloads/raspbian/</a:t>
            </a:r>
            <a:endParaRPr lang="it-IT" dirty="0"/>
          </a:p>
          <a:p>
            <a:pPr lvl="1"/>
            <a:r>
              <a:rPr lang="it-IT" dirty="0"/>
              <a:t>Extract the img file from the zip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Write image to the SD card with Etcher</a:t>
            </a:r>
          </a:p>
          <a:p>
            <a:pPr lvl="1"/>
            <a:r>
              <a:rPr lang="it-IT" dirty="0"/>
              <a:t>download etcher from </a:t>
            </a:r>
            <a:r>
              <a:rPr lang="it-IT" dirty="0">
                <a:hlinkClick r:id="rId3"/>
              </a:rPr>
              <a:t>https://etcher.io/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  <a:p>
            <a:pPr lvl="1"/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3AFD2-312D-41AA-9A5A-E07AF881C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4" y="4360562"/>
            <a:ext cx="4560472" cy="2314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97D52-716E-42A4-ABBB-6B901FC75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964" y="1825625"/>
            <a:ext cx="4560472" cy="22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1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0AA5-96E3-4AAF-8817-A81F524B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Configuring SD card to connect to the RPI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91C8-16E8-49E7-B497-02230470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From the Windows Explorer you see a couple of drives:</a:t>
            </a:r>
          </a:p>
          <a:p>
            <a:pPr lvl="1"/>
            <a:r>
              <a:rPr lang="it-IT" sz="1800" dirty="0"/>
              <a:t>Boot, the boot partition, accessible from windows</a:t>
            </a:r>
          </a:p>
          <a:p>
            <a:pPr lvl="1"/>
            <a:r>
              <a:rPr lang="it-IT" sz="1800" dirty="0"/>
              <a:t>Usb Drive, the linux partition</a:t>
            </a:r>
          </a:p>
          <a:p>
            <a:r>
              <a:rPr lang="it-IT" sz="2000" dirty="0"/>
              <a:t>Identify the cmdline.txt file</a:t>
            </a:r>
          </a:p>
          <a:p>
            <a:endParaRPr lang="it-IT" sz="2000" dirty="0"/>
          </a:p>
          <a:p>
            <a:r>
              <a:rPr lang="it-IT" sz="2000" dirty="0"/>
              <a:t>Choose a private class to connected your PC with RPI via Ethernet cable (ex. 192.168.100.100)</a:t>
            </a:r>
          </a:p>
          <a:p>
            <a:pPr lvl="1"/>
            <a:r>
              <a:rPr lang="en-US" sz="1800" dirty="0" err="1"/>
              <a:t>ip</a:t>
            </a:r>
            <a:r>
              <a:rPr lang="en-US" sz="1800" dirty="0"/>
              <a:t>=192.168.100.100::192.168.1.1:255.255.255.0:rpi:eth0:off</a:t>
            </a:r>
            <a:endParaRPr lang="it-IT" sz="1800" dirty="0"/>
          </a:p>
          <a:p>
            <a:r>
              <a:rPr lang="it-IT" sz="2000" dirty="0"/>
              <a:t>Configure this on cmdline.txt</a:t>
            </a:r>
          </a:p>
          <a:p>
            <a:pPr lvl="1"/>
            <a:endParaRPr lang="it-IT" sz="1800" dirty="0"/>
          </a:p>
          <a:p>
            <a:pPr lvl="1"/>
            <a:endParaRPr lang="it-IT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1AAE4-3206-4B5E-8FA7-E17A94B2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757" y="1928443"/>
            <a:ext cx="1752381" cy="4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81A25-B89C-4CDA-8F20-5EA2863D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67" y="2668769"/>
            <a:ext cx="6028571" cy="8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07D0B1-2A9A-421F-8CDC-D0F67AC3D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566" y="4400626"/>
            <a:ext cx="6028571" cy="17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8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791B-8541-4259-A257-CBDEDD12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Configure your Ethernet to connect to the RPI for the first time (make equivalent chooses on Linux or Mac)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72848C-BE61-47CE-A7C6-C6BACF8DC4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4973" y="2159542"/>
            <a:ext cx="3809524" cy="43333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817CC3-97E3-4D1D-BBB3-8B75F62F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...and then download and install PuTTY (</a:t>
            </a:r>
            <a:r>
              <a:rPr lang="it-IT" dirty="0">
                <a:hlinkClick r:id="rId3"/>
              </a:rPr>
              <a:t>https://www.putty.org/</a:t>
            </a:r>
            <a:r>
              <a:rPr lang="it-IT" dirty="0"/>
              <a:t>) to connect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540243B-821B-4B9C-911D-B7E595F62B9A}"/>
              </a:ext>
            </a:extLst>
          </p:cNvPr>
          <p:cNvSpPr/>
          <p:nvPr/>
        </p:nvSpPr>
        <p:spPr>
          <a:xfrm>
            <a:off x="3402496" y="3429000"/>
            <a:ext cx="2372139" cy="7686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17E394-70D6-4B90-A9C0-F4A6A947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20" y="3056283"/>
            <a:ext cx="3723860" cy="36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1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6F36-BC7C-40F7-A667-BCCA00ED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Entering Raspberry PI from the console for the first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C7D0-8EF0-4A92-9E91-5E5D8AD535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0013E-231A-4048-90CC-285D1A64B9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Connect as pi|raspberry (standard user and password)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161818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3628-800A-4B46-B4E8-15005D8A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Configuring WiFi on the Raspberry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8931-5460-4FE3-9223-02855DEFE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hlinkClick r:id="rId2"/>
              </a:rPr>
              <a:t>https://www.raspberrypi.org/documentation/configuration/wireless/wireless-cli.md</a:t>
            </a:r>
            <a:r>
              <a:rPr lang="it-IT" dirty="0"/>
              <a:t> </a:t>
            </a:r>
          </a:p>
          <a:p>
            <a:r>
              <a:rPr lang="it-IT" dirty="0"/>
              <a:t>Have a WiFi with WPA/WPA2 with SSID and a PSK</a:t>
            </a:r>
          </a:p>
          <a:p>
            <a:pPr lvl="1"/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E797F-145F-4275-80A7-0176FA04C6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Open wifi configuration file</a:t>
            </a:r>
          </a:p>
          <a:p>
            <a:pPr lvl="1"/>
            <a:r>
              <a:rPr lang="it-IT" sz="2100" dirty="0"/>
              <a:t>sudo nano /etc/wpa_supplicant/wpa_supplicant.conf</a:t>
            </a:r>
          </a:p>
          <a:p>
            <a:r>
              <a:rPr lang="it-IT" dirty="0"/>
              <a:t>Configure your wifi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Then reboot</a:t>
            </a:r>
          </a:p>
          <a:p>
            <a:r>
              <a:rPr lang="it-IT" dirty="0"/>
              <a:t>And then you can identify your wifi ip address from the router or with the following command</a:t>
            </a:r>
          </a:p>
          <a:p>
            <a:pPr lvl="1"/>
            <a:r>
              <a:rPr lang="it-IT" dirty="0"/>
              <a:t>sudo ifconfig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9C975-279F-4605-8E64-47FC5FB3C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8" y="3164153"/>
            <a:ext cx="5333333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5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1B7E-1F94-46AE-9E61-FC98054D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Installing .NET Core on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8D1E-7905-44DE-A307-6EDF46F2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Best way (thanks to Scott Hanselman tip)</a:t>
            </a:r>
          </a:p>
          <a:p>
            <a:pPr lvl="1"/>
            <a:r>
              <a:rPr lang="it-IT" dirty="0">
                <a:hlinkClick r:id="rId2"/>
              </a:rPr>
              <a:t>https://www.hanselman.com/blog/BuildingRunningAndTestingNETCoreAndASPNETCore21InDockerOnARaspberryPiARM32.aspx</a:t>
            </a:r>
            <a:endParaRPr lang="it-IT" dirty="0"/>
          </a:p>
          <a:p>
            <a:pPr lvl="1"/>
            <a:r>
              <a:rPr lang="it-IT" dirty="0"/>
              <a:t>Look at the current Docker file (docker is more useful to deploy and run .NET Core more than dev)</a:t>
            </a:r>
          </a:p>
          <a:p>
            <a:pPr lvl="1"/>
            <a:r>
              <a:rPr lang="it-IT" dirty="0">
                <a:hlinkClick r:id="rId3"/>
              </a:rPr>
              <a:t>https://github.com/dotnet/dotnet-docker/blob/master/2.1/sdk/stretch/arm32v7/Dockerfile</a:t>
            </a:r>
            <a:r>
              <a:rPr lang="it-IT" dirty="0"/>
              <a:t> </a:t>
            </a:r>
          </a:p>
          <a:p>
            <a:r>
              <a:rPr lang="it-IT" dirty="0"/>
              <a:t>In general</a:t>
            </a:r>
          </a:p>
          <a:p>
            <a:pPr lvl="1"/>
            <a:r>
              <a:rPr lang="it-IT" dirty="0"/>
              <a:t>Install all the updates</a:t>
            </a:r>
          </a:p>
          <a:p>
            <a:pPr lvl="1"/>
            <a:r>
              <a:rPr lang="it-IT" dirty="0"/>
              <a:t>Download package (check if the last version – there is a variable for this)</a:t>
            </a:r>
          </a:p>
          <a:p>
            <a:pPr lvl="1"/>
            <a:r>
              <a:rPr lang="it-IT" dirty="0"/>
              <a:t>Create directory</a:t>
            </a:r>
          </a:p>
          <a:p>
            <a:pPr lvl="1"/>
            <a:r>
              <a:rPr lang="it-IT" dirty="0"/>
              <a:t>Unpack</a:t>
            </a:r>
          </a:p>
          <a:p>
            <a:pPr lvl="1"/>
            <a:r>
              <a:rPr lang="it-IT" dirty="0"/>
              <a:t>Set global variables</a:t>
            </a:r>
          </a:p>
          <a:p>
            <a:pPr lvl="1"/>
            <a:r>
              <a:rPr lang="it-IT" dirty="0"/>
              <a:t>Lauch with dotnet command!</a:t>
            </a:r>
          </a:p>
        </p:txBody>
      </p:sp>
    </p:spTree>
    <p:extLst>
      <p:ext uri="{BB962C8B-B14F-4D97-AF65-F5344CB8AC3E}">
        <p14:creationId xmlns:p14="http://schemas.microsoft.com/office/powerpoint/2010/main" val="169313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7F54-DE9A-4AEF-8A1F-016DF00A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Best practices writing code on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7C41-CDBB-4C7A-B58E-2644A94F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Write code on your laptop</a:t>
            </a:r>
          </a:p>
          <a:p>
            <a:r>
              <a:rPr lang="it-IT" dirty="0"/>
              <a:t>Test and debug on your laptop as much as you can</a:t>
            </a:r>
          </a:p>
          <a:p>
            <a:r>
              <a:rPr lang="it-IT" dirty="0"/>
              <a:t>Commit code onto a GitHub repository</a:t>
            </a:r>
          </a:p>
          <a:p>
            <a:r>
              <a:rPr lang="it-IT" dirty="0"/>
              <a:t>Then on the raspberry</a:t>
            </a:r>
          </a:p>
          <a:p>
            <a:pPr lvl="1"/>
            <a:r>
              <a:rPr lang="it-IT" dirty="0"/>
              <a:t>Clone the repository</a:t>
            </a:r>
          </a:p>
          <a:p>
            <a:pPr lvl="1"/>
            <a:r>
              <a:rPr lang="it-IT" dirty="0"/>
              <a:t>Edit source files with nano &lt;filename&gt;</a:t>
            </a:r>
          </a:p>
          <a:p>
            <a:pPr lvl="1"/>
            <a:r>
              <a:rPr lang="it-IT" dirty="0"/>
              <a:t>dotnet build (from the root of the project) builds the project</a:t>
            </a:r>
          </a:p>
          <a:p>
            <a:pPr lvl="1"/>
            <a:r>
              <a:rPr lang="it-IT" dirty="0"/>
              <a:t>Output is container in bin/Debug/netstandard2.1 folder</a:t>
            </a:r>
          </a:p>
          <a:p>
            <a:pPr lvl="1"/>
            <a:r>
              <a:rPr lang="it-IT" dirty="0"/>
              <a:t>dotnet run lauch from the project folder</a:t>
            </a:r>
          </a:p>
          <a:p>
            <a:pPr lvl="1"/>
            <a:r>
              <a:rPr lang="it-IT" dirty="0"/>
              <a:t>dotnet &lt;dllname&gt; from the output folder</a:t>
            </a:r>
          </a:p>
        </p:txBody>
      </p:sp>
    </p:spTree>
    <p:extLst>
      <p:ext uri="{BB962C8B-B14F-4D97-AF65-F5344CB8AC3E}">
        <p14:creationId xmlns:p14="http://schemas.microsoft.com/office/powerpoint/2010/main" val="85728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FDF-CC0D-4ADD-AF02-C809A63A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7F27-7221-477C-B4B0-A42386DB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git clone </a:t>
            </a:r>
            <a:r>
              <a:rPr lang="it-IT" dirty="0">
                <a:hlinkClick r:id="rId2"/>
              </a:rPr>
              <a:t>https://github.com/marcoparenzan/RS485Communication.git</a:t>
            </a:r>
            <a:r>
              <a:rPr lang="it-IT" dirty="0"/>
              <a:t> </a:t>
            </a:r>
          </a:p>
          <a:p>
            <a:r>
              <a:rPr lang="it-IT" dirty="0"/>
              <a:t>nano RS485Communication.cs</a:t>
            </a:r>
          </a:p>
        </p:txBody>
      </p:sp>
    </p:spTree>
    <p:extLst>
      <p:ext uri="{BB962C8B-B14F-4D97-AF65-F5344CB8AC3E}">
        <p14:creationId xmlns:p14="http://schemas.microsoft.com/office/powerpoint/2010/main" val="66463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566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RS485 serial bus communication  with.NET Core, Raspberry PI and Arduino</vt:lpstr>
      <vt:lpstr>Preparing Raspberry Pi for the first time</vt:lpstr>
      <vt:lpstr>Configuring SD card to connect to the RPI</vt:lpstr>
      <vt:lpstr>Configure your Ethernet to connect to the RPI for the first time (make equivalent chooses on Linux or Mac)</vt:lpstr>
      <vt:lpstr>Entering Raspberry PI from the console for the first time </vt:lpstr>
      <vt:lpstr>Configuring WiFi on the Raspberry</vt:lpstr>
      <vt:lpstr>Installing .NET Core on Raspberry PI</vt:lpstr>
      <vt:lpstr>Best practices writing code on Raspberry PI</vt:lpstr>
      <vt:lpstr>Get the code</vt:lpstr>
      <vt:lpstr>SerialPort.Core does not work on Linux </vt:lpstr>
      <vt:lpstr>SerialPortStream does not work on Rpi 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Parenzan</dc:creator>
  <cp:lastModifiedBy>Marco Parenzan</cp:lastModifiedBy>
  <cp:revision>15</cp:revision>
  <dcterms:created xsi:type="dcterms:W3CDTF">2018-06-28T07:56:53Z</dcterms:created>
  <dcterms:modified xsi:type="dcterms:W3CDTF">2018-06-28T16:00:56Z</dcterms:modified>
</cp:coreProperties>
</file>