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sldIdLst>
    <p:sldId id="256" r:id="rId3"/>
    <p:sldId id="259" r:id="rId4"/>
    <p:sldId id="283" r:id="rId5"/>
    <p:sldId id="266" r:id="rId6"/>
    <p:sldId id="257" r:id="rId7"/>
    <p:sldId id="258" r:id="rId8"/>
    <p:sldId id="267" r:id="rId9"/>
    <p:sldId id="260" r:id="rId10"/>
    <p:sldId id="268" r:id="rId11"/>
    <p:sldId id="281" r:id="rId12"/>
    <p:sldId id="263" r:id="rId13"/>
    <p:sldId id="269" r:id="rId14"/>
    <p:sldId id="270" r:id="rId15"/>
    <p:sldId id="265" r:id="rId16"/>
    <p:sldId id="271" r:id="rId17"/>
    <p:sldId id="272" r:id="rId18"/>
    <p:sldId id="279" r:id="rId19"/>
    <p:sldId id="275" r:id="rId20"/>
    <p:sldId id="282" r:id="rId21"/>
    <p:sldId id="274" r:id="rId22"/>
    <p:sldId id="273" r:id="rId23"/>
    <p:sldId id="278" r:id="rId24"/>
    <p:sldId id="276" r:id="rId25"/>
    <p:sldId id="277" r:id="rId26"/>
    <p:sldId id="261" r:id="rId27"/>
    <p:sldId id="280" r:id="rId28"/>
    <p:sldId id="262" r:id="rId29"/>
    <p:sldId id="264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0E69B-1A9C-432A-851A-6C42BA93526D}">
          <p14:sldIdLst>
            <p14:sldId id="256"/>
            <p14:sldId id="259"/>
            <p14:sldId id="283"/>
          </p14:sldIdLst>
        </p14:section>
        <p14:section name="Untitled Section" id="{E7010E73-4AA4-4EDB-B29D-F00AA8B100A5}">
          <p14:sldIdLst>
            <p14:sldId id="266"/>
            <p14:sldId id="257"/>
            <p14:sldId id="258"/>
            <p14:sldId id="267"/>
            <p14:sldId id="260"/>
            <p14:sldId id="268"/>
            <p14:sldId id="281"/>
          </p14:sldIdLst>
        </p14:section>
        <p14:section name="Untitled Section" id="{3AB44F51-D654-49FA-A4FE-B3DDBC4E9DA8}">
          <p14:sldIdLst>
            <p14:sldId id="263"/>
            <p14:sldId id="269"/>
            <p14:sldId id="270"/>
            <p14:sldId id="265"/>
          </p14:sldIdLst>
        </p14:section>
        <p14:section name="Untitled Section" id="{82661935-B4B2-441D-A1BC-49F61A0FB96F}">
          <p14:sldIdLst>
            <p14:sldId id="271"/>
            <p14:sldId id="272"/>
            <p14:sldId id="279"/>
            <p14:sldId id="275"/>
            <p14:sldId id="282"/>
            <p14:sldId id="274"/>
            <p14:sldId id="273"/>
            <p14:sldId id="278"/>
            <p14:sldId id="276"/>
            <p14:sldId id="277"/>
          </p14:sldIdLst>
        </p14:section>
        <p14:section name="Untitled Section" id="{3536A542-C3BE-42FF-A79A-62128331DB1A}">
          <p14:sldIdLst>
            <p14:sldId id="261"/>
          </p14:sldIdLst>
        </p14:section>
        <p14:section name="Untitled Section" id="{043587DF-AF4E-47EF-891B-C1351545BAD1}">
          <p14:sldIdLst>
            <p14:sldId id="280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1C4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4" autoAdjust="0"/>
    <p:restoredTop sz="86441" autoAdjust="0"/>
  </p:normalViewPr>
  <p:slideViewPr>
    <p:cSldViewPr snapToGrid="0">
      <p:cViewPr varScale="1">
        <p:scale>
          <a:sx n="92" d="100"/>
          <a:sy n="92" d="100"/>
        </p:scale>
        <p:origin x="15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ECE8C8FC-34B5-47D9-B5A8-C2DE1D1FA352}"/>
    <pc:docChg chg="undo custSel addSld delSld modSld sldOrd modMainMaster addSection modSection">
      <pc:chgData name="Marco Parenzan" userId="a83bbb23f3e251dc" providerId="LiveId" clId="{ECE8C8FC-34B5-47D9-B5A8-C2DE1D1FA352}" dt="2024-09-28T05:00:06.663" v="3597" actId="5793"/>
      <pc:docMkLst>
        <pc:docMk/>
      </pc:docMkLst>
      <pc:sldChg chg="addSp delSp modSp mod chgLayout">
        <pc:chgData name="Marco Parenzan" userId="a83bbb23f3e251dc" providerId="LiveId" clId="{ECE8C8FC-34B5-47D9-B5A8-C2DE1D1FA352}" dt="2024-09-25T19:09:05.015" v="189" actId="404"/>
        <pc:sldMkLst>
          <pc:docMk/>
          <pc:sldMk cId="375658392" sldId="256"/>
        </pc:sldMkLst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75658392" sldId="256"/>
            <ac:spMk id="2" creationId="{E13D71AC-CE44-F539-D2BD-44D90455778F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75658392" sldId="256"/>
            <ac:spMk id="3" creationId="{F7F90EAB-4B7F-BF2F-70F0-E439A0310CFB}"/>
          </ac:spMkLst>
        </pc:spChg>
        <pc:spChg chg="mod ord">
          <ac:chgData name="Marco Parenzan" userId="a83bbb23f3e251dc" providerId="LiveId" clId="{ECE8C8FC-34B5-47D9-B5A8-C2DE1D1FA352}" dt="2024-09-25T19:09:05.015" v="189" actId="404"/>
          <ac:spMkLst>
            <pc:docMk/>
            <pc:sldMk cId="375658392" sldId="256"/>
            <ac:spMk id="6" creationId="{0A4F96D6-AD6D-A3DB-1F81-619A10E1E56E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375658392" sldId="256"/>
            <ac:spMk id="7" creationId="{51EA473C-CEEB-DF22-F8BD-DF490C8806F4}"/>
          </ac:spMkLst>
        </pc:spChg>
      </pc:sldChg>
      <pc:sldChg chg="addSp delSp modSp add mod modClrScheme chgLayout">
        <pc:chgData name="Marco Parenzan" userId="a83bbb23f3e251dc" providerId="LiveId" clId="{ECE8C8FC-34B5-47D9-B5A8-C2DE1D1FA352}" dt="2024-09-28T03:44:44.230" v="241" actId="404"/>
        <pc:sldMkLst>
          <pc:docMk/>
          <pc:sldMk cId="3308809781" sldId="257"/>
        </pc:sldMkLst>
        <pc:spChg chg="mod ord">
          <ac:chgData name="Marco Parenzan" userId="a83bbb23f3e251dc" providerId="LiveId" clId="{ECE8C8FC-34B5-47D9-B5A8-C2DE1D1FA352}" dt="2024-09-28T03:44:44.230" v="241" actId="404"/>
          <ac:spMkLst>
            <pc:docMk/>
            <pc:sldMk cId="3308809781" sldId="257"/>
            <ac:spMk id="2" creationId="{463FFF19-AB34-F926-DD24-FB8A05CC3FBF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3308809781" sldId="257"/>
            <ac:spMk id="3" creationId="{881E122A-271E-018D-AF52-06573BB1D71C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308809781" sldId="257"/>
            <ac:spMk id="4" creationId="{69332B38-FBBD-09C1-8F98-FFA73C049CF7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308809781" sldId="257"/>
            <ac:spMk id="5" creationId="{96FD894E-1ED6-418A-DB91-4FDC4E866C4A}"/>
          </ac:spMkLst>
        </pc:spChg>
      </pc:sldChg>
      <pc:sldChg chg="del">
        <pc:chgData name="Marco Parenzan" userId="a83bbb23f3e251dc" providerId="LiveId" clId="{ECE8C8FC-34B5-47D9-B5A8-C2DE1D1FA352}" dt="2024-09-24T18:49:21.225" v="70" actId="47"/>
        <pc:sldMkLst>
          <pc:docMk/>
          <pc:sldMk cId="3599227476" sldId="257"/>
        </pc:sldMkLst>
      </pc:sldChg>
      <pc:sldChg chg="addSp delSp modSp add del mod modClrScheme chgLayout">
        <pc:chgData name="Marco Parenzan" userId="a83bbb23f3e251dc" providerId="LiveId" clId="{ECE8C8FC-34B5-47D9-B5A8-C2DE1D1FA352}" dt="2024-09-25T19:08:58.651" v="182" actId="6264"/>
        <pc:sldMkLst>
          <pc:docMk/>
          <pc:sldMk cId="550835843" sldId="258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550835843" sldId="258"/>
            <ac:spMk id="2" creationId="{DBFE4F42-E3B0-032B-D568-5FC7E1345219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550835843" sldId="258"/>
            <ac:spMk id="3" creationId="{41B9B45A-8DAB-BD08-7C69-547931BC6367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550835843" sldId="258"/>
            <ac:spMk id="4" creationId="{CF9981D8-08BB-D9F6-FE5B-CBA691C2CCD0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550835843" sldId="258"/>
            <ac:spMk id="5" creationId="{80D5743F-E7BD-A218-308F-33D9CE2813D7}"/>
          </ac:spMkLst>
        </pc:spChg>
      </pc:sldChg>
      <pc:sldChg chg="addSp delSp modSp mod chgLayout">
        <pc:chgData name="Marco Parenzan" userId="a83bbb23f3e251dc" providerId="LiveId" clId="{ECE8C8FC-34B5-47D9-B5A8-C2DE1D1FA352}" dt="2024-09-25T19:08:58.651" v="182" actId="6264"/>
        <pc:sldMkLst>
          <pc:docMk/>
          <pc:sldMk cId="333586773" sldId="259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333586773" sldId="259"/>
            <ac:spMk id="2" creationId="{519AF173-5B62-3E0A-DC11-42DEA9D40AD5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33586773" sldId="259"/>
            <ac:spMk id="3" creationId="{0FDBD4EF-EBE4-2C58-595D-DBB6D293E689}"/>
          </ac:spMkLst>
        </pc:spChg>
      </pc:sldChg>
      <pc:sldChg chg="addSp delSp modSp add del mod modClrScheme chgLayout">
        <pc:chgData name="Marco Parenzan" userId="a83bbb23f3e251dc" providerId="LiveId" clId="{ECE8C8FC-34B5-47D9-B5A8-C2DE1D1FA352}" dt="2024-09-25T19:08:58.651" v="182" actId="6264"/>
        <pc:sldMkLst>
          <pc:docMk/>
          <pc:sldMk cId="2481384977" sldId="260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2481384977" sldId="260"/>
            <ac:spMk id="2" creationId="{2621BE1A-9E70-3D45-026E-EBEF66C57E35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2481384977" sldId="260"/>
            <ac:spMk id="3" creationId="{91641A1C-636E-E3A9-C95D-BD25364DDCAC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2481384977" sldId="260"/>
            <ac:spMk id="4" creationId="{876AE97D-9EEA-7B1D-EED5-F93AC8B13D8A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2481384977" sldId="260"/>
            <ac:spMk id="5" creationId="{8BB4BD60-B39C-8241-C5DD-840A4D484886}"/>
          </ac:spMkLst>
        </pc:spChg>
      </pc:sldChg>
      <pc:sldChg chg="addSp delSp modSp mod chgLayout">
        <pc:chgData name="Marco Parenzan" userId="a83bbb23f3e251dc" providerId="LiveId" clId="{ECE8C8FC-34B5-47D9-B5A8-C2DE1D1FA352}" dt="2024-09-25T19:08:58.651" v="182" actId="6264"/>
        <pc:sldMkLst>
          <pc:docMk/>
          <pc:sldMk cId="1949494707" sldId="261"/>
        </pc:sldMkLst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1949494707" sldId="261"/>
            <ac:spMk id="2" creationId="{D1C60E39-3DB9-4918-9B1A-061392B40262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1949494707" sldId="261"/>
            <ac:spMk id="5" creationId="{2EF02067-985C-966C-AB19-B0D64382071F}"/>
          </ac:spMkLst>
        </pc:spChg>
      </pc:sldChg>
      <pc:sldChg chg="addSp modSp mod modClrScheme chgLayout">
        <pc:chgData name="Marco Parenzan" userId="a83bbb23f3e251dc" providerId="LiveId" clId="{ECE8C8FC-34B5-47D9-B5A8-C2DE1D1FA352}" dt="2024-09-28T04:12:52.499" v="905" actId="20577"/>
        <pc:sldMkLst>
          <pc:docMk/>
          <pc:sldMk cId="390607681" sldId="262"/>
        </pc:sldMkLst>
        <pc:spChg chg="add mod">
          <ac:chgData name="Marco Parenzan" userId="a83bbb23f3e251dc" providerId="LiveId" clId="{ECE8C8FC-34B5-47D9-B5A8-C2DE1D1FA352}" dt="2024-09-28T04:11:24.890" v="707" actId="20577"/>
          <ac:spMkLst>
            <pc:docMk/>
            <pc:sldMk cId="390607681" sldId="262"/>
            <ac:spMk id="2" creationId="{A2075D0A-D4E5-C8EA-4348-312F0374440E}"/>
          </ac:spMkLst>
        </pc:spChg>
        <pc:spChg chg="add mod">
          <ac:chgData name="Marco Parenzan" userId="a83bbb23f3e251dc" providerId="LiveId" clId="{ECE8C8FC-34B5-47D9-B5A8-C2DE1D1FA352}" dt="2024-09-28T04:12:52.499" v="905" actId="20577"/>
          <ac:spMkLst>
            <pc:docMk/>
            <pc:sldMk cId="390607681" sldId="262"/>
            <ac:spMk id="3" creationId="{79919A25-3A79-9E15-6204-1E86E5D14FFE}"/>
          </ac:spMkLst>
        </pc:spChg>
      </pc:sldChg>
      <pc:sldChg chg="addSp delSp modSp add del mod modClrScheme chgLayout">
        <pc:chgData name="Marco Parenzan" userId="a83bbb23f3e251dc" providerId="LiveId" clId="{ECE8C8FC-34B5-47D9-B5A8-C2DE1D1FA352}" dt="2024-09-25T19:09:20.463" v="192" actId="700"/>
        <pc:sldMkLst>
          <pc:docMk/>
          <pc:sldMk cId="2508401544" sldId="263"/>
        </pc:sldMkLst>
        <pc:spChg chg="add del mod ord">
          <ac:chgData name="Marco Parenzan" userId="a83bbb23f3e251dc" providerId="LiveId" clId="{ECE8C8FC-34B5-47D9-B5A8-C2DE1D1FA352}" dt="2024-09-25T19:08:58.651" v="182" actId="6264"/>
          <ac:spMkLst>
            <pc:docMk/>
            <pc:sldMk cId="2508401544" sldId="263"/>
            <ac:spMk id="2" creationId="{366DC849-5494-6682-B684-5B495A0BFE51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2508401544" sldId="263"/>
            <ac:spMk id="3" creationId="{64A5F643-7CDD-BC54-8908-9D493B61DE40}"/>
          </ac:spMkLst>
        </pc:spChg>
        <pc:spChg chg="mod ord">
          <ac:chgData name="Marco Parenzan" userId="a83bbb23f3e251dc" providerId="LiveId" clId="{ECE8C8FC-34B5-47D9-B5A8-C2DE1D1FA352}" dt="2024-09-25T19:09:20.463" v="192" actId="700"/>
          <ac:spMkLst>
            <pc:docMk/>
            <pc:sldMk cId="2508401544" sldId="263"/>
            <ac:spMk id="4" creationId="{351B1EAB-1744-DB88-A005-9BAFBFEC2F5B}"/>
          </ac:spMkLst>
        </pc:spChg>
        <pc:spChg chg="del mod ord">
          <ac:chgData name="Marco Parenzan" userId="a83bbb23f3e251dc" providerId="LiveId" clId="{ECE8C8FC-34B5-47D9-B5A8-C2DE1D1FA352}" dt="2024-09-25T19:08:23.059" v="174" actId="700"/>
          <ac:spMkLst>
            <pc:docMk/>
            <pc:sldMk cId="2508401544" sldId="263"/>
            <ac:spMk id="5" creationId="{9EA2039C-9D3C-1FA4-2311-D23F00BFA08C}"/>
          </ac:spMkLst>
        </pc:spChg>
        <pc:spChg chg="add del mod ord">
          <ac:chgData name="Marco Parenzan" userId="a83bbb23f3e251dc" providerId="LiveId" clId="{ECE8C8FC-34B5-47D9-B5A8-C2DE1D1FA352}" dt="2024-09-25T19:09:20.463" v="192" actId="700"/>
          <ac:spMkLst>
            <pc:docMk/>
            <pc:sldMk cId="2508401544" sldId="263"/>
            <ac:spMk id="6" creationId="{1DF2FFA7-7808-3396-A2E9-484561830F20}"/>
          </ac:spMkLst>
        </pc:spChg>
        <pc:spChg chg="add mod ord">
          <ac:chgData name="Marco Parenzan" userId="a83bbb23f3e251dc" providerId="LiveId" clId="{ECE8C8FC-34B5-47D9-B5A8-C2DE1D1FA352}" dt="2024-09-25T19:09:20.463" v="192" actId="700"/>
          <ac:spMkLst>
            <pc:docMk/>
            <pc:sldMk cId="2508401544" sldId="263"/>
            <ac:spMk id="7" creationId="{C040C45F-8FA8-65B0-B5A6-B74B03A32EB2}"/>
          </ac:spMkLst>
        </pc:spChg>
      </pc:sldChg>
      <pc:sldChg chg="addSp delSp modSp mod chgLayout">
        <pc:chgData name="Marco Parenzan" userId="a83bbb23f3e251dc" providerId="LiveId" clId="{ECE8C8FC-34B5-47D9-B5A8-C2DE1D1FA352}" dt="2024-09-25T19:08:58.651" v="182" actId="6264"/>
        <pc:sldMkLst>
          <pc:docMk/>
          <pc:sldMk cId="1541445406" sldId="264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1541445406" sldId="264"/>
            <ac:spMk id="4" creationId="{406BA7D3-44B3-EE56-AA89-44BD6A756864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1541445406" sldId="264"/>
            <ac:spMk id="7" creationId="{6DAD5B36-0660-4850-AAE2-72A011B0FB86}"/>
          </ac:spMkLst>
        </pc:spChg>
        <pc:spChg chg="add del mod">
          <ac:chgData name="Marco Parenzan" userId="a83bbb23f3e251dc" providerId="LiveId" clId="{ECE8C8FC-34B5-47D9-B5A8-C2DE1D1FA352}" dt="2024-09-24T07:49:57.677" v="28" actId="478"/>
          <ac:spMkLst>
            <pc:docMk/>
            <pc:sldMk cId="1541445406" sldId="264"/>
            <ac:spMk id="7" creationId="{A66EA8EF-C14D-81EC-2C11-596A318A7DD0}"/>
          </ac:spMkLst>
        </pc:spChg>
        <pc:spChg chg="mod">
          <ac:chgData name="Marco Parenzan" userId="a83bbb23f3e251dc" providerId="LiveId" clId="{ECE8C8FC-34B5-47D9-B5A8-C2DE1D1FA352}" dt="2024-09-24T07:50:12.659" v="59" actId="20577"/>
          <ac:spMkLst>
            <pc:docMk/>
            <pc:sldMk cId="1541445406" sldId="264"/>
            <ac:spMk id="10" creationId="{231B058B-7094-691C-7DEA-39CF03F01F94}"/>
          </ac:spMkLst>
        </pc:spChg>
        <pc:spChg chg="mod">
          <ac:chgData name="Marco Parenzan" userId="a83bbb23f3e251dc" providerId="LiveId" clId="{ECE8C8FC-34B5-47D9-B5A8-C2DE1D1FA352}" dt="2024-09-24T07:50:20.008" v="61" actId="20577"/>
          <ac:spMkLst>
            <pc:docMk/>
            <pc:sldMk cId="1541445406" sldId="264"/>
            <ac:spMk id="11" creationId="{C7D582B7-547A-D0E3-A445-0B7A5448F187}"/>
          </ac:spMkLst>
        </pc:spChg>
        <pc:spChg chg="mod">
          <ac:chgData name="Marco Parenzan" userId="a83bbb23f3e251dc" providerId="LiveId" clId="{ECE8C8FC-34B5-47D9-B5A8-C2DE1D1FA352}" dt="2024-09-24T07:50:22.059" v="62"/>
          <ac:spMkLst>
            <pc:docMk/>
            <pc:sldMk cId="1541445406" sldId="264"/>
            <ac:spMk id="12" creationId="{204F62C6-5672-67D4-CE6C-3446CF31D322}"/>
          </ac:spMkLst>
        </pc:spChg>
        <pc:spChg chg="mod">
          <ac:chgData name="Marco Parenzan" userId="a83bbb23f3e251dc" providerId="LiveId" clId="{ECE8C8FC-34B5-47D9-B5A8-C2DE1D1FA352}" dt="2024-09-24T07:50:02.316" v="42" actId="20577"/>
          <ac:spMkLst>
            <pc:docMk/>
            <pc:sldMk cId="1541445406" sldId="264"/>
            <ac:spMk id="13" creationId="{339009B4-73F3-2AFF-3002-BEC253B0B935}"/>
          </ac:spMkLst>
        </pc:spChg>
        <pc:spChg chg="mod">
          <ac:chgData name="Marco Parenzan" userId="a83bbb23f3e251dc" providerId="LiveId" clId="{ECE8C8FC-34B5-47D9-B5A8-C2DE1D1FA352}" dt="2024-09-24T07:50:24.279" v="63"/>
          <ac:spMkLst>
            <pc:docMk/>
            <pc:sldMk cId="1541445406" sldId="264"/>
            <ac:spMk id="30" creationId="{3D8CB746-E41F-0DDD-AD9F-70571293DEEC}"/>
          </ac:spMkLst>
        </pc:spChg>
        <pc:picChg chg="add mod">
          <ac:chgData name="Marco Parenzan" userId="a83bbb23f3e251dc" providerId="LiveId" clId="{ECE8C8FC-34B5-47D9-B5A8-C2DE1D1FA352}" dt="2024-09-24T07:49:51.541" v="27" actId="1076"/>
          <ac:picMkLst>
            <pc:docMk/>
            <pc:sldMk cId="1541445406" sldId="264"/>
            <ac:picMk id="2" creationId="{B394EF77-D746-8B4A-C024-058A549EB62C}"/>
          </ac:picMkLst>
        </pc:picChg>
        <pc:picChg chg="add mod">
          <ac:chgData name="Marco Parenzan" userId="a83bbb23f3e251dc" providerId="LiveId" clId="{ECE8C8FC-34B5-47D9-B5A8-C2DE1D1FA352}" dt="2024-09-24T07:49:51.541" v="27" actId="1076"/>
          <ac:picMkLst>
            <pc:docMk/>
            <pc:sldMk cId="1541445406" sldId="264"/>
            <ac:picMk id="3" creationId="{8A693F23-6A28-1E24-842B-12F7BE46DA9F}"/>
          </ac:picMkLst>
        </pc:picChg>
        <pc:picChg chg="add mod">
          <ac:chgData name="Marco Parenzan" userId="a83bbb23f3e251dc" providerId="LiveId" clId="{ECE8C8FC-34B5-47D9-B5A8-C2DE1D1FA352}" dt="2024-09-24T07:49:51.541" v="27" actId="1076"/>
          <ac:picMkLst>
            <pc:docMk/>
            <pc:sldMk cId="1541445406" sldId="264"/>
            <ac:picMk id="5" creationId="{B780DF55-55CD-47E5-456A-0A5C558B3CD7}"/>
          </ac:picMkLst>
        </pc:picChg>
        <pc:picChg chg="add mod">
          <ac:chgData name="Marco Parenzan" userId="a83bbb23f3e251dc" providerId="LiveId" clId="{ECE8C8FC-34B5-47D9-B5A8-C2DE1D1FA352}" dt="2024-09-24T07:49:51.541" v="27" actId="1076"/>
          <ac:picMkLst>
            <pc:docMk/>
            <pc:sldMk cId="1541445406" sldId="264"/>
            <ac:picMk id="6" creationId="{5A42483C-0497-07D5-FA92-C87B1530E648}"/>
          </ac:picMkLst>
        </pc:picChg>
        <pc:picChg chg="add mod">
          <ac:chgData name="Marco Parenzan" userId="a83bbb23f3e251dc" providerId="LiveId" clId="{ECE8C8FC-34B5-47D9-B5A8-C2DE1D1FA352}" dt="2024-09-24T07:49:51.541" v="27" actId="1076"/>
          <ac:picMkLst>
            <pc:docMk/>
            <pc:sldMk cId="1541445406" sldId="264"/>
            <ac:picMk id="9" creationId="{6AE3BAE5-0E93-C343-EB08-7463C929FB0F}"/>
          </ac:picMkLst>
        </pc:picChg>
        <pc:picChg chg="add mod modCrop">
          <ac:chgData name="Marco Parenzan" userId="a83bbb23f3e251dc" providerId="LiveId" clId="{ECE8C8FC-34B5-47D9-B5A8-C2DE1D1FA352}" dt="2024-09-24T07:50:43.391" v="68" actId="1076"/>
          <ac:picMkLst>
            <pc:docMk/>
            <pc:sldMk cId="1541445406" sldId="264"/>
            <ac:picMk id="15" creationId="{D3FE1DE6-E0FD-EA1C-2415-D04F836C6FE9}"/>
          </ac:picMkLst>
        </pc:picChg>
      </pc:sldChg>
      <pc:sldChg chg="addSp delSp modSp add del mod modClrScheme chgLayout">
        <pc:chgData name="Marco Parenzan" userId="a83bbb23f3e251dc" providerId="LiveId" clId="{ECE8C8FC-34B5-47D9-B5A8-C2DE1D1FA352}" dt="2024-09-25T19:08:58.715" v="184" actId="27636"/>
        <pc:sldMkLst>
          <pc:docMk/>
          <pc:sldMk cId="4276596208" sldId="265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4276596208" sldId="265"/>
            <ac:spMk id="2" creationId="{B1C03AA4-2B61-3477-ED79-94C6A6898D25}"/>
          </ac:spMkLst>
        </pc:spChg>
        <pc:spChg chg="mod ord">
          <ac:chgData name="Marco Parenzan" userId="a83bbb23f3e251dc" providerId="LiveId" clId="{ECE8C8FC-34B5-47D9-B5A8-C2DE1D1FA352}" dt="2024-09-25T19:08:58.715" v="184" actId="27636"/>
          <ac:spMkLst>
            <pc:docMk/>
            <pc:sldMk cId="4276596208" sldId="265"/>
            <ac:spMk id="3" creationId="{CC321418-B9E3-05ED-1A0B-0A78839FD288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4276596208" sldId="265"/>
            <ac:spMk id="4" creationId="{0A6B7BFD-C212-412C-E1FF-333E5B2B2D8D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4276596208" sldId="265"/>
            <ac:spMk id="5" creationId="{D494B06D-2C0B-A19D-CAB8-A1CEBD484334}"/>
          </ac:spMkLst>
        </pc:spChg>
      </pc:sldChg>
      <pc:sldChg chg="addSp delSp modSp add del mod modClrScheme chgLayout">
        <pc:chgData name="Marco Parenzan" userId="a83bbb23f3e251dc" providerId="LiveId" clId="{ECE8C8FC-34B5-47D9-B5A8-C2DE1D1FA352}" dt="2024-09-25T19:09:11.831" v="191" actId="700"/>
        <pc:sldMkLst>
          <pc:docMk/>
          <pc:sldMk cId="338421645" sldId="266"/>
        </pc:sldMkLst>
        <pc:spChg chg="add del mod ord">
          <ac:chgData name="Marco Parenzan" userId="a83bbb23f3e251dc" providerId="LiveId" clId="{ECE8C8FC-34B5-47D9-B5A8-C2DE1D1FA352}" dt="2024-09-25T19:08:32.269" v="179" actId="700"/>
          <ac:spMkLst>
            <pc:docMk/>
            <pc:sldMk cId="338421645" sldId="266"/>
            <ac:spMk id="2" creationId="{CBED787D-A1AC-2087-A762-D4E6D26A6444}"/>
          </ac:spMkLst>
        </pc:spChg>
        <pc:spChg chg="add del mod ord">
          <ac:chgData name="Marco Parenzan" userId="a83bbb23f3e251dc" providerId="LiveId" clId="{ECE8C8FC-34B5-47D9-B5A8-C2DE1D1FA352}" dt="2024-09-25T19:08:34.177" v="180" actId="6264"/>
          <ac:spMkLst>
            <pc:docMk/>
            <pc:sldMk cId="338421645" sldId="266"/>
            <ac:spMk id="3" creationId="{B7A743FA-E117-6FD1-B5F7-265536E523A9}"/>
          </ac:spMkLst>
        </pc:spChg>
        <pc:spChg chg="mod ord">
          <ac:chgData name="Marco Parenzan" userId="a83bbb23f3e251dc" providerId="LiveId" clId="{ECE8C8FC-34B5-47D9-B5A8-C2DE1D1FA352}" dt="2024-09-25T19:09:11.831" v="191" actId="700"/>
          <ac:spMkLst>
            <pc:docMk/>
            <pc:sldMk cId="338421645" sldId="266"/>
            <ac:spMk id="4" creationId="{351B1EAB-1744-DB88-A005-9BAFBFEC2F5B}"/>
          </ac:spMkLst>
        </pc:spChg>
        <pc:spChg chg="del mod ord">
          <ac:chgData name="Marco Parenzan" userId="a83bbb23f3e251dc" providerId="LiveId" clId="{ECE8C8FC-34B5-47D9-B5A8-C2DE1D1FA352}" dt="2024-09-25T19:08:23.059" v="174" actId="700"/>
          <ac:spMkLst>
            <pc:docMk/>
            <pc:sldMk cId="338421645" sldId="266"/>
            <ac:spMk id="5" creationId="{9EA2039C-9D3C-1FA4-2311-D23F00BFA08C}"/>
          </ac:spMkLst>
        </pc:spChg>
        <pc:spChg chg="add del mod">
          <ac:chgData name="Marco Parenzan" userId="a83bbb23f3e251dc" providerId="LiveId" clId="{ECE8C8FC-34B5-47D9-B5A8-C2DE1D1FA352}" dt="2024-09-25T19:08:34.177" v="180" actId="6264"/>
          <ac:spMkLst>
            <pc:docMk/>
            <pc:sldMk cId="338421645" sldId="266"/>
            <ac:spMk id="6" creationId="{826E037B-CEC7-087C-61F3-A2C63B4054CA}"/>
          </ac:spMkLst>
        </pc:spChg>
        <pc:spChg chg="add del mod ord">
          <ac:chgData name="Marco Parenzan" userId="a83bbb23f3e251dc" providerId="LiveId" clId="{ECE8C8FC-34B5-47D9-B5A8-C2DE1D1FA352}" dt="2024-09-25T19:08:58.651" v="182" actId="6264"/>
          <ac:spMkLst>
            <pc:docMk/>
            <pc:sldMk cId="338421645" sldId="266"/>
            <ac:spMk id="7" creationId="{51717E97-CD4B-B830-C325-2288B0DE53D0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38421645" sldId="266"/>
            <ac:spMk id="8" creationId="{7F62C75E-67C5-B063-66E6-AA0752868F06}"/>
          </ac:spMkLst>
        </pc:spChg>
        <pc:spChg chg="add del mod ord">
          <ac:chgData name="Marco Parenzan" userId="a83bbb23f3e251dc" providerId="LiveId" clId="{ECE8C8FC-34B5-47D9-B5A8-C2DE1D1FA352}" dt="2024-09-25T19:09:09.360" v="190" actId="6264"/>
          <ac:spMkLst>
            <pc:docMk/>
            <pc:sldMk cId="338421645" sldId="266"/>
            <ac:spMk id="9" creationId="{DD857165-5C29-43B4-37AB-A7EF2FE1694A}"/>
          </ac:spMkLst>
        </pc:spChg>
        <pc:spChg chg="add del mod">
          <ac:chgData name="Marco Parenzan" userId="a83bbb23f3e251dc" providerId="LiveId" clId="{ECE8C8FC-34B5-47D9-B5A8-C2DE1D1FA352}" dt="2024-09-25T19:09:09.360" v="190" actId="6264"/>
          <ac:spMkLst>
            <pc:docMk/>
            <pc:sldMk cId="338421645" sldId="266"/>
            <ac:spMk id="10" creationId="{769BFE2F-A30A-5699-002C-392F51E6CA66}"/>
          </ac:spMkLst>
        </pc:spChg>
        <pc:spChg chg="add del mod ord">
          <ac:chgData name="Marco Parenzan" userId="a83bbb23f3e251dc" providerId="LiveId" clId="{ECE8C8FC-34B5-47D9-B5A8-C2DE1D1FA352}" dt="2024-09-25T19:09:11.831" v="191" actId="700"/>
          <ac:spMkLst>
            <pc:docMk/>
            <pc:sldMk cId="338421645" sldId="266"/>
            <ac:spMk id="11" creationId="{B13AE902-F494-3345-70F0-B4ED505D5960}"/>
          </ac:spMkLst>
        </pc:spChg>
        <pc:spChg chg="add mod ord">
          <ac:chgData name="Marco Parenzan" userId="a83bbb23f3e251dc" providerId="LiveId" clId="{ECE8C8FC-34B5-47D9-B5A8-C2DE1D1FA352}" dt="2024-09-25T19:09:11.831" v="191" actId="700"/>
          <ac:spMkLst>
            <pc:docMk/>
            <pc:sldMk cId="338421645" sldId="266"/>
            <ac:spMk id="12" creationId="{FC40119D-D960-7E67-BFB0-EEAA409B3D5F}"/>
          </ac:spMkLst>
        </pc:spChg>
      </pc:sldChg>
      <pc:sldChg chg="add del">
        <pc:chgData name="Marco Parenzan" userId="a83bbb23f3e251dc" providerId="LiveId" clId="{ECE8C8FC-34B5-47D9-B5A8-C2DE1D1FA352}" dt="2024-09-25T19:04:31.679" v="168" actId="47"/>
        <pc:sldMkLst>
          <pc:docMk/>
          <pc:sldMk cId="3308809781" sldId="267"/>
        </pc:sldMkLst>
      </pc:sldChg>
      <pc:sldChg chg="addSp delSp modSp add mod modClrScheme chgLayout">
        <pc:chgData name="Marco Parenzan" userId="a83bbb23f3e251dc" providerId="LiveId" clId="{ECE8C8FC-34B5-47D9-B5A8-C2DE1D1FA352}" dt="2024-09-25T19:08:58.651" v="182" actId="6264"/>
        <pc:sldMkLst>
          <pc:docMk/>
          <pc:sldMk cId="4255468208" sldId="267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4255468208" sldId="267"/>
            <ac:spMk id="2" creationId="{A6CDD488-AF39-6487-F52F-DEC9D320D181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4255468208" sldId="267"/>
            <ac:spMk id="3" creationId="{C1F89B37-B7AF-238C-8FC4-E0505B6A0B38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4255468208" sldId="267"/>
            <ac:spMk id="4" creationId="{9ABE764E-408C-2EDB-285C-066E9D06FC8C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4255468208" sldId="267"/>
            <ac:spMk id="5" creationId="{D807D325-FC4E-533F-3B2B-7692F4CD38F2}"/>
          </ac:spMkLst>
        </pc:spChg>
      </pc:sldChg>
      <pc:sldChg chg="addSp delSp modSp add mod modClrScheme chgLayout">
        <pc:chgData name="Marco Parenzan" userId="a83bbb23f3e251dc" providerId="LiveId" clId="{ECE8C8FC-34B5-47D9-B5A8-C2DE1D1FA352}" dt="2024-09-25T19:08:58.651" v="182" actId="6264"/>
        <pc:sldMkLst>
          <pc:docMk/>
          <pc:sldMk cId="4138108892" sldId="268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4138108892" sldId="268"/>
            <ac:spMk id="2" creationId="{D3B9B346-1900-DA4C-C4EF-23F6F9F376DC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4138108892" sldId="268"/>
            <ac:spMk id="3" creationId="{AEBD307E-C553-F438-A99A-D23C3C2C80DD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4138108892" sldId="268"/>
            <ac:spMk id="4" creationId="{3E7AE3FD-4CF9-7242-36E9-640B24883ECB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4138108892" sldId="268"/>
            <ac:spMk id="5" creationId="{20169F10-C54F-A0A8-F61D-22439B148687}"/>
          </ac:spMkLst>
        </pc:spChg>
      </pc:sldChg>
      <pc:sldChg chg="add del">
        <pc:chgData name="Marco Parenzan" userId="a83bbb23f3e251dc" providerId="LiveId" clId="{ECE8C8FC-34B5-47D9-B5A8-C2DE1D1FA352}" dt="2024-09-25T19:04:31.679" v="168" actId="47"/>
        <pc:sldMkLst>
          <pc:docMk/>
          <pc:sldMk cId="4255468208" sldId="268"/>
        </pc:sldMkLst>
      </pc:sldChg>
      <pc:sldChg chg="add del">
        <pc:chgData name="Marco Parenzan" userId="a83bbb23f3e251dc" providerId="LiveId" clId="{ECE8C8FC-34B5-47D9-B5A8-C2DE1D1FA352}" dt="2024-09-25T19:04:31.679" v="168" actId="47"/>
        <pc:sldMkLst>
          <pc:docMk/>
          <pc:sldMk cId="4138108892" sldId="269"/>
        </pc:sldMkLst>
      </pc:sldChg>
      <pc:sldChg chg="addSp delSp modSp add mod modClrScheme chgLayout">
        <pc:chgData name="Marco Parenzan" userId="a83bbb23f3e251dc" providerId="LiveId" clId="{ECE8C8FC-34B5-47D9-B5A8-C2DE1D1FA352}" dt="2024-09-25T19:08:58.651" v="182" actId="6264"/>
        <pc:sldMkLst>
          <pc:docMk/>
          <pc:sldMk cId="4206011286" sldId="269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4206011286" sldId="269"/>
            <ac:spMk id="2" creationId="{F9EAEEBD-6D93-FDF8-05CE-1A899F277192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4206011286" sldId="269"/>
            <ac:spMk id="3" creationId="{9F060342-A50E-F5F5-88A1-D038242474C9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4206011286" sldId="269"/>
            <ac:spMk id="4" creationId="{B1D15056-DDE8-2B7E-7202-1CA2D8EB2B5C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4206011286" sldId="269"/>
            <ac:spMk id="5" creationId="{3AF3B929-3814-CFB5-4E2E-ADD5540601C8}"/>
          </ac:spMkLst>
        </pc:spChg>
      </pc:sldChg>
      <pc:sldChg chg="addSp delSp modSp add mod modClrScheme chgLayout">
        <pc:chgData name="Marco Parenzan" userId="a83bbb23f3e251dc" providerId="LiveId" clId="{ECE8C8FC-34B5-47D9-B5A8-C2DE1D1FA352}" dt="2024-09-28T03:46:37.503" v="349" actId="20577"/>
        <pc:sldMkLst>
          <pc:docMk/>
          <pc:sldMk cId="3530651386" sldId="270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3530651386" sldId="270"/>
            <ac:spMk id="2" creationId="{233540D9-18B9-E1B1-384C-56F3DFF3B62C}"/>
          </ac:spMkLst>
        </pc:spChg>
        <pc:spChg chg="mod ord">
          <ac:chgData name="Marco Parenzan" userId="a83bbb23f3e251dc" providerId="LiveId" clId="{ECE8C8FC-34B5-47D9-B5A8-C2DE1D1FA352}" dt="2024-09-28T03:46:37.503" v="349" actId="20577"/>
          <ac:spMkLst>
            <pc:docMk/>
            <pc:sldMk cId="3530651386" sldId="270"/>
            <ac:spMk id="3" creationId="{C7DC2CA8-892D-6D6F-63E7-0EE6E7BD2450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530651386" sldId="270"/>
            <ac:spMk id="4" creationId="{3AC91D34-143F-117B-49B6-17C2D210E7FD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530651386" sldId="270"/>
            <ac:spMk id="5" creationId="{6BAFB085-B97B-9EE3-87D7-8AED68B92B76}"/>
          </ac:spMkLst>
        </pc:spChg>
      </pc:sldChg>
      <pc:sldChg chg="add del">
        <pc:chgData name="Marco Parenzan" userId="a83bbb23f3e251dc" providerId="LiveId" clId="{ECE8C8FC-34B5-47D9-B5A8-C2DE1D1FA352}" dt="2024-09-25T19:04:31.679" v="168" actId="47"/>
        <pc:sldMkLst>
          <pc:docMk/>
          <pc:sldMk cId="4206011286" sldId="270"/>
        </pc:sldMkLst>
      </pc:sldChg>
      <pc:sldChg chg="addSp delSp modSp add mod modClrScheme chgLayout">
        <pc:chgData name="Marco Parenzan" userId="a83bbb23f3e251dc" providerId="LiveId" clId="{ECE8C8FC-34B5-47D9-B5A8-C2DE1D1FA352}" dt="2024-09-25T19:09:38.026" v="194" actId="700"/>
        <pc:sldMkLst>
          <pc:docMk/>
          <pc:sldMk cId="949097412" sldId="271"/>
        </pc:sldMkLst>
        <pc:spChg chg="add del mod ord">
          <ac:chgData name="Marco Parenzan" userId="a83bbb23f3e251dc" providerId="LiveId" clId="{ECE8C8FC-34B5-47D9-B5A8-C2DE1D1FA352}" dt="2024-09-25T19:08:58.651" v="182" actId="6264"/>
          <ac:spMkLst>
            <pc:docMk/>
            <pc:sldMk cId="949097412" sldId="271"/>
            <ac:spMk id="2" creationId="{5D4CF2EE-DCEA-8FC8-F8E5-85A5F414E967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949097412" sldId="271"/>
            <ac:spMk id="3" creationId="{ACC65F3E-EC14-5AF3-B8F8-BCA646A2C214}"/>
          </ac:spMkLst>
        </pc:spChg>
        <pc:spChg chg="mod ord">
          <ac:chgData name="Marco Parenzan" userId="a83bbb23f3e251dc" providerId="LiveId" clId="{ECE8C8FC-34B5-47D9-B5A8-C2DE1D1FA352}" dt="2024-09-25T19:09:38.026" v="194" actId="700"/>
          <ac:spMkLst>
            <pc:docMk/>
            <pc:sldMk cId="949097412" sldId="271"/>
            <ac:spMk id="4" creationId="{351B1EAB-1744-DB88-A005-9BAFBFEC2F5B}"/>
          </ac:spMkLst>
        </pc:spChg>
        <pc:spChg chg="del mod ord">
          <ac:chgData name="Marco Parenzan" userId="a83bbb23f3e251dc" providerId="LiveId" clId="{ECE8C8FC-34B5-47D9-B5A8-C2DE1D1FA352}" dt="2024-09-25T19:08:23.059" v="174" actId="700"/>
          <ac:spMkLst>
            <pc:docMk/>
            <pc:sldMk cId="949097412" sldId="271"/>
            <ac:spMk id="5" creationId="{9EA2039C-9D3C-1FA4-2311-D23F00BFA08C}"/>
          </ac:spMkLst>
        </pc:spChg>
        <pc:spChg chg="add del mod ord">
          <ac:chgData name="Marco Parenzan" userId="a83bbb23f3e251dc" providerId="LiveId" clId="{ECE8C8FC-34B5-47D9-B5A8-C2DE1D1FA352}" dt="2024-09-25T19:09:38.026" v="194" actId="700"/>
          <ac:spMkLst>
            <pc:docMk/>
            <pc:sldMk cId="949097412" sldId="271"/>
            <ac:spMk id="6" creationId="{EC81E0A3-39F8-E98C-D72C-3B0EBA633072}"/>
          </ac:spMkLst>
        </pc:spChg>
        <pc:spChg chg="add mod ord">
          <ac:chgData name="Marco Parenzan" userId="a83bbb23f3e251dc" providerId="LiveId" clId="{ECE8C8FC-34B5-47D9-B5A8-C2DE1D1FA352}" dt="2024-09-25T19:09:38.026" v="194" actId="700"/>
          <ac:spMkLst>
            <pc:docMk/>
            <pc:sldMk cId="949097412" sldId="271"/>
            <ac:spMk id="7" creationId="{139DEED3-B63E-2EF5-A58B-EF4D6E03AEFD}"/>
          </ac:spMkLst>
        </pc:spChg>
      </pc:sldChg>
      <pc:sldChg chg="add del">
        <pc:chgData name="Marco Parenzan" userId="a83bbb23f3e251dc" providerId="LiveId" clId="{ECE8C8FC-34B5-47D9-B5A8-C2DE1D1FA352}" dt="2024-09-25T19:04:31.679" v="168" actId="47"/>
        <pc:sldMkLst>
          <pc:docMk/>
          <pc:sldMk cId="3530651386" sldId="271"/>
        </pc:sldMkLst>
      </pc:sldChg>
      <pc:sldChg chg="modSp add del mod">
        <pc:chgData name="Marco Parenzan" userId="a83bbb23f3e251dc" providerId="LiveId" clId="{ECE8C8FC-34B5-47D9-B5A8-C2DE1D1FA352}" dt="2024-09-25T19:04:31.679" v="168" actId="47"/>
        <pc:sldMkLst>
          <pc:docMk/>
          <pc:sldMk cId="1946081415" sldId="272"/>
        </pc:sldMkLst>
        <pc:spChg chg="mod">
          <ac:chgData name="Marco Parenzan" userId="a83bbb23f3e251dc" providerId="LiveId" clId="{ECE8C8FC-34B5-47D9-B5A8-C2DE1D1FA352}" dt="2024-09-24T19:06:54.179" v="110" actId="20577"/>
          <ac:spMkLst>
            <pc:docMk/>
            <pc:sldMk cId="1946081415" sldId="272"/>
            <ac:spMk id="4" creationId="{351B1EAB-1744-DB88-A005-9BAFBFEC2F5B}"/>
          </ac:spMkLst>
        </pc:spChg>
      </pc:sldChg>
      <pc:sldChg chg="addSp delSp modSp add mod modClrScheme chgLayout">
        <pc:chgData name="Marco Parenzan" userId="a83bbb23f3e251dc" providerId="LiveId" clId="{ECE8C8FC-34B5-47D9-B5A8-C2DE1D1FA352}" dt="2024-09-28T04:09:12.399" v="594" actId="21"/>
        <pc:sldMkLst>
          <pc:docMk/>
          <pc:sldMk cId="2509417001" sldId="272"/>
        </pc:sldMkLst>
        <pc:spChg chg="add del mod ord">
          <ac:chgData name="Marco Parenzan" userId="a83bbb23f3e251dc" providerId="LiveId" clId="{ECE8C8FC-34B5-47D9-B5A8-C2DE1D1FA352}" dt="2024-09-25T19:08:58.651" v="182" actId="6264"/>
          <ac:spMkLst>
            <pc:docMk/>
            <pc:sldMk cId="2509417001" sldId="272"/>
            <ac:spMk id="2" creationId="{3E08D3A9-FB05-48A6-61F5-2541047B0A6C}"/>
          </ac:spMkLst>
        </pc:spChg>
        <pc:spChg chg="add">
          <ac:chgData name="Marco Parenzan" userId="a83bbb23f3e251dc" providerId="LiveId" clId="{ECE8C8FC-34B5-47D9-B5A8-C2DE1D1FA352}" dt="2024-09-28T04:03:52.979" v="559"/>
          <ac:spMkLst>
            <pc:docMk/>
            <pc:sldMk cId="2509417001" sldId="272"/>
            <ac:spMk id="2" creationId="{EDD316AA-62DE-5E9E-DE6C-F746962187D3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2509417001" sldId="272"/>
            <ac:spMk id="3" creationId="{0910D59A-CF2B-C52F-77CA-6C0BCF18574C}"/>
          </ac:spMkLst>
        </pc:spChg>
        <pc:spChg chg="add">
          <ac:chgData name="Marco Parenzan" userId="a83bbb23f3e251dc" providerId="LiveId" clId="{ECE8C8FC-34B5-47D9-B5A8-C2DE1D1FA352}" dt="2024-09-28T04:04:07.689" v="562"/>
          <ac:spMkLst>
            <pc:docMk/>
            <pc:sldMk cId="2509417001" sldId="272"/>
            <ac:spMk id="3" creationId="{A324346C-E42D-8184-4D50-31597CCFEEA0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2509417001" sldId="272"/>
            <ac:spMk id="4" creationId="{3CE1C6E5-9C9F-38F2-0688-0B4A540A33B0}"/>
          </ac:spMkLst>
        </pc:spChg>
        <pc:spChg chg="del mod ord">
          <ac:chgData name="Marco Parenzan" userId="a83bbb23f3e251dc" providerId="LiveId" clId="{ECE8C8FC-34B5-47D9-B5A8-C2DE1D1FA352}" dt="2024-09-25T19:08:23.059" v="174" actId="700"/>
          <ac:spMkLst>
            <pc:docMk/>
            <pc:sldMk cId="2509417001" sldId="272"/>
            <ac:spMk id="5" creationId="{955E7AFD-38EE-2C1D-8AF4-97AF37F250B6}"/>
          </ac:spMkLst>
        </pc:spChg>
        <pc:spChg chg="add mod ord">
          <ac:chgData name="Marco Parenzan" userId="a83bbb23f3e251dc" providerId="LiveId" clId="{ECE8C8FC-34B5-47D9-B5A8-C2DE1D1FA352}" dt="2024-09-28T04:09:12.399" v="594" actId="21"/>
          <ac:spMkLst>
            <pc:docMk/>
            <pc:sldMk cId="2509417001" sldId="272"/>
            <ac:spMk id="6" creationId="{CC1187C9-EC55-D70C-8739-CDA1CAC96A01}"/>
          </ac:spMkLst>
        </pc:spChg>
      </pc:sldChg>
      <pc:sldChg chg="addSp delSp modSp add mod ord modClrScheme chgLayout">
        <pc:chgData name="Marco Parenzan" userId="a83bbb23f3e251dc" providerId="LiveId" clId="{ECE8C8FC-34B5-47D9-B5A8-C2DE1D1FA352}" dt="2024-09-28T04:18:46.590" v="1210"/>
        <pc:sldMkLst>
          <pc:docMk/>
          <pc:sldMk cId="1433054568" sldId="273"/>
        </pc:sldMkLst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1433054568" sldId="273"/>
            <ac:spMk id="2" creationId="{A04D8976-02D3-9DDC-6FA0-0F6126E19AE6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1433054568" sldId="273"/>
            <ac:spMk id="3" creationId="{39523824-828B-FD35-A2B3-D4D36B446F79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1433054568" sldId="273"/>
            <ac:spMk id="4" creationId="{F39CAA9A-7CBB-4FBA-0036-16562E5F5657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1433054568" sldId="273"/>
            <ac:spMk id="5" creationId="{29ECAB49-53D0-CAFA-8709-05D9D8103633}"/>
          </ac:spMkLst>
        </pc:spChg>
      </pc:sldChg>
      <pc:sldChg chg="modSp new del mod">
        <pc:chgData name="Marco Parenzan" userId="a83bbb23f3e251dc" providerId="LiveId" clId="{ECE8C8FC-34B5-47D9-B5A8-C2DE1D1FA352}" dt="2024-09-25T19:04:31.679" v="168" actId="47"/>
        <pc:sldMkLst>
          <pc:docMk/>
          <pc:sldMk cId="3355953765" sldId="273"/>
        </pc:sldMkLst>
        <pc:spChg chg="mod">
          <ac:chgData name="Marco Parenzan" userId="a83bbb23f3e251dc" providerId="LiveId" clId="{ECE8C8FC-34B5-47D9-B5A8-C2DE1D1FA352}" dt="2024-09-24T19:07:05.911" v="138" actId="20577"/>
          <ac:spMkLst>
            <pc:docMk/>
            <pc:sldMk cId="3355953765" sldId="273"/>
            <ac:spMk id="2" creationId="{A3EDB0C6-AE7C-149E-4379-3CDE6F258EF4}"/>
          </ac:spMkLst>
        </pc:spChg>
      </pc:sldChg>
      <pc:sldChg chg="addSp delSp modSp add mod ord modClrScheme chgLayout">
        <pc:chgData name="Marco Parenzan" userId="a83bbb23f3e251dc" providerId="LiveId" clId="{ECE8C8FC-34B5-47D9-B5A8-C2DE1D1FA352}" dt="2024-09-28T04:18:42.570" v="1208"/>
        <pc:sldMkLst>
          <pc:docMk/>
          <pc:sldMk cId="1366283923" sldId="274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1366283923" sldId="274"/>
            <ac:spMk id="2" creationId="{B3EEFE5F-AAA8-6E57-EED1-4788C7D8BD4F}"/>
          </ac:spMkLst>
        </pc:spChg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1366283923" sldId="274"/>
            <ac:spMk id="3" creationId="{F1D6AC8A-9D51-8419-A726-CA6E75A58A46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1366283923" sldId="274"/>
            <ac:spMk id="4" creationId="{77DF79A8-4A7E-A5F9-39B8-1F418103AFB5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1366283923" sldId="274"/>
            <ac:spMk id="5" creationId="{EB3004AD-F1E2-D2BD-80A1-1D7EFABAA80A}"/>
          </ac:spMkLst>
        </pc:spChg>
      </pc:sldChg>
      <pc:sldChg chg="addSp delSp modSp new del mod modClrScheme chgLayout">
        <pc:chgData name="Marco Parenzan" userId="a83bbb23f3e251dc" providerId="LiveId" clId="{ECE8C8FC-34B5-47D9-B5A8-C2DE1D1FA352}" dt="2024-09-25T19:04:31.679" v="168" actId="47"/>
        <pc:sldMkLst>
          <pc:docMk/>
          <pc:sldMk cId="2562492300" sldId="274"/>
        </pc:sldMkLst>
        <pc:spChg chg="del mod ord">
          <ac:chgData name="Marco Parenzan" userId="a83bbb23f3e251dc" providerId="LiveId" clId="{ECE8C8FC-34B5-47D9-B5A8-C2DE1D1FA352}" dt="2024-09-24T19:07:22.448" v="140" actId="700"/>
          <ac:spMkLst>
            <pc:docMk/>
            <pc:sldMk cId="2562492300" sldId="274"/>
            <ac:spMk id="2" creationId="{06E61B33-39CB-B84E-0373-5A410F64351D}"/>
          </ac:spMkLst>
        </pc:spChg>
        <pc:spChg chg="del mod ord">
          <ac:chgData name="Marco Parenzan" userId="a83bbb23f3e251dc" providerId="LiveId" clId="{ECE8C8FC-34B5-47D9-B5A8-C2DE1D1FA352}" dt="2024-09-24T19:07:22.448" v="140" actId="700"/>
          <ac:spMkLst>
            <pc:docMk/>
            <pc:sldMk cId="2562492300" sldId="274"/>
            <ac:spMk id="3" creationId="{0BE486A5-A142-C827-28A8-AD53305FE886}"/>
          </ac:spMkLst>
        </pc:spChg>
        <pc:spChg chg="add mod ord">
          <ac:chgData name="Marco Parenzan" userId="a83bbb23f3e251dc" providerId="LiveId" clId="{ECE8C8FC-34B5-47D9-B5A8-C2DE1D1FA352}" dt="2024-09-24T19:07:36.667" v="167" actId="20577"/>
          <ac:spMkLst>
            <pc:docMk/>
            <pc:sldMk cId="2562492300" sldId="274"/>
            <ac:spMk id="4" creationId="{BF79F136-D08A-DE6C-313E-F823DF21138D}"/>
          </ac:spMkLst>
        </pc:spChg>
        <pc:spChg chg="add mod ord">
          <ac:chgData name="Marco Parenzan" userId="a83bbb23f3e251dc" providerId="LiveId" clId="{ECE8C8FC-34B5-47D9-B5A8-C2DE1D1FA352}" dt="2024-09-24T19:07:22.448" v="140" actId="700"/>
          <ac:spMkLst>
            <pc:docMk/>
            <pc:sldMk cId="2562492300" sldId="274"/>
            <ac:spMk id="5" creationId="{BA2B3812-81A4-8DF6-A2A4-BAFDF6E0D331}"/>
          </ac:spMkLst>
        </pc:spChg>
      </pc:sldChg>
      <pc:sldChg chg="addSp delSp modSp add mod modClrScheme chgLayout">
        <pc:chgData name="Marco Parenzan" userId="a83bbb23f3e251dc" providerId="LiveId" clId="{ECE8C8FC-34B5-47D9-B5A8-C2DE1D1FA352}" dt="2024-09-28T04:18:27.324" v="1206" actId="20577"/>
        <pc:sldMkLst>
          <pc:docMk/>
          <pc:sldMk cId="3605883333" sldId="275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3605883333" sldId="275"/>
            <ac:spMk id="2" creationId="{C7392213-5931-CA25-1ABB-8EA5A0AA3656}"/>
          </ac:spMkLst>
        </pc:spChg>
        <pc:spChg chg="mod ord">
          <ac:chgData name="Marco Parenzan" userId="a83bbb23f3e251dc" providerId="LiveId" clId="{ECE8C8FC-34B5-47D9-B5A8-C2DE1D1FA352}" dt="2024-09-28T04:18:27.324" v="1206" actId="20577"/>
          <ac:spMkLst>
            <pc:docMk/>
            <pc:sldMk cId="3605883333" sldId="275"/>
            <ac:spMk id="3" creationId="{5308BE07-A015-B800-9AF1-328B3FF3C344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605883333" sldId="275"/>
            <ac:spMk id="4" creationId="{E1032FC4-1234-E2AC-E360-F90675661ED3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605883333" sldId="275"/>
            <ac:spMk id="5" creationId="{22A0C3F1-90B8-A17D-18E7-9BD0D9E24BCD}"/>
          </ac:spMkLst>
        </pc:spChg>
      </pc:sldChg>
      <pc:sldChg chg="addSp delSp modSp add mod modClrScheme chgLayout">
        <pc:chgData name="Marco Parenzan" userId="a83bbb23f3e251dc" providerId="LiveId" clId="{ECE8C8FC-34B5-47D9-B5A8-C2DE1D1FA352}" dt="2024-09-28T04:26:24.672" v="2735" actId="20577"/>
        <pc:sldMkLst>
          <pc:docMk/>
          <pc:sldMk cId="3027736570" sldId="276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3027736570" sldId="276"/>
            <ac:spMk id="2" creationId="{A834221C-4A6F-E812-6C97-70AA216231B2}"/>
          </ac:spMkLst>
        </pc:spChg>
        <pc:spChg chg="del mod ord">
          <ac:chgData name="Marco Parenzan" userId="a83bbb23f3e251dc" providerId="LiveId" clId="{ECE8C8FC-34B5-47D9-B5A8-C2DE1D1FA352}" dt="2024-09-25T19:08:23.059" v="174" actId="700"/>
          <ac:spMkLst>
            <pc:docMk/>
            <pc:sldMk cId="3027736570" sldId="276"/>
            <ac:spMk id="3" creationId="{F7148495-86F9-B241-7043-73AB3FB1EE38}"/>
          </ac:spMkLst>
        </pc:spChg>
        <pc:spChg chg="add del mod ord">
          <ac:chgData name="Marco Parenzan" userId="a83bbb23f3e251dc" providerId="LiveId" clId="{ECE8C8FC-34B5-47D9-B5A8-C2DE1D1FA352}" dt="2024-09-25T19:08:58.651" v="182" actId="6264"/>
          <ac:spMkLst>
            <pc:docMk/>
            <pc:sldMk cId="3027736570" sldId="276"/>
            <ac:spMk id="4" creationId="{581EB30C-0295-A6F2-1CF1-249A6FFDDE4F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027736570" sldId="276"/>
            <ac:spMk id="5" creationId="{F385053E-76A7-4CE1-1022-7501D6C8AAB7}"/>
          </ac:spMkLst>
        </pc:spChg>
        <pc:spChg chg="add mod ord">
          <ac:chgData name="Marco Parenzan" userId="a83bbb23f3e251dc" providerId="LiveId" clId="{ECE8C8FC-34B5-47D9-B5A8-C2DE1D1FA352}" dt="2024-09-28T04:26:24.672" v="2735" actId="20577"/>
          <ac:spMkLst>
            <pc:docMk/>
            <pc:sldMk cId="3027736570" sldId="276"/>
            <ac:spMk id="6" creationId="{6235F898-8546-D443-C324-2B79FDAE18E9}"/>
          </ac:spMkLst>
        </pc:spChg>
      </pc:sldChg>
      <pc:sldChg chg="addSp delSp modSp add mod modClrScheme chgLayout">
        <pc:chgData name="Marco Parenzan" userId="a83bbb23f3e251dc" providerId="LiveId" clId="{ECE8C8FC-34B5-47D9-B5A8-C2DE1D1FA352}" dt="2024-09-28T04:32:34.390" v="3210" actId="20577"/>
        <pc:sldMkLst>
          <pc:docMk/>
          <pc:sldMk cId="3250594282" sldId="277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3250594282" sldId="277"/>
            <ac:spMk id="2" creationId="{974B604A-0865-532B-D4F0-8F59AF214D09}"/>
          </ac:spMkLst>
        </pc:spChg>
        <pc:spChg chg="del mod ord">
          <ac:chgData name="Marco Parenzan" userId="a83bbb23f3e251dc" providerId="LiveId" clId="{ECE8C8FC-34B5-47D9-B5A8-C2DE1D1FA352}" dt="2024-09-25T19:08:23.059" v="174" actId="700"/>
          <ac:spMkLst>
            <pc:docMk/>
            <pc:sldMk cId="3250594282" sldId="277"/>
            <ac:spMk id="3" creationId="{8E6EF5E8-A57B-5ED0-5838-B9A5AFEDA9B6}"/>
          </ac:spMkLst>
        </pc:spChg>
        <pc:spChg chg="add del mod ord">
          <ac:chgData name="Marco Parenzan" userId="a83bbb23f3e251dc" providerId="LiveId" clId="{ECE8C8FC-34B5-47D9-B5A8-C2DE1D1FA352}" dt="2024-09-25T19:08:58.651" v="182" actId="6264"/>
          <ac:spMkLst>
            <pc:docMk/>
            <pc:sldMk cId="3250594282" sldId="277"/>
            <ac:spMk id="4" creationId="{DD5CD8FB-636C-EEDC-DFC9-8C05B4E710C6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3250594282" sldId="277"/>
            <ac:spMk id="5" creationId="{028D4273-2C0C-D68C-21F2-3230FE1615AF}"/>
          </ac:spMkLst>
        </pc:spChg>
        <pc:spChg chg="add mod ord">
          <ac:chgData name="Marco Parenzan" userId="a83bbb23f3e251dc" providerId="LiveId" clId="{ECE8C8FC-34B5-47D9-B5A8-C2DE1D1FA352}" dt="2024-09-28T04:32:34.390" v="3210" actId="20577"/>
          <ac:spMkLst>
            <pc:docMk/>
            <pc:sldMk cId="3250594282" sldId="277"/>
            <ac:spMk id="6" creationId="{E997DD7A-73E9-9F25-791C-84C74AC9A823}"/>
          </ac:spMkLst>
        </pc:spChg>
      </pc:sldChg>
      <pc:sldChg chg="addSp delSp modSp add mod ord modClrScheme chgLayout">
        <pc:chgData name="Marco Parenzan" userId="a83bbb23f3e251dc" providerId="LiveId" clId="{ECE8C8FC-34B5-47D9-B5A8-C2DE1D1FA352}" dt="2024-09-28T04:22:38.234" v="1877" actId="20577"/>
        <pc:sldMkLst>
          <pc:docMk/>
          <pc:sldMk cId="711842789" sldId="278"/>
        </pc:sldMkLst>
        <pc:spChg chg="mod ord">
          <ac:chgData name="Marco Parenzan" userId="a83bbb23f3e251dc" providerId="LiveId" clId="{ECE8C8FC-34B5-47D9-B5A8-C2DE1D1FA352}" dt="2024-09-25T19:08:58.651" v="182" actId="6264"/>
          <ac:spMkLst>
            <pc:docMk/>
            <pc:sldMk cId="711842789" sldId="278"/>
            <ac:spMk id="2" creationId="{22A215FF-E393-9A88-8F21-43236FD419C1}"/>
          </ac:spMkLst>
        </pc:spChg>
        <pc:spChg chg="del mod ord">
          <ac:chgData name="Marco Parenzan" userId="a83bbb23f3e251dc" providerId="LiveId" clId="{ECE8C8FC-34B5-47D9-B5A8-C2DE1D1FA352}" dt="2024-09-25T19:08:23.059" v="174" actId="700"/>
          <ac:spMkLst>
            <pc:docMk/>
            <pc:sldMk cId="711842789" sldId="278"/>
            <ac:spMk id="3" creationId="{6BEF97F3-A172-7818-0A17-74E010494343}"/>
          </ac:spMkLst>
        </pc:spChg>
        <pc:spChg chg="add del mod ord">
          <ac:chgData name="Marco Parenzan" userId="a83bbb23f3e251dc" providerId="LiveId" clId="{ECE8C8FC-34B5-47D9-B5A8-C2DE1D1FA352}" dt="2024-09-25T19:08:58.651" v="182" actId="6264"/>
          <ac:spMkLst>
            <pc:docMk/>
            <pc:sldMk cId="711842789" sldId="278"/>
            <ac:spMk id="4" creationId="{284DC9ED-115B-52EC-1A39-C61625BC13C6}"/>
          </ac:spMkLst>
        </pc:spChg>
        <pc:spChg chg="add del mod">
          <ac:chgData name="Marco Parenzan" userId="a83bbb23f3e251dc" providerId="LiveId" clId="{ECE8C8FC-34B5-47D9-B5A8-C2DE1D1FA352}" dt="2024-09-25T19:08:58.651" v="182" actId="6264"/>
          <ac:spMkLst>
            <pc:docMk/>
            <pc:sldMk cId="711842789" sldId="278"/>
            <ac:spMk id="5" creationId="{2760E046-634B-8791-5786-C7FC0B1A728F}"/>
          </ac:spMkLst>
        </pc:spChg>
        <pc:spChg chg="add mod ord">
          <ac:chgData name="Marco Parenzan" userId="a83bbb23f3e251dc" providerId="LiveId" clId="{ECE8C8FC-34B5-47D9-B5A8-C2DE1D1FA352}" dt="2024-09-28T04:22:38.234" v="1877" actId="20577"/>
          <ac:spMkLst>
            <pc:docMk/>
            <pc:sldMk cId="711842789" sldId="278"/>
            <ac:spMk id="6" creationId="{1744C083-2C7C-F1F0-1051-9A223BA362AE}"/>
          </ac:spMkLst>
        </pc:spChg>
      </pc:sldChg>
      <pc:sldChg chg="addSp delSp modSp new mod modClrScheme chgLayout">
        <pc:chgData name="Marco Parenzan" userId="a83bbb23f3e251dc" providerId="LiveId" clId="{ECE8C8FC-34B5-47D9-B5A8-C2DE1D1FA352}" dt="2024-09-28T04:10:24.519" v="673" actId="313"/>
        <pc:sldMkLst>
          <pc:docMk/>
          <pc:sldMk cId="3432844338" sldId="279"/>
        </pc:sldMkLst>
        <pc:spChg chg="mod ord">
          <ac:chgData name="Marco Parenzan" userId="a83bbb23f3e251dc" providerId="LiveId" clId="{ECE8C8FC-34B5-47D9-B5A8-C2DE1D1FA352}" dt="2024-09-28T04:09:09.313" v="593" actId="700"/>
          <ac:spMkLst>
            <pc:docMk/>
            <pc:sldMk cId="3432844338" sldId="279"/>
            <ac:spMk id="2" creationId="{CD26A3E8-EE9F-5AD7-270C-9100A747C516}"/>
          </ac:spMkLst>
        </pc:spChg>
        <pc:spChg chg="del mod ord">
          <ac:chgData name="Marco Parenzan" userId="a83bbb23f3e251dc" providerId="LiveId" clId="{ECE8C8FC-34B5-47D9-B5A8-C2DE1D1FA352}" dt="2024-09-28T04:09:09.313" v="593" actId="700"/>
          <ac:spMkLst>
            <pc:docMk/>
            <pc:sldMk cId="3432844338" sldId="279"/>
            <ac:spMk id="3" creationId="{A0A616C2-AFDE-3CEA-C871-28583051CFD0}"/>
          </ac:spMkLst>
        </pc:spChg>
        <pc:spChg chg="del">
          <ac:chgData name="Marco Parenzan" userId="a83bbb23f3e251dc" providerId="LiveId" clId="{ECE8C8FC-34B5-47D9-B5A8-C2DE1D1FA352}" dt="2024-09-28T04:09:09.313" v="593" actId="700"/>
          <ac:spMkLst>
            <pc:docMk/>
            <pc:sldMk cId="3432844338" sldId="279"/>
            <ac:spMk id="4" creationId="{5BEB1E59-390D-35EB-A777-C3090C81D769}"/>
          </ac:spMkLst>
        </pc:spChg>
        <pc:spChg chg="add mod ord">
          <ac:chgData name="Marco Parenzan" userId="a83bbb23f3e251dc" providerId="LiveId" clId="{ECE8C8FC-34B5-47D9-B5A8-C2DE1D1FA352}" dt="2024-09-28T04:10:24.519" v="673" actId="313"/>
          <ac:spMkLst>
            <pc:docMk/>
            <pc:sldMk cId="3432844338" sldId="279"/>
            <ac:spMk id="5" creationId="{FA19154D-F949-E6AF-1B8B-606E7D7B4574}"/>
          </ac:spMkLst>
        </pc:spChg>
      </pc:sldChg>
      <pc:sldChg chg="modSp add mod">
        <pc:chgData name="Marco Parenzan" userId="a83bbb23f3e251dc" providerId="LiveId" clId="{ECE8C8FC-34B5-47D9-B5A8-C2DE1D1FA352}" dt="2024-09-28T04:11:18.599" v="695" actId="20577"/>
        <pc:sldMkLst>
          <pc:docMk/>
          <pc:sldMk cId="1876121365" sldId="280"/>
        </pc:sldMkLst>
        <pc:spChg chg="mod">
          <ac:chgData name="Marco Parenzan" userId="a83bbb23f3e251dc" providerId="LiveId" clId="{ECE8C8FC-34B5-47D9-B5A8-C2DE1D1FA352}" dt="2024-09-28T04:11:18.599" v="695" actId="20577"/>
          <ac:spMkLst>
            <pc:docMk/>
            <pc:sldMk cId="1876121365" sldId="280"/>
            <ac:spMk id="4" creationId="{351B1EAB-1744-DB88-A005-9BAFBFEC2F5B}"/>
          </ac:spMkLst>
        </pc:spChg>
      </pc:sldChg>
      <pc:sldChg chg="addSp delSp modSp new mod modClrScheme chgLayout">
        <pc:chgData name="Marco Parenzan" userId="a83bbb23f3e251dc" providerId="LiveId" clId="{ECE8C8FC-34B5-47D9-B5A8-C2DE1D1FA352}" dt="2024-09-28T04:14:41.781" v="1097" actId="404"/>
        <pc:sldMkLst>
          <pc:docMk/>
          <pc:sldMk cId="3028391517" sldId="281"/>
        </pc:sldMkLst>
        <pc:spChg chg="mod ord">
          <ac:chgData name="Marco Parenzan" userId="a83bbb23f3e251dc" providerId="LiveId" clId="{ECE8C8FC-34B5-47D9-B5A8-C2DE1D1FA352}" dt="2024-09-28T04:14:41.781" v="1097" actId="404"/>
          <ac:spMkLst>
            <pc:docMk/>
            <pc:sldMk cId="3028391517" sldId="281"/>
            <ac:spMk id="2" creationId="{7CB227D9-6814-E9E2-597C-8C7DE73ED099}"/>
          </ac:spMkLst>
        </pc:spChg>
        <pc:spChg chg="del mod ord">
          <ac:chgData name="Marco Parenzan" userId="a83bbb23f3e251dc" providerId="LiveId" clId="{ECE8C8FC-34B5-47D9-B5A8-C2DE1D1FA352}" dt="2024-09-28T04:13:17.719" v="939" actId="700"/>
          <ac:spMkLst>
            <pc:docMk/>
            <pc:sldMk cId="3028391517" sldId="281"/>
            <ac:spMk id="3" creationId="{32C242C3-967A-1871-A583-D1956B514949}"/>
          </ac:spMkLst>
        </pc:spChg>
        <pc:spChg chg="del">
          <ac:chgData name="Marco Parenzan" userId="a83bbb23f3e251dc" providerId="LiveId" clId="{ECE8C8FC-34B5-47D9-B5A8-C2DE1D1FA352}" dt="2024-09-28T04:13:17.719" v="939" actId="700"/>
          <ac:spMkLst>
            <pc:docMk/>
            <pc:sldMk cId="3028391517" sldId="281"/>
            <ac:spMk id="4" creationId="{C8B3A4DA-8523-6EEA-E2B3-35B4259894EC}"/>
          </ac:spMkLst>
        </pc:spChg>
        <pc:spChg chg="add mod ord">
          <ac:chgData name="Marco Parenzan" userId="a83bbb23f3e251dc" providerId="LiveId" clId="{ECE8C8FC-34B5-47D9-B5A8-C2DE1D1FA352}" dt="2024-09-28T04:14:16.889" v="1057" actId="20577"/>
          <ac:spMkLst>
            <pc:docMk/>
            <pc:sldMk cId="3028391517" sldId="281"/>
            <ac:spMk id="5" creationId="{7D49047C-7F48-B7D7-9548-53315CD9C9C8}"/>
          </ac:spMkLst>
        </pc:spChg>
      </pc:sldChg>
      <pc:sldChg chg="addSp delSp modSp new mod modClrScheme chgLayout">
        <pc:chgData name="Marco Parenzan" userId="a83bbb23f3e251dc" providerId="LiveId" clId="{ECE8C8FC-34B5-47D9-B5A8-C2DE1D1FA352}" dt="2024-09-28T04:59:28.683" v="3578" actId="20577"/>
        <pc:sldMkLst>
          <pc:docMk/>
          <pc:sldMk cId="4184343534" sldId="282"/>
        </pc:sldMkLst>
        <pc:spChg chg="mod ord">
          <ac:chgData name="Marco Parenzan" userId="a83bbb23f3e251dc" providerId="LiveId" clId="{ECE8C8FC-34B5-47D9-B5A8-C2DE1D1FA352}" dt="2024-09-28T04:57:22.028" v="3234" actId="700"/>
          <ac:spMkLst>
            <pc:docMk/>
            <pc:sldMk cId="4184343534" sldId="282"/>
            <ac:spMk id="2" creationId="{6DCB092D-41E4-8B7A-0658-2A776159919C}"/>
          </ac:spMkLst>
        </pc:spChg>
        <pc:spChg chg="del mod ord">
          <ac:chgData name="Marco Parenzan" userId="a83bbb23f3e251dc" providerId="LiveId" clId="{ECE8C8FC-34B5-47D9-B5A8-C2DE1D1FA352}" dt="2024-09-28T04:57:22.028" v="3234" actId="700"/>
          <ac:spMkLst>
            <pc:docMk/>
            <pc:sldMk cId="4184343534" sldId="282"/>
            <ac:spMk id="3" creationId="{8D723822-A588-876B-F667-234DE14B0FE5}"/>
          </ac:spMkLst>
        </pc:spChg>
        <pc:spChg chg="del">
          <ac:chgData name="Marco Parenzan" userId="a83bbb23f3e251dc" providerId="LiveId" clId="{ECE8C8FC-34B5-47D9-B5A8-C2DE1D1FA352}" dt="2024-09-28T04:57:22.028" v="3234" actId="700"/>
          <ac:spMkLst>
            <pc:docMk/>
            <pc:sldMk cId="4184343534" sldId="282"/>
            <ac:spMk id="4" creationId="{331DB421-8D96-A62C-6ED4-7F73B4222FFA}"/>
          </ac:spMkLst>
        </pc:spChg>
        <pc:spChg chg="add mod ord">
          <ac:chgData name="Marco Parenzan" userId="a83bbb23f3e251dc" providerId="LiveId" clId="{ECE8C8FC-34B5-47D9-B5A8-C2DE1D1FA352}" dt="2024-09-28T04:59:28.683" v="3578" actId="20577"/>
          <ac:spMkLst>
            <pc:docMk/>
            <pc:sldMk cId="4184343534" sldId="282"/>
            <ac:spMk id="5" creationId="{82EBE9C4-3688-C66B-34E7-F4A4B419DF5C}"/>
          </ac:spMkLst>
        </pc:spChg>
      </pc:sldChg>
      <pc:sldChg chg="addSp delSp modSp add mod modClrScheme chgLayout">
        <pc:chgData name="Marco Parenzan" userId="a83bbb23f3e251dc" providerId="LiveId" clId="{ECE8C8FC-34B5-47D9-B5A8-C2DE1D1FA352}" dt="2024-09-28T05:00:06.663" v="3597" actId="5793"/>
        <pc:sldMkLst>
          <pc:docMk/>
          <pc:sldMk cId="1849095249" sldId="283"/>
        </pc:sldMkLst>
        <pc:spChg chg="add mod ord">
          <ac:chgData name="Marco Parenzan" userId="a83bbb23f3e251dc" providerId="LiveId" clId="{ECE8C8FC-34B5-47D9-B5A8-C2DE1D1FA352}" dt="2024-09-28T05:00:01.008" v="3580" actId="700"/>
          <ac:spMkLst>
            <pc:docMk/>
            <pc:sldMk cId="1849095249" sldId="283"/>
            <ac:spMk id="2" creationId="{9328A67D-1F9B-BD8E-A915-AD5603F78F2A}"/>
          </ac:spMkLst>
        </pc:spChg>
        <pc:spChg chg="mod ord">
          <ac:chgData name="Marco Parenzan" userId="a83bbb23f3e251dc" providerId="LiveId" clId="{ECE8C8FC-34B5-47D9-B5A8-C2DE1D1FA352}" dt="2024-09-28T05:00:06.663" v="3597" actId="5793"/>
          <ac:spMkLst>
            <pc:docMk/>
            <pc:sldMk cId="1849095249" sldId="283"/>
            <ac:spMk id="4" creationId="{351B1EAB-1744-DB88-A005-9BAFBFEC2F5B}"/>
          </ac:spMkLst>
        </pc:spChg>
        <pc:spChg chg="del mod ord">
          <ac:chgData name="Marco Parenzan" userId="a83bbb23f3e251dc" providerId="LiveId" clId="{ECE8C8FC-34B5-47D9-B5A8-C2DE1D1FA352}" dt="2024-09-28T05:00:01.008" v="3580" actId="700"/>
          <ac:spMkLst>
            <pc:docMk/>
            <pc:sldMk cId="1849095249" sldId="283"/>
            <ac:spMk id="12" creationId="{FC40119D-D960-7E67-BFB0-EEAA409B3D5F}"/>
          </ac:spMkLst>
        </pc:spChg>
      </pc:sldChg>
      <pc:sldMasterChg chg="delSldLayout">
        <pc:chgData name="Marco Parenzan" userId="a83bbb23f3e251dc" providerId="LiveId" clId="{ECE8C8FC-34B5-47D9-B5A8-C2DE1D1FA352}" dt="2024-09-25T19:04:31.679" v="168" actId="47"/>
        <pc:sldMasterMkLst>
          <pc:docMk/>
          <pc:sldMasterMk cId="3901749198" sldId="2147483648"/>
        </pc:sldMasterMkLst>
        <pc:sldLayoutChg chg="del">
          <pc:chgData name="Marco Parenzan" userId="a83bbb23f3e251dc" providerId="LiveId" clId="{ECE8C8FC-34B5-47D9-B5A8-C2DE1D1FA352}" dt="2024-09-25T19:04:31.679" v="168" actId="47"/>
          <pc:sldLayoutMkLst>
            <pc:docMk/>
            <pc:sldMasterMk cId="3901749198" sldId="2147483648"/>
            <pc:sldLayoutMk cId="127303636" sldId="2147483662"/>
          </pc:sldLayoutMkLst>
        </pc:sldLayoutChg>
      </pc:sldMasterChg>
      <pc:sldMasterChg chg="modSldLayout">
        <pc:chgData name="Marco Parenzan" userId="a83bbb23f3e251dc" providerId="LiveId" clId="{ECE8C8FC-34B5-47D9-B5A8-C2DE1D1FA352}" dt="2024-09-25T19:09:29.623" v="193" actId="207"/>
        <pc:sldMasterMkLst>
          <pc:docMk/>
          <pc:sldMasterMk cId="1642139397" sldId="2147483656"/>
        </pc:sldMasterMkLst>
        <pc:sldLayoutChg chg="modSp mod">
          <pc:chgData name="Marco Parenzan" userId="a83bbb23f3e251dc" providerId="LiveId" clId="{ECE8C8FC-34B5-47D9-B5A8-C2DE1D1FA352}" dt="2024-09-25T19:09:29.623" v="193" actId="207"/>
          <pc:sldLayoutMkLst>
            <pc:docMk/>
            <pc:sldMasterMk cId="1642139397" sldId="2147483656"/>
            <pc:sldLayoutMk cId="2478058371" sldId="2147483659"/>
          </pc:sldLayoutMkLst>
          <pc:spChg chg="mod">
            <ac:chgData name="Marco Parenzan" userId="a83bbb23f3e251dc" providerId="LiveId" clId="{ECE8C8FC-34B5-47D9-B5A8-C2DE1D1FA352}" dt="2024-09-25T19:09:29.623" v="193" actId="207"/>
            <ac:spMkLst>
              <pc:docMk/>
              <pc:sldMasterMk cId="1642139397" sldId="2147483656"/>
              <pc:sldLayoutMk cId="2478058371" sldId="2147483659"/>
              <ac:spMk id="2" creationId="{6CED8A27-81CB-1DE6-67EB-65531BEAFD1D}"/>
            </ac:spMkLst>
          </pc:spChg>
          <pc:spChg chg="mod">
            <ac:chgData name="Marco Parenzan" userId="a83bbb23f3e251dc" providerId="LiveId" clId="{ECE8C8FC-34B5-47D9-B5A8-C2DE1D1FA352}" dt="2024-09-25T19:08:50.204" v="181" actId="14100"/>
            <ac:spMkLst>
              <pc:docMk/>
              <pc:sldMasterMk cId="1642139397" sldId="2147483656"/>
              <pc:sldLayoutMk cId="2478058371" sldId="2147483659"/>
              <ac:spMk id="3" creationId="{F4277E01-9328-162F-0D77-62F4E6BFA9CA}"/>
            </ac:spMkLst>
          </pc:spChg>
        </pc:sldLayoutChg>
      </pc:sldMasterChg>
    </pc:docChg>
  </pc:docChgLst>
  <pc:docChgLst>
    <pc:chgData name="Marco Parenzan" userId="a83bbb23f3e251dc" providerId="LiveId" clId="{52BF90E9-EA63-413C-A54C-4F9B1E3C799E}"/>
    <pc:docChg chg="undo custSel addSld modSld modMainMaster">
      <pc:chgData name="Marco Parenzan" userId="a83bbb23f3e251dc" providerId="LiveId" clId="{52BF90E9-EA63-413C-A54C-4F9B1E3C799E}" dt="2024-03-28T21:03:37.522" v="88" actId="1076"/>
      <pc:docMkLst>
        <pc:docMk/>
      </pc:docMkLst>
      <pc:sldChg chg="addSp delSp modSp mod modClrScheme chgLayout">
        <pc:chgData name="Marco Parenzan" userId="a83bbb23f3e251dc" providerId="LiveId" clId="{52BF90E9-EA63-413C-A54C-4F9B1E3C799E}" dt="2024-03-28T18:52:14.441" v="84" actId="700"/>
        <pc:sldMkLst>
          <pc:docMk/>
          <pc:sldMk cId="333586773" sldId="259"/>
        </pc:sldMkLst>
        <pc:spChg chg="add mod ord">
          <ac:chgData name="Marco Parenzan" userId="a83bbb23f3e251dc" providerId="LiveId" clId="{52BF90E9-EA63-413C-A54C-4F9B1E3C799E}" dt="2024-03-28T18:52:14.441" v="84" actId="700"/>
          <ac:spMkLst>
            <pc:docMk/>
            <pc:sldMk cId="333586773" sldId="259"/>
            <ac:spMk id="2" creationId="{519AF173-5B62-3E0A-DC11-42DEA9D40AD5}"/>
          </ac:spMkLst>
        </pc:spChg>
        <pc:spChg chg="del mod ord">
          <ac:chgData name="Marco Parenzan" userId="a83bbb23f3e251dc" providerId="LiveId" clId="{52BF90E9-EA63-413C-A54C-4F9B1E3C799E}" dt="2024-03-28T18:52:14.441" v="84" actId="700"/>
          <ac:spMkLst>
            <pc:docMk/>
            <pc:sldMk cId="333586773" sldId="259"/>
            <ac:spMk id="4" creationId="{DD639E05-E1DE-012E-FA86-8B84B3C110AF}"/>
          </ac:spMkLst>
        </pc:spChg>
      </pc:sldChg>
      <pc:sldChg chg="addSp modSp mod">
        <pc:chgData name="Marco Parenzan" userId="a83bbb23f3e251dc" providerId="LiveId" clId="{52BF90E9-EA63-413C-A54C-4F9B1E3C799E}" dt="2024-03-28T21:03:37.522" v="88" actId="1076"/>
        <pc:sldMkLst>
          <pc:docMk/>
          <pc:sldMk cId="3707375203" sldId="260"/>
        </pc:sldMkLst>
        <pc:picChg chg="add mod">
          <ac:chgData name="Marco Parenzan" userId="a83bbb23f3e251dc" providerId="LiveId" clId="{52BF90E9-EA63-413C-A54C-4F9B1E3C799E}" dt="2024-03-28T21:03:37.522" v="88" actId="1076"/>
          <ac:picMkLst>
            <pc:docMk/>
            <pc:sldMk cId="3707375203" sldId="260"/>
            <ac:picMk id="3" creationId="{481E6102-0617-8D22-2A11-02835882A9A1}"/>
          </ac:picMkLst>
        </pc:picChg>
      </pc:sldChg>
      <pc:sldChg chg="addSp delSp modSp new mod modClrScheme chgLayout">
        <pc:chgData name="Marco Parenzan" userId="a83bbb23f3e251dc" providerId="LiveId" clId="{52BF90E9-EA63-413C-A54C-4F9B1E3C799E}" dt="2024-03-28T18:52:05.855" v="83" actId="700"/>
        <pc:sldMkLst>
          <pc:docMk/>
          <pc:sldMk cId="1949494707" sldId="261"/>
        </pc:sldMkLst>
        <pc:spChg chg="del mod ord">
          <ac:chgData name="Marco Parenzan" userId="a83bbb23f3e251dc" providerId="LiveId" clId="{52BF90E9-EA63-413C-A54C-4F9B1E3C799E}" dt="2024-03-28T18:52:05.855" v="83" actId="700"/>
          <ac:spMkLst>
            <pc:docMk/>
            <pc:sldMk cId="1949494707" sldId="261"/>
            <ac:spMk id="2" creationId="{1F29FD51-66F8-C3B4-9B13-ED6499304B2D}"/>
          </ac:spMkLst>
        </pc:spChg>
        <pc:spChg chg="del">
          <ac:chgData name="Marco Parenzan" userId="a83bbb23f3e251dc" providerId="LiveId" clId="{52BF90E9-EA63-413C-A54C-4F9B1E3C799E}" dt="2024-03-28T18:52:05.855" v="83" actId="700"/>
          <ac:spMkLst>
            <pc:docMk/>
            <pc:sldMk cId="1949494707" sldId="261"/>
            <ac:spMk id="3" creationId="{D8317EEC-939E-90AA-C7F2-A5C773AC480B}"/>
          </ac:spMkLst>
        </pc:spChg>
        <pc:spChg chg="del">
          <ac:chgData name="Marco Parenzan" userId="a83bbb23f3e251dc" providerId="LiveId" clId="{52BF90E9-EA63-413C-A54C-4F9B1E3C799E}" dt="2024-03-28T18:52:05.855" v="83" actId="700"/>
          <ac:spMkLst>
            <pc:docMk/>
            <pc:sldMk cId="1949494707" sldId="261"/>
            <ac:spMk id="4" creationId="{902C0033-F610-C63D-D2DE-2B81B14B0656}"/>
          </ac:spMkLst>
        </pc:spChg>
        <pc:spChg chg="add mod ord">
          <ac:chgData name="Marco Parenzan" userId="a83bbb23f3e251dc" providerId="LiveId" clId="{52BF90E9-EA63-413C-A54C-4F9B1E3C799E}" dt="2024-03-28T18:52:05.855" v="83" actId="700"/>
          <ac:spMkLst>
            <pc:docMk/>
            <pc:sldMk cId="1949494707" sldId="261"/>
            <ac:spMk id="5" creationId="{2EF02067-985C-966C-AB19-B0D64382071F}"/>
          </ac:spMkLst>
        </pc:spChg>
      </pc:sldChg>
      <pc:sldMasterChg chg="modSldLayout">
        <pc:chgData name="Marco Parenzan" userId="a83bbb23f3e251dc" providerId="LiveId" clId="{52BF90E9-EA63-413C-A54C-4F9B1E3C799E}" dt="2024-03-28T18:41:49.142" v="0" actId="478"/>
        <pc:sldMasterMkLst>
          <pc:docMk/>
          <pc:sldMasterMk cId="3901749198" sldId="2147483648"/>
        </pc:sldMasterMkLst>
        <pc:sldLayoutChg chg="delSp mod">
          <pc:chgData name="Marco Parenzan" userId="a83bbb23f3e251dc" providerId="LiveId" clId="{52BF90E9-EA63-413C-A54C-4F9B1E3C799E}" dt="2024-03-28T18:41:49.142" v="0" actId="478"/>
          <pc:sldLayoutMkLst>
            <pc:docMk/>
            <pc:sldMasterMk cId="3901749198" sldId="2147483648"/>
            <pc:sldLayoutMk cId="2518360226" sldId="2147483655"/>
          </pc:sldLayoutMkLst>
          <pc:picChg chg="del">
            <ac:chgData name="Marco Parenzan" userId="a83bbb23f3e251dc" providerId="LiveId" clId="{52BF90E9-EA63-413C-A54C-4F9B1E3C799E}" dt="2024-03-28T18:41:49.142" v="0" actId="478"/>
            <ac:picMkLst>
              <pc:docMk/>
              <pc:sldMasterMk cId="3901749198" sldId="2147483648"/>
              <pc:sldLayoutMk cId="2518360226" sldId="2147483655"/>
              <ac:picMk id="5" creationId="{282EAF83-B428-6DFA-CABF-2E9BE5B02E55}"/>
            </ac:picMkLst>
          </pc:picChg>
        </pc:sldLayoutChg>
      </pc:sldMasterChg>
      <pc:sldMasterChg chg="setBg modSldLayout">
        <pc:chgData name="Marco Parenzan" userId="a83bbb23f3e251dc" providerId="LiveId" clId="{52BF90E9-EA63-413C-A54C-4F9B1E3C799E}" dt="2024-03-28T18:51:45.947" v="81" actId="122"/>
        <pc:sldMasterMkLst>
          <pc:docMk/>
          <pc:sldMasterMk cId="1642139397" sldId="2147483656"/>
        </pc:sldMasterMkLst>
        <pc:sldLayoutChg chg="modSp mod">
          <pc:chgData name="Marco Parenzan" userId="a83bbb23f3e251dc" providerId="LiveId" clId="{52BF90E9-EA63-413C-A54C-4F9B1E3C799E}" dt="2024-03-28T18:49:07.952" v="55" actId="14100"/>
          <pc:sldLayoutMkLst>
            <pc:docMk/>
            <pc:sldMasterMk cId="1642139397" sldId="2147483656"/>
            <pc:sldLayoutMk cId="1443826280" sldId="2147483657"/>
          </pc:sldLayoutMkLst>
          <pc:spChg chg="mod">
            <ac:chgData name="Marco Parenzan" userId="a83bbb23f3e251dc" providerId="LiveId" clId="{52BF90E9-EA63-413C-A54C-4F9B1E3C799E}" dt="2024-03-28T18:49:07.952" v="55" actId="14100"/>
            <ac:spMkLst>
              <pc:docMk/>
              <pc:sldMasterMk cId="1642139397" sldId="2147483656"/>
              <pc:sldLayoutMk cId="1443826280" sldId="2147483657"/>
              <ac:spMk id="2" creationId="{9FD9DD61-3B4B-791E-A288-1D4E098CF426}"/>
            </ac:spMkLst>
          </pc:spChg>
          <pc:spChg chg="mod">
            <ac:chgData name="Marco Parenzan" userId="a83bbb23f3e251dc" providerId="LiveId" clId="{52BF90E9-EA63-413C-A54C-4F9B1E3C799E}" dt="2024-03-28T18:49:07.952" v="55" actId="14100"/>
            <ac:spMkLst>
              <pc:docMk/>
              <pc:sldMasterMk cId="1642139397" sldId="2147483656"/>
              <pc:sldLayoutMk cId="1443826280" sldId="2147483657"/>
              <ac:spMk id="3" creationId="{C74F4FCB-C4EB-FA0D-F4B2-D33F1CFB1655}"/>
            </ac:spMkLst>
          </pc:spChg>
          <pc:picChg chg="mod">
            <ac:chgData name="Marco Parenzan" userId="a83bbb23f3e251dc" providerId="LiveId" clId="{52BF90E9-EA63-413C-A54C-4F9B1E3C799E}" dt="2024-03-28T18:48:41.448" v="23" actId="14100"/>
            <ac:picMkLst>
              <pc:docMk/>
              <pc:sldMasterMk cId="1642139397" sldId="2147483656"/>
              <pc:sldLayoutMk cId="1443826280" sldId="2147483657"/>
              <ac:picMk id="8" creationId="{05F24E3A-0D26-2CDC-8CEC-287A3B71DA2D}"/>
            </ac:picMkLst>
          </pc:picChg>
          <pc:picChg chg="mod">
            <ac:chgData name="Marco Parenzan" userId="a83bbb23f3e251dc" providerId="LiveId" clId="{52BF90E9-EA63-413C-A54C-4F9B1E3C799E}" dt="2024-03-28T18:48:47.085" v="24" actId="14100"/>
            <ac:picMkLst>
              <pc:docMk/>
              <pc:sldMasterMk cId="1642139397" sldId="2147483656"/>
              <pc:sldLayoutMk cId="1443826280" sldId="2147483657"/>
              <ac:picMk id="12" creationId="{A17050D7-0D93-5190-2B8D-96D323B3C960}"/>
            </ac:picMkLst>
          </pc:picChg>
          <pc:picChg chg="mod">
            <ac:chgData name="Marco Parenzan" userId="a83bbb23f3e251dc" providerId="LiveId" clId="{52BF90E9-EA63-413C-A54C-4F9B1E3C799E}" dt="2024-03-28T18:46:49.527" v="19" actId="1076"/>
            <ac:picMkLst>
              <pc:docMk/>
              <pc:sldMasterMk cId="1642139397" sldId="2147483656"/>
              <pc:sldLayoutMk cId="1443826280" sldId="2147483657"/>
              <ac:picMk id="14" creationId="{3019A575-DE07-F797-C367-79CAC83C7097}"/>
            </ac:picMkLst>
          </pc:picChg>
        </pc:sldLayoutChg>
        <pc:sldLayoutChg chg="modSp mod">
          <pc:chgData name="Marco Parenzan" userId="a83bbb23f3e251dc" providerId="LiveId" clId="{52BF90E9-EA63-413C-A54C-4F9B1E3C799E}" dt="2024-03-28T18:51:08.981" v="75" actId="14100"/>
          <pc:sldLayoutMkLst>
            <pc:docMk/>
            <pc:sldMasterMk cId="1642139397" sldId="2147483656"/>
            <pc:sldLayoutMk cId="2478058371" sldId="2147483659"/>
          </pc:sldLayoutMkLst>
          <pc:spChg chg="mod">
            <ac:chgData name="Marco Parenzan" userId="a83bbb23f3e251dc" providerId="LiveId" clId="{52BF90E9-EA63-413C-A54C-4F9B1E3C799E}" dt="2024-03-28T18:46:29.761" v="17" actId="14100"/>
            <ac:spMkLst>
              <pc:docMk/>
              <pc:sldMasterMk cId="1642139397" sldId="2147483656"/>
              <pc:sldLayoutMk cId="2478058371" sldId="2147483659"/>
              <ac:spMk id="2" creationId="{6CED8A27-81CB-1DE6-67EB-65531BEAFD1D}"/>
            </ac:spMkLst>
          </pc:spChg>
          <pc:spChg chg="mod">
            <ac:chgData name="Marco Parenzan" userId="a83bbb23f3e251dc" providerId="LiveId" clId="{52BF90E9-EA63-413C-A54C-4F9B1E3C799E}" dt="2024-03-28T18:46:24.472" v="16" actId="14100"/>
            <ac:spMkLst>
              <pc:docMk/>
              <pc:sldMasterMk cId="1642139397" sldId="2147483656"/>
              <pc:sldLayoutMk cId="2478058371" sldId="2147483659"/>
              <ac:spMk id="3" creationId="{F4277E01-9328-162F-0D77-62F4E6BFA9CA}"/>
            </ac:spMkLst>
          </pc:spChg>
          <pc:picChg chg="mod">
            <ac:chgData name="Marco Parenzan" userId="a83bbb23f3e251dc" providerId="LiveId" clId="{52BF90E9-EA63-413C-A54C-4F9B1E3C799E}" dt="2024-03-28T18:51:08.981" v="75" actId="14100"/>
            <ac:picMkLst>
              <pc:docMk/>
              <pc:sldMasterMk cId="1642139397" sldId="2147483656"/>
              <pc:sldLayoutMk cId="2478058371" sldId="2147483659"/>
              <ac:picMk id="7" creationId="{F9B32833-7F8C-47AD-1C64-E544342F7956}"/>
            </ac:picMkLst>
          </pc:picChg>
          <pc:picChg chg="mod">
            <ac:chgData name="Marco Parenzan" userId="a83bbb23f3e251dc" providerId="LiveId" clId="{52BF90E9-EA63-413C-A54C-4F9B1E3C799E}" dt="2024-03-28T18:49:34.251" v="63" actId="14100"/>
            <ac:picMkLst>
              <pc:docMk/>
              <pc:sldMasterMk cId="1642139397" sldId="2147483656"/>
              <pc:sldLayoutMk cId="2478058371" sldId="2147483659"/>
              <ac:picMk id="8" creationId="{B9F22632-7165-DD2C-231A-B89BE2429ACE}"/>
            </ac:picMkLst>
          </pc:picChg>
          <pc:picChg chg="mod">
            <ac:chgData name="Marco Parenzan" userId="a83bbb23f3e251dc" providerId="LiveId" clId="{52BF90E9-EA63-413C-A54C-4F9B1E3C799E}" dt="2024-03-28T18:49:24.683" v="60" actId="1076"/>
            <ac:picMkLst>
              <pc:docMk/>
              <pc:sldMasterMk cId="1642139397" sldId="2147483656"/>
              <pc:sldLayoutMk cId="2478058371" sldId="2147483659"/>
              <ac:picMk id="9" creationId="{8DFBC7B2-3A14-4029-AC87-CF97E6E06E20}"/>
            </ac:picMkLst>
          </pc:picChg>
        </pc:sldLayoutChg>
        <pc:sldLayoutChg chg="addSp delSp modSp mod">
          <pc:chgData name="Marco Parenzan" userId="a83bbb23f3e251dc" providerId="LiveId" clId="{52BF90E9-EA63-413C-A54C-4F9B1E3C799E}" dt="2024-03-28T18:51:45.947" v="81" actId="122"/>
          <pc:sldLayoutMkLst>
            <pc:docMk/>
            <pc:sldMasterMk cId="1642139397" sldId="2147483656"/>
            <pc:sldLayoutMk cId="3044537947" sldId="2147483660"/>
          </pc:sldLayoutMkLst>
          <pc:spChg chg="mod">
            <ac:chgData name="Marco Parenzan" userId="a83bbb23f3e251dc" providerId="LiveId" clId="{52BF90E9-EA63-413C-A54C-4F9B1E3C799E}" dt="2024-03-28T18:51:45.947" v="81" actId="122"/>
            <ac:spMkLst>
              <pc:docMk/>
              <pc:sldMasterMk cId="1642139397" sldId="2147483656"/>
              <pc:sldLayoutMk cId="3044537947" sldId="2147483660"/>
              <ac:spMk id="2" creationId="{DEC8A769-0733-E91B-A402-21DD319B4E9C}"/>
            </ac:spMkLst>
          </pc:spChg>
          <pc:picChg chg="add mod">
            <ac:chgData name="Marco Parenzan" userId="a83bbb23f3e251dc" providerId="LiveId" clId="{52BF90E9-EA63-413C-A54C-4F9B1E3C799E}" dt="2024-03-28T18:51:38.852" v="79"/>
            <ac:picMkLst>
              <pc:docMk/>
              <pc:sldMasterMk cId="1642139397" sldId="2147483656"/>
              <pc:sldLayoutMk cId="3044537947" sldId="2147483660"/>
              <ac:picMk id="3" creationId="{ABD81816-A2F1-6C83-0B03-4036C9116AA1}"/>
            </ac:picMkLst>
          </pc:picChg>
          <pc:picChg chg="del">
            <ac:chgData name="Marco Parenzan" userId="a83bbb23f3e251dc" providerId="LiveId" clId="{52BF90E9-EA63-413C-A54C-4F9B1E3C799E}" dt="2024-03-28T18:50:58.047" v="72" actId="478"/>
            <ac:picMkLst>
              <pc:docMk/>
              <pc:sldMasterMk cId="1642139397" sldId="2147483656"/>
              <pc:sldLayoutMk cId="3044537947" sldId="2147483660"/>
              <ac:picMk id="4" creationId="{6AFB430F-FB35-9B0B-205E-6BC273B1F939}"/>
            </ac:picMkLst>
          </pc:picChg>
          <pc:picChg chg="add mod">
            <ac:chgData name="Marco Parenzan" userId="a83bbb23f3e251dc" providerId="LiveId" clId="{52BF90E9-EA63-413C-A54C-4F9B1E3C799E}" dt="2024-03-28T18:51:38.852" v="79"/>
            <ac:picMkLst>
              <pc:docMk/>
              <pc:sldMasterMk cId="1642139397" sldId="2147483656"/>
              <pc:sldLayoutMk cId="3044537947" sldId="2147483660"/>
              <ac:picMk id="5" creationId="{75135677-4031-546A-09BC-60683852B2E5}"/>
            </ac:picMkLst>
          </pc:picChg>
          <pc:picChg chg="add mod">
            <ac:chgData name="Marco Parenzan" userId="a83bbb23f3e251dc" providerId="LiveId" clId="{52BF90E9-EA63-413C-A54C-4F9B1E3C799E}" dt="2024-03-28T18:51:38.852" v="79"/>
            <ac:picMkLst>
              <pc:docMk/>
              <pc:sldMasterMk cId="1642139397" sldId="2147483656"/>
              <pc:sldLayoutMk cId="3044537947" sldId="2147483660"/>
              <ac:picMk id="6" creationId="{F6547F72-BAB0-4B3C-1957-5CAF564D770A}"/>
            </ac:picMkLst>
          </pc:picChg>
          <pc:picChg chg="del">
            <ac:chgData name="Marco Parenzan" userId="a83bbb23f3e251dc" providerId="LiveId" clId="{52BF90E9-EA63-413C-A54C-4F9B1E3C799E}" dt="2024-03-28T18:50:59.802" v="73" actId="478"/>
            <ac:picMkLst>
              <pc:docMk/>
              <pc:sldMasterMk cId="1642139397" sldId="2147483656"/>
              <pc:sldLayoutMk cId="3044537947" sldId="2147483660"/>
              <ac:picMk id="10" creationId="{7C264CE9-687B-3462-5518-EF8AC9F9B738}"/>
            </ac:picMkLst>
          </pc:picChg>
        </pc:sldLayoutChg>
        <pc:sldLayoutChg chg="mod">
          <pc:chgData name="Marco Parenzan" userId="a83bbb23f3e251dc" providerId="LiveId" clId="{52BF90E9-EA63-413C-A54C-4F9B1E3C799E}" dt="2024-03-28T18:51:29.409" v="77" actId="6014"/>
          <pc:sldLayoutMkLst>
            <pc:docMk/>
            <pc:sldMasterMk cId="1642139397" sldId="2147483656"/>
            <pc:sldLayoutMk cId="3267497640" sldId="2147483661"/>
          </pc:sldLayoutMkLst>
        </pc:sldLayoutChg>
      </pc:sldMasterChg>
    </pc:docChg>
  </pc:docChgLst>
  <pc:docChgLst>
    <pc:chgData name="Marco Parenzan" userId="a83bbb23f3e251dc" providerId="LiveId" clId="{48ECE51C-E190-431E-B542-6C27CFE8DDE1}"/>
    <pc:docChg chg="undo custSel addSld delSld modSld sldOrd modMainMaster">
      <pc:chgData name="Marco Parenzan" userId="a83bbb23f3e251dc" providerId="LiveId" clId="{48ECE51C-E190-431E-B542-6C27CFE8DDE1}" dt="2024-09-06T05:42:19.680" v="452" actId="20577"/>
      <pc:docMkLst>
        <pc:docMk/>
      </pc:docMkLst>
      <pc:sldChg chg="modSp">
        <pc:chgData name="Marco Parenzan" userId="a83bbb23f3e251dc" providerId="LiveId" clId="{48ECE51C-E190-431E-B542-6C27CFE8DDE1}" dt="2024-09-02T21:18:01.955" v="412" actId="20577"/>
        <pc:sldMkLst>
          <pc:docMk/>
          <pc:sldMk cId="375658392" sldId="256"/>
        </pc:sldMkLst>
        <pc:spChg chg="mod">
          <ac:chgData name="Marco Parenzan" userId="a83bbb23f3e251dc" providerId="LiveId" clId="{48ECE51C-E190-431E-B542-6C27CFE8DDE1}" dt="2024-09-02T21:17:57.930" v="403" actId="20577"/>
          <ac:spMkLst>
            <pc:docMk/>
            <pc:sldMk cId="375658392" sldId="256"/>
            <ac:spMk id="6" creationId="{0A4F96D6-AD6D-A3DB-1F81-619A10E1E56E}"/>
          </ac:spMkLst>
        </pc:spChg>
        <pc:spChg chg="mod">
          <ac:chgData name="Marco Parenzan" userId="a83bbb23f3e251dc" providerId="LiveId" clId="{48ECE51C-E190-431E-B542-6C27CFE8DDE1}" dt="2024-09-02T21:18:01.955" v="412" actId="20577"/>
          <ac:spMkLst>
            <pc:docMk/>
            <pc:sldMk cId="375658392" sldId="256"/>
            <ac:spMk id="7" creationId="{51EA473C-CEEB-DF22-F8BD-DF490C8806F4}"/>
          </ac:spMkLst>
        </pc:spChg>
      </pc:sldChg>
      <pc:sldChg chg="addSp delSp modSp del mod chgLayout">
        <pc:chgData name="Marco Parenzan" userId="a83bbb23f3e251dc" providerId="LiveId" clId="{48ECE51C-E190-431E-B542-6C27CFE8DDE1}" dt="2024-09-02T21:01:00.678" v="114" actId="47"/>
        <pc:sldMkLst>
          <pc:docMk/>
          <pc:sldMk cId="3319098885" sldId="258"/>
        </pc:sldMkLst>
        <pc:spChg chg="del">
          <ac:chgData name="Marco Parenzan" userId="a83bbb23f3e251dc" providerId="LiveId" clId="{48ECE51C-E190-431E-B542-6C27CFE8DDE1}" dt="2024-09-02T21:00:54.534" v="113" actId="6264"/>
          <ac:spMkLst>
            <pc:docMk/>
            <pc:sldMk cId="3319098885" sldId="258"/>
            <ac:spMk id="2" creationId="{F442009A-99D0-47B8-499D-5793C5A67DA0}"/>
          </ac:spMkLst>
        </pc:spChg>
        <pc:spChg chg="del">
          <ac:chgData name="Marco Parenzan" userId="a83bbb23f3e251dc" providerId="LiveId" clId="{48ECE51C-E190-431E-B542-6C27CFE8DDE1}" dt="2024-09-02T21:00:54.534" v="113" actId="6264"/>
          <ac:spMkLst>
            <pc:docMk/>
            <pc:sldMk cId="3319098885" sldId="258"/>
            <ac:spMk id="3" creationId="{DE245A16-607D-994A-61D0-05EE455C0F37}"/>
          </ac:spMkLst>
        </pc:spChg>
        <pc:spChg chg="add mod ord">
          <ac:chgData name="Marco Parenzan" userId="a83bbb23f3e251dc" providerId="LiveId" clId="{48ECE51C-E190-431E-B542-6C27CFE8DDE1}" dt="2024-09-02T21:00:54.534" v="113" actId="6264"/>
          <ac:spMkLst>
            <pc:docMk/>
            <pc:sldMk cId="3319098885" sldId="258"/>
            <ac:spMk id="4" creationId="{AA336DE4-3F9D-B288-E473-8E692C61E48F}"/>
          </ac:spMkLst>
        </pc:spChg>
        <pc:spChg chg="add mod ord">
          <ac:chgData name="Marco Parenzan" userId="a83bbb23f3e251dc" providerId="LiveId" clId="{48ECE51C-E190-431E-B542-6C27CFE8DDE1}" dt="2024-09-02T21:00:54.534" v="113" actId="6264"/>
          <ac:spMkLst>
            <pc:docMk/>
            <pc:sldMk cId="3319098885" sldId="258"/>
            <ac:spMk id="5" creationId="{AB637CF7-30B2-A5F7-0AF5-B8C4E672CBDF}"/>
          </ac:spMkLst>
        </pc:spChg>
      </pc:sldChg>
      <pc:sldChg chg="modSp">
        <pc:chgData name="Marco Parenzan" userId="a83bbb23f3e251dc" providerId="LiveId" clId="{48ECE51C-E190-431E-B542-6C27CFE8DDE1}" dt="2024-09-02T21:18:39.838" v="422" actId="20577"/>
        <pc:sldMkLst>
          <pc:docMk/>
          <pc:sldMk cId="333586773" sldId="259"/>
        </pc:sldMkLst>
        <pc:spChg chg="mod">
          <ac:chgData name="Marco Parenzan" userId="a83bbb23f3e251dc" providerId="LiveId" clId="{48ECE51C-E190-431E-B542-6C27CFE8DDE1}" dt="2024-09-02T21:18:39.838" v="422" actId="20577"/>
          <ac:spMkLst>
            <pc:docMk/>
            <pc:sldMk cId="333586773" sldId="259"/>
            <ac:spMk id="2" creationId="{519AF173-5B62-3E0A-DC11-42DEA9D40AD5}"/>
          </ac:spMkLst>
        </pc:spChg>
      </pc:sldChg>
      <pc:sldChg chg="del">
        <pc:chgData name="Marco Parenzan" userId="a83bbb23f3e251dc" providerId="LiveId" clId="{48ECE51C-E190-431E-B542-6C27CFE8DDE1}" dt="2024-09-02T21:01:06.227" v="115" actId="47"/>
        <pc:sldMkLst>
          <pc:docMk/>
          <pc:sldMk cId="3707375203" sldId="260"/>
        </pc:sldMkLst>
      </pc:sldChg>
      <pc:sldChg chg="modSp">
        <pc:chgData name="Marco Parenzan" userId="a83bbb23f3e251dc" providerId="LiveId" clId="{48ECE51C-E190-431E-B542-6C27CFE8DDE1}" dt="2024-09-02T21:19:02.500" v="426" actId="20577"/>
        <pc:sldMkLst>
          <pc:docMk/>
          <pc:sldMk cId="1949494707" sldId="261"/>
        </pc:sldMkLst>
        <pc:spChg chg="mod">
          <ac:chgData name="Marco Parenzan" userId="a83bbb23f3e251dc" providerId="LiveId" clId="{48ECE51C-E190-431E-B542-6C27CFE8DDE1}" dt="2024-09-02T21:19:02.500" v="426" actId="20577"/>
          <ac:spMkLst>
            <pc:docMk/>
            <pc:sldMk cId="1949494707" sldId="261"/>
            <ac:spMk id="5" creationId="{2EF02067-985C-966C-AB19-B0D64382071F}"/>
          </ac:spMkLst>
        </pc:spChg>
      </pc:sldChg>
      <pc:sldChg chg="delSp new mod modClrScheme chgLayout">
        <pc:chgData name="Marco Parenzan" userId="a83bbb23f3e251dc" providerId="LiveId" clId="{48ECE51C-E190-431E-B542-6C27CFE8DDE1}" dt="2024-09-02T21:01:14.531" v="117" actId="700"/>
        <pc:sldMkLst>
          <pc:docMk/>
          <pc:sldMk cId="390607681" sldId="262"/>
        </pc:sldMkLst>
        <pc:spChg chg="del">
          <ac:chgData name="Marco Parenzan" userId="a83bbb23f3e251dc" providerId="LiveId" clId="{48ECE51C-E190-431E-B542-6C27CFE8DDE1}" dt="2024-09-02T21:01:14.531" v="117" actId="700"/>
          <ac:spMkLst>
            <pc:docMk/>
            <pc:sldMk cId="390607681" sldId="262"/>
            <ac:spMk id="2" creationId="{1171C0BD-35FE-8191-DC26-44B9C654555C}"/>
          </ac:spMkLst>
        </pc:spChg>
      </pc:sldChg>
      <pc:sldChg chg="new del">
        <pc:chgData name="Marco Parenzan" userId="a83bbb23f3e251dc" providerId="LiveId" clId="{48ECE51C-E190-431E-B542-6C27CFE8DDE1}" dt="2024-09-02T21:18:21.182" v="413" actId="2696"/>
        <pc:sldMkLst>
          <pc:docMk/>
          <pc:sldMk cId="700601773" sldId="263"/>
        </pc:sldMkLst>
      </pc:sldChg>
      <pc:sldChg chg="addSp delSp modSp new mod ord modClrScheme chgLayout">
        <pc:chgData name="Marco Parenzan" userId="a83bbb23f3e251dc" providerId="LiveId" clId="{48ECE51C-E190-431E-B542-6C27CFE8DDE1}" dt="2024-09-06T05:42:19.680" v="452" actId="20577"/>
        <pc:sldMkLst>
          <pc:docMk/>
          <pc:sldMk cId="1541445406" sldId="264"/>
        </pc:sldMkLst>
        <pc:spChg chg="del mod ord">
          <ac:chgData name="Marco Parenzan" userId="a83bbb23f3e251dc" providerId="LiveId" clId="{48ECE51C-E190-431E-B542-6C27CFE8DDE1}" dt="2024-09-02T21:12:17.577" v="162" actId="700"/>
          <ac:spMkLst>
            <pc:docMk/>
            <pc:sldMk cId="1541445406" sldId="264"/>
            <ac:spMk id="2" creationId="{07A40795-B604-D4D0-93D4-22B03A007656}"/>
          </ac:spMkLst>
        </pc:spChg>
        <pc:spChg chg="del">
          <ac:chgData name="Marco Parenzan" userId="a83bbb23f3e251dc" providerId="LiveId" clId="{48ECE51C-E190-431E-B542-6C27CFE8DDE1}" dt="2024-09-02T21:12:17.577" v="162" actId="700"/>
          <ac:spMkLst>
            <pc:docMk/>
            <pc:sldMk cId="1541445406" sldId="264"/>
            <ac:spMk id="3" creationId="{9524D6B4-9D87-9B4B-1744-2F6FCEFB5141}"/>
          </ac:spMkLst>
        </pc:spChg>
        <pc:spChg chg="add mod ord">
          <ac:chgData name="Marco Parenzan" userId="a83bbb23f3e251dc" providerId="LiveId" clId="{48ECE51C-E190-431E-B542-6C27CFE8DDE1}" dt="2024-09-06T05:42:19.680" v="452" actId="20577"/>
          <ac:spMkLst>
            <pc:docMk/>
            <pc:sldMk cId="1541445406" sldId="264"/>
            <ac:spMk id="4" creationId="{406BA7D3-44B3-EE56-AA89-44BD6A756864}"/>
          </ac:spMkLst>
        </pc:spChg>
        <pc:spChg chg="add mod ord">
          <ac:chgData name="Marco Parenzan" userId="a83bbb23f3e251dc" providerId="LiveId" clId="{48ECE51C-E190-431E-B542-6C27CFE8DDE1}" dt="2024-09-02T21:20:05.457" v="428" actId="207"/>
          <ac:spMkLst>
            <pc:docMk/>
            <pc:sldMk cId="1541445406" sldId="264"/>
            <ac:spMk id="10" creationId="{231B058B-7094-691C-7DEA-39CF03F01F94}"/>
          </ac:spMkLst>
        </pc:spChg>
        <pc:spChg chg="add mod ord">
          <ac:chgData name="Marco Parenzan" userId="a83bbb23f3e251dc" providerId="LiveId" clId="{48ECE51C-E190-431E-B542-6C27CFE8DDE1}" dt="2024-09-02T21:20:05.457" v="428" actId="207"/>
          <ac:spMkLst>
            <pc:docMk/>
            <pc:sldMk cId="1541445406" sldId="264"/>
            <ac:spMk id="11" creationId="{C7D582B7-547A-D0E3-A445-0B7A5448F187}"/>
          </ac:spMkLst>
        </pc:spChg>
        <pc:spChg chg="add mod ord">
          <ac:chgData name="Marco Parenzan" userId="a83bbb23f3e251dc" providerId="LiveId" clId="{48ECE51C-E190-431E-B542-6C27CFE8DDE1}" dt="2024-09-02T21:20:05.457" v="428" actId="207"/>
          <ac:spMkLst>
            <pc:docMk/>
            <pc:sldMk cId="1541445406" sldId="264"/>
            <ac:spMk id="12" creationId="{204F62C6-5672-67D4-CE6C-3446CF31D322}"/>
          </ac:spMkLst>
        </pc:spChg>
        <pc:spChg chg="add mod ord">
          <ac:chgData name="Marco Parenzan" userId="a83bbb23f3e251dc" providerId="LiveId" clId="{48ECE51C-E190-431E-B542-6C27CFE8DDE1}" dt="2024-09-02T21:20:40.198" v="435" actId="1076"/>
          <ac:spMkLst>
            <pc:docMk/>
            <pc:sldMk cId="1541445406" sldId="264"/>
            <ac:spMk id="13" creationId="{339009B4-73F3-2AFF-3002-BEC253B0B935}"/>
          </ac:spMkLst>
        </pc:spChg>
        <pc:spChg chg="mod">
          <ac:chgData name="Marco Parenzan" userId="a83bbb23f3e251dc" providerId="LiveId" clId="{48ECE51C-E190-431E-B542-6C27CFE8DDE1}" dt="2024-09-02T21:12:18.880" v="163"/>
          <ac:spMkLst>
            <pc:docMk/>
            <pc:sldMk cId="1541445406" sldId="264"/>
            <ac:spMk id="17" creationId="{754F74BD-E756-C9D1-F30D-82141D479A6E}"/>
          </ac:spMkLst>
        </pc:spChg>
        <pc:spChg chg="mod">
          <ac:chgData name="Marco Parenzan" userId="a83bbb23f3e251dc" providerId="LiveId" clId="{48ECE51C-E190-431E-B542-6C27CFE8DDE1}" dt="2024-09-02T21:12:18.880" v="163"/>
          <ac:spMkLst>
            <pc:docMk/>
            <pc:sldMk cId="1541445406" sldId="264"/>
            <ac:spMk id="18" creationId="{E23FE9A0-3F07-BD99-85A1-40407A50ED64}"/>
          </ac:spMkLst>
        </pc:spChg>
        <pc:spChg chg="mod">
          <ac:chgData name="Marco Parenzan" userId="a83bbb23f3e251dc" providerId="LiveId" clId="{48ECE51C-E190-431E-B542-6C27CFE8DDE1}" dt="2024-09-02T21:12:18.880" v="163"/>
          <ac:spMkLst>
            <pc:docMk/>
            <pc:sldMk cId="1541445406" sldId="264"/>
            <ac:spMk id="20" creationId="{40C1D9A0-5404-D1F6-4C38-528A15FFEC62}"/>
          </ac:spMkLst>
        </pc:spChg>
        <pc:spChg chg="mod">
          <ac:chgData name="Marco Parenzan" userId="a83bbb23f3e251dc" providerId="LiveId" clId="{48ECE51C-E190-431E-B542-6C27CFE8DDE1}" dt="2024-09-02T21:12:18.880" v="163"/>
          <ac:spMkLst>
            <pc:docMk/>
            <pc:sldMk cId="1541445406" sldId="264"/>
            <ac:spMk id="21" creationId="{69315B27-0403-57BD-3129-4C7AD109A04C}"/>
          </ac:spMkLst>
        </pc:spChg>
        <pc:spChg chg="mod">
          <ac:chgData name="Marco Parenzan" userId="a83bbb23f3e251dc" providerId="LiveId" clId="{48ECE51C-E190-431E-B542-6C27CFE8DDE1}" dt="2024-09-02T21:12:18.880" v="163"/>
          <ac:spMkLst>
            <pc:docMk/>
            <pc:sldMk cId="1541445406" sldId="264"/>
            <ac:spMk id="23" creationId="{A9E76AEC-A914-363B-63E0-BC3CE6A6313A}"/>
          </ac:spMkLst>
        </pc:spChg>
        <pc:spChg chg="mod">
          <ac:chgData name="Marco Parenzan" userId="a83bbb23f3e251dc" providerId="LiveId" clId="{48ECE51C-E190-431E-B542-6C27CFE8DDE1}" dt="2024-09-02T21:12:18.880" v="163"/>
          <ac:spMkLst>
            <pc:docMk/>
            <pc:sldMk cId="1541445406" sldId="264"/>
            <ac:spMk id="25" creationId="{0B7693F2-EDDA-8324-B0F5-F41117D9DA91}"/>
          </ac:spMkLst>
        </pc:spChg>
        <pc:spChg chg="mod">
          <ac:chgData name="Marco Parenzan" userId="a83bbb23f3e251dc" providerId="LiveId" clId="{48ECE51C-E190-431E-B542-6C27CFE8DDE1}" dt="2024-09-02T21:12:18.880" v="163"/>
          <ac:spMkLst>
            <pc:docMk/>
            <pc:sldMk cId="1541445406" sldId="264"/>
            <ac:spMk id="26" creationId="{B2AB2EB5-97A5-294C-9BB1-65A99693E77D}"/>
          </ac:spMkLst>
        </pc:spChg>
        <pc:spChg chg="add del mod ord">
          <ac:chgData name="Marco Parenzan" userId="a83bbb23f3e251dc" providerId="LiveId" clId="{48ECE51C-E190-431E-B542-6C27CFE8DDE1}" dt="2024-09-02T21:20:40.198" v="435" actId="1076"/>
          <ac:spMkLst>
            <pc:docMk/>
            <pc:sldMk cId="1541445406" sldId="264"/>
            <ac:spMk id="28" creationId="{8052F927-F259-5A38-4E2A-0BF6DBE17C57}"/>
          </ac:spMkLst>
        </pc:spChg>
        <pc:spChg chg="add mod">
          <ac:chgData name="Marco Parenzan" userId="a83bbb23f3e251dc" providerId="LiveId" clId="{48ECE51C-E190-431E-B542-6C27CFE8DDE1}" dt="2024-09-02T21:20:05.457" v="428" actId="207"/>
          <ac:spMkLst>
            <pc:docMk/>
            <pc:sldMk cId="1541445406" sldId="264"/>
            <ac:spMk id="30" creationId="{3D8CB746-E41F-0DDD-AD9F-70571293DEEC}"/>
          </ac:spMkLst>
        </pc:spChg>
        <pc:grpChg chg="add del mod">
          <ac:chgData name="Marco Parenzan" userId="a83bbb23f3e251dc" providerId="LiveId" clId="{48ECE51C-E190-431E-B542-6C27CFE8DDE1}" dt="2024-09-02T21:13:57.537" v="190" actId="478"/>
          <ac:grpSpMkLst>
            <pc:docMk/>
            <pc:sldMk cId="1541445406" sldId="264"/>
            <ac:grpSpMk id="16" creationId="{70022385-9CAE-CC4C-682B-7392312B00EF}"/>
          </ac:grpSpMkLst>
        </pc:grpChg>
        <pc:grpChg chg="add mod">
          <ac:chgData name="Marco Parenzan" userId="a83bbb23f3e251dc" providerId="LiveId" clId="{48ECE51C-E190-431E-B542-6C27CFE8DDE1}" dt="2024-09-02T21:17:27.659" v="384" actId="13244"/>
          <ac:grpSpMkLst>
            <pc:docMk/>
            <pc:sldMk cId="1541445406" sldId="264"/>
            <ac:grpSpMk id="19" creationId="{20F99D6E-EB8C-6C9C-A09E-0E6A80CC41D1}"/>
          </ac:grpSpMkLst>
        </pc:grpChg>
        <pc:grpChg chg="add mod ord">
          <ac:chgData name="Marco Parenzan" userId="a83bbb23f3e251dc" providerId="LiveId" clId="{48ECE51C-E190-431E-B542-6C27CFE8DDE1}" dt="2024-09-02T21:17:18.029" v="382" actId="13244"/>
          <ac:grpSpMkLst>
            <pc:docMk/>
            <pc:sldMk cId="1541445406" sldId="264"/>
            <ac:grpSpMk id="22" creationId="{463FDEA3-8630-A1A8-6865-B4DC6AB75235}"/>
          </ac:grpSpMkLst>
        </pc:grpChg>
        <pc:grpChg chg="mod">
          <ac:chgData name="Marco Parenzan" userId="a83bbb23f3e251dc" providerId="LiveId" clId="{48ECE51C-E190-431E-B542-6C27CFE8DDE1}" dt="2024-09-02T21:12:18.880" v="163"/>
          <ac:grpSpMkLst>
            <pc:docMk/>
            <pc:sldMk cId="1541445406" sldId="264"/>
            <ac:grpSpMk id="24" creationId="{8D7358BE-1444-D4A8-8AAD-00ACA05F7976}"/>
          </ac:grpSpMkLst>
        </pc:grpChg>
        <pc:picChg chg="add del mod">
          <ac:chgData name="Marco Parenzan" userId="a83bbb23f3e251dc" providerId="LiveId" clId="{48ECE51C-E190-431E-B542-6C27CFE8DDE1}" dt="2024-09-02T21:17:00.739" v="378" actId="478"/>
          <ac:picMkLst>
            <pc:docMk/>
            <pc:sldMk cId="1541445406" sldId="264"/>
            <ac:picMk id="5" creationId="{A0D99AB6-D837-D61C-5AC3-4251B5BD4B48}"/>
          </ac:picMkLst>
        </pc:picChg>
        <pc:picChg chg="add del mod">
          <ac:chgData name="Marco Parenzan" userId="a83bbb23f3e251dc" providerId="LiveId" clId="{48ECE51C-E190-431E-B542-6C27CFE8DDE1}" dt="2024-09-02T21:12:31.284" v="173" actId="478"/>
          <ac:picMkLst>
            <pc:docMk/>
            <pc:sldMk cId="1541445406" sldId="264"/>
            <ac:picMk id="6" creationId="{FE2C47FE-3676-2E56-74DB-E8CE18E334B2}"/>
          </ac:picMkLst>
        </pc:picChg>
        <pc:picChg chg="add del mod">
          <ac:chgData name="Marco Parenzan" userId="a83bbb23f3e251dc" providerId="LiveId" clId="{48ECE51C-E190-431E-B542-6C27CFE8DDE1}" dt="2024-09-02T21:12:31.284" v="173" actId="478"/>
          <ac:picMkLst>
            <pc:docMk/>
            <pc:sldMk cId="1541445406" sldId="264"/>
            <ac:picMk id="7" creationId="{5587A560-6AA5-AEA3-81F1-C453F363F323}"/>
          </ac:picMkLst>
        </pc:picChg>
        <pc:picChg chg="add mod">
          <ac:chgData name="Marco Parenzan" userId="a83bbb23f3e251dc" providerId="LiveId" clId="{48ECE51C-E190-431E-B542-6C27CFE8DDE1}" dt="2024-09-02T21:15:54.799" v="317" actId="962"/>
          <ac:picMkLst>
            <pc:docMk/>
            <pc:sldMk cId="1541445406" sldId="264"/>
            <ac:picMk id="8" creationId="{97DC1F75-9D07-9779-9E4D-591B1475234E}"/>
          </ac:picMkLst>
        </pc:picChg>
        <pc:picChg chg="add del mod">
          <ac:chgData name="Marco Parenzan" userId="a83bbb23f3e251dc" providerId="LiveId" clId="{48ECE51C-E190-431E-B542-6C27CFE8DDE1}" dt="2024-09-02T21:12:31.284" v="173" actId="478"/>
          <ac:picMkLst>
            <pc:docMk/>
            <pc:sldMk cId="1541445406" sldId="264"/>
            <ac:picMk id="9" creationId="{846A2929-12D1-BC7D-A800-58DEFF5830F6}"/>
          </ac:picMkLst>
        </pc:picChg>
        <pc:picChg chg="add mod">
          <ac:chgData name="Marco Parenzan" userId="a83bbb23f3e251dc" providerId="LiveId" clId="{48ECE51C-E190-431E-B542-6C27CFE8DDE1}" dt="2024-09-02T21:16:41.004" v="374" actId="962"/>
          <ac:picMkLst>
            <pc:docMk/>
            <pc:sldMk cId="1541445406" sldId="264"/>
            <ac:picMk id="14" creationId="{90661AF7-F94F-6E3A-0484-C1905F147181}"/>
          </ac:picMkLst>
        </pc:picChg>
        <pc:picChg chg="add del mod">
          <ac:chgData name="Marco Parenzan" userId="a83bbb23f3e251dc" providerId="LiveId" clId="{48ECE51C-E190-431E-B542-6C27CFE8DDE1}" dt="2024-09-02T21:12:31.284" v="173" actId="478"/>
          <ac:picMkLst>
            <pc:docMk/>
            <pc:sldMk cId="1541445406" sldId="264"/>
            <ac:picMk id="15" creationId="{140ABF0F-B8C3-C399-6C47-03119F996FA1}"/>
          </ac:picMkLst>
        </pc:picChg>
        <pc:picChg chg="add mod">
          <ac:chgData name="Marco Parenzan" userId="a83bbb23f3e251dc" providerId="LiveId" clId="{48ECE51C-E190-431E-B542-6C27CFE8DDE1}" dt="2024-09-02T21:12:18.880" v="163"/>
          <ac:picMkLst>
            <pc:docMk/>
            <pc:sldMk cId="1541445406" sldId="264"/>
            <ac:picMk id="27" creationId="{B3ED2746-E817-3543-D080-6F8529D92E94}"/>
          </ac:picMkLst>
        </pc:picChg>
        <pc:picChg chg="add del mod">
          <ac:chgData name="Marco Parenzan" userId="a83bbb23f3e251dc" providerId="LiveId" clId="{48ECE51C-E190-431E-B542-6C27CFE8DDE1}" dt="2024-09-02T21:14:08.064" v="191" actId="478"/>
          <ac:picMkLst>
            <pc:docMk/>
            <pc:sldMk cId="1541445406" sldId="264"/>
            <ac:picMk id="29" creationId="{F366D6BE-0EA0-2FAD-216C-11B71231DED0}"/>
          </ac:picMkLst>
        </pc:picChg>
        <pc:picChg chg="add mod">
          <ac:chgData name="Marco Parenzan" userId="a83bbb23f3e251dc" providerId="LiveId" clId="{48ECE51C-E190-431E-B542-6C27CFE8DDE1}" dt="2024-09-02T21:17:09.126" v="380" actId="13244"/>
          <ac:picMkLst>
            <pc:docMk/>
            <pc:sldMk cId="1541445406" sldId="264"/>
            <ac:picMk id="1026" creationId="{34956195-C659-6B3E-639E-452D655829B4}"/>
          </ac:picMkLst>
        </pc:picChg>
      </pc:sldChg>
      <pc:sldMasterChg chg="addSp delSp modSp mod">
        <pc:chgData name="Marco Parenzan" userId="a83bbb23f3e251dc" providerId="LiveId" clId="{48ECE51C-E190-431E-B542-6C27CFE8DDE1}" dt="2024-09-02T21:20:28.181" v="434" actId="403"/>
        <pc:sldMasterMkLst>
          <pc:docMk/>
          <pc:sldMasterMk cId="3901749198" sldId="2147483648"/>
        </pc:sldMasterMkLst>
        <pc:spChg chg="mod">
          <ac:chgData name="Marco Parenzan" userId="a83bbb23f3e251dc" providerId="LiveId" clId="{48ECE51C-E190-431E-B542-6C27CFE8DDE1}" dt="2024-09-02T21:20:28.181" v="434" actId="403"/>
          <ac:spMkLst>
            <pc:docMk/>
            <pc:sldMasterMk cId="3901749198" sldId="2147483648"/>
            <ac:spMk id="2" creationId="{C5CC5E4B-6244-1273-742A-D6BF4C55A475}"/>
          </ac:spMkLst>
        </pc:spChg>
        <pc:spChg chg="mod">
          <ac:chgData name="Marco Parenzan" userId="a83bbb23f3e251dc" providerId="LiveId" clId="{48ECE51C-E190-431E-B542-6C27CFE8DDE1}" dt="2024-09-02T21:20:23.795" v="431" actId="207"/>
          <ac:spMkLst>
            <pc:docMk/>
            <pc:sldMasterMk cId="3901749198" sldId="2147483648"/>
            <ac:spMk id="3" creationId="{39212585-CDD8-AE1F-8096-77C3F4A9C88D}"/>
          </ac:spMkLst>
        </pc:spChg>
        <pc:spChg chg="mod">
          <ac:chgData name="Marco Parenzan" userId="a83bbb23f3e251dc" providerId="LiveId" clId="{48ECE51C-E190-431E-B542-6C27CFE8DDE1}" dt="2024-09-02T20:55:00.780" v="10" actId="207"/>
          <ac:spMkLst>
            <pc:docMk/>
            <pc:sldMasterMk cId="3901749198" sldId="2147483648"/>
            <ac:spMk id="10" creationId="{03867EF7-E09D-14F8-A33B-4C7B42853253}"/>
          </ac:spMkLst>
        </pc:spChg>
        <pc:picChg chg="add mod">
          <ac:chgData name="Marco Parenzan" userId="a83bbb23f3e251dc" providerId="LiveId" clId="{48ECE51C-E190-431E-B542-6C27CFE8DDE1}" dt="2024-09-02T21:10:05.008" v="159" actId="1076"/>
          <ac:picMkLst>
            <pc:docMk/>
            <pc:sldMasterMk cId="3901749198" sldId="2147483648"/>
            <ac:picMk id="5" creationId="{9EDA825F-94DC-4566-A260-CA0C25B297E4}"/>
          </ac:picMkLst>
        </pc:picChg>
        <pc:picChg chg="del">
          <ac:chgData name="Marco Parenzan" userId="a83bbb23f3e251dc" providerId="LiveId" clId="{48ECE51C-E190-431E-B542-6C27CFE8DDE1}" dt="2024-09-02T20:54:52.496" v="9" actId="478"/>
          <ac:picMkLst>
            <pc:docMk/>
            <pc:sldMasterMk cId="3901749198" sldId="2147483648"/>
            <ac:picMk id="7" creationId="{417CA253-9343-FB47-54C4-92C772D4D60A}"/>
          </ac:picMkLst>
        </pc:picChg>
        <pc:picChg chg="del">
          <ac:chgData name="Marco Parenzan" userId="a83bbb23f3e251dc" providerId="LiveId" clId="{48ECE51C-E190-431E-B542-6C27CFE8DDE1}" dt="2024-09-02T21:08:32.909" v="143" actId="478"/>
          <ac:picMkLst>
            <pc:docMk/>
            <pc:sldMasterMk cId="3901749198" sldId="2147483648"/>
            <ac:picMk id="8" creationId="{675AB89B-1FDC-4665-57AE-E4D1ADD84C21}"/>
          </ac:picMkLst>
        </pc:picChg>
        <pc:picChg chg="del">
          <ac:chgData name="Marco Parenzan" userId="a83bbb23f3e251dc" providerId="LiveId" clId="{48ECE51C-E190-431E-B542-6C27CFE8DDE1}" dt="2024-09-02T20:57:37.874" v="27" actId="478"/>
          <ac:picMkLst>
            <pc:docMk/>
            <pc:sldMasterMk cId="3901749198" sldId="2147483648"/>
            <ac:picMk id="9" creationId="{AB2A23B1-1152-B431-B8E6-25944953C4DD}"/>
          </ac:picMkLst>
        </pc:picChg>
        <pc:picChg chg="mod">
          <ac:chgData name="Marco Parenzan" userId="a83bbb23f3e251dc" providerId="LiveId" clId="{48ECE51C-E190-431E-B542-6C27CFE8DDE1}" dt="2024-09-02T21:09:17.632" v="155" actId="1076"/>
          <ac:picMkLst>
            <pc:docMk/>
            <pc:sldMasterMk cId="3901749198" sldId="2147483648"/>
            <ac:picMk id="12" creationId="{27A8A3F6-3D3D-AB73-1F2A-CF2979CCC88B}"/>
          </ac:picMkLst>
        </pc:picChg>
        <pc:picChg chg="mod">
          <ac:chgData name="Marco Parenzan" userId="a83bbb23f3e251dc" providerId="LiveId" clId="{48ECE51C-E190-431E-B542-6C27CFE8DDE1}" dt="2024-09-02T21:09:12.806" v="153" actId="1076"/>
          <ac:picMkLst>
            <pc:docMk/>
            <pc:sldMasterMk cId="3901749198" sldId="2147483648"/>
            <ac:picMk id="14" creationId="{623597B5-E30B-1DE9-100D-4D94026AE3A9}"/>
          </ac:picMkLst>
        </pc:picChg>
      </pc:sldMasterChg>
      <pc:sldMasterChg chg="addSp modSp setBg modSldLayout">
        <pc:chgData name="Marco Parenzan" userId="a83bbb23f3e251dc" providerId="LiveId" clId="{48ECE51C-E190-431E-B542-6C27CFE8DDE1}" dt="2024-09-02T21:00:08.019" v="112" actId="465"/>
        <pc:sldMasterMkLst>
          <pc:docMk/>
          <pc:sldMasterMk cId="1642139397" sldId="2147483656"/>
        </pc:sldMasterMkLst>
        <pc:spChg chg="add mod">
          <ac:chgData name="Marco Parenzan" userId="a83bbb23f3e251dc" providerId="LiveId" clId="{48ECE51C-E190-431E-B542-6C27CFE8DDE1}" dt="2024-09-02T20:55:51.709" v="12"/>
          <ac:spMkLst>
            <pc:docMk/>
            <pc:sldMasterMk cId="1642139397" sldId="2147483656"/>
            <ac:spMk id="2" creationId="{991973F3-AF07-90E9-9165-21984A4F46C5}"/>
          </ac:spMkLst>
        </pc:spChg>
        <pc:spChg chg="add mod">
          <ac:chgData name="Marco Parenzan" userId="a83bbb23f3e251dc" providerId="LiveId" clId="{48ECE51C-E190-431E-B542-6C27CFE8DDE1}" dt="2024-09-02T20:55:51.709" v="12"/>
          <ac:spMkLst>
            <pc:docMk/>
            <pc:sldMasterMk cId="1642139397" sldId="2147483656"/>
            <ac:spMk id="4" creationId="{C80605D0-B4F8-7E27-06A1-FB11B0055B72}"/>
          </ac:spMkLst>
        </pc:spChg>
        <pc:picChg chg="add mod">
          <ac:chgData name="Marco Parenzan" userId="a83bbb23f3e251dc" providerId="LiveId" clId="{48ECE51C-E190-431E-B542-6C27CFE8DDE1}" dt="2024-09-02T20:55:51.709" v="12"/>
          <ac:picMkLst>
            <pc:docMk/>
            <pc:sldMasterMk cId="1642139397" sldId="2147483656"/>
            <ac:picMk id="3" creationId="{EF07CBAF-FBD3-B3AE-E25C-BECC125F4E5D}"/>
          </ac:picMkLst>
        </pc:picChg>
        <pc:sldLayoutChg chg="delSp modSp mod">
          <pc:chgData name="Marco Parenzan" userId="a83bbb23f3e251dc" providerId="LiveId" clId="{48ECE51C-E190-431E-B542-6C27CFE8DDE1}" dt="2024-09-02T20:56:17.931" v="15" actId="478"/>
          <pc:sldLayoutMkLst>
            <pc:docMk/>
            <pc:sldMasterMk cId="1642139397" sldId="2147483656"/>
            <pc:sldLayoutMk cId="1443826280" sldId="2147483657"/>
          </pc:sldLayoutMkLst>
          <pc:spChg chg="mod">
            <ac:chgData name="Marco Parenzan" userId="a83bbb23f3e251dc" providerId="LiveId" clId="{48ECE51C-E190-431E-B542-6C27CFE8DDE1}" dt="2024-09-02T20:56:12.489" v="14" actId="207"/>
            <ac:spMkLst>
              <pc:docMk/>
              <pc:sldMasterMk cId="1642139397" sldId="2147483656"/>
              <pc:sldLayoutMk cId="1443826280" sldId="2147483657"/>
              <ac:spMk id="2" creationId="{9FD9DD61-3B4B-791E-A288-1D4E098CF426}"/>
            </ac:spMkLst>
          </pc:spChg>
          <pc:spChg chg="mod">
            <ac:chgData name="Marco Parenzan" userId="a83bbb23f3e251dc" providerId="LiveId" clId="{48ECE51C-E190-431E-B542-6C27CFE8DDE1}" dt="2024-09-02T20:56:12.489" v="14" actId="207"/>
            <ac:spMkLst>
              <pc:docMk/>
              <pc:sldMasterMk cId="1642139397" sldId="2147483656"/>
              <pc:sldLayoutMk cId="1443826280" sldId="2147483657"/>
              <ac:spMk id="3" creationId="{C74F4FCB-C4EB-FA0D-F4B2-D33F1CFB1655}"/>
            </ac:spMkLst>
          </pc:spChg>
          <pc:picChg chg="del">
            <ac:chgData name="Marco Parenzan" userId="a83bbb23f3e251dc" providerId="LiveId" clId="{48ECE51C-E190-431E-B542-6C27CFE8DDE1}" dt="2024-09-02T20:54:28.020" v="1" actId="478"/>
            <ac:picMkLst>
              <pc:docMk/>
              <pc:sldMasterMk cId="1642139397" sldId="2147483656"/>
              <pc:sldLayoutMk cId="1443826280" sldId="2147483657"/>
              <ac:picMk id="8" creationId="{05F24E3A-0D26-2CDC-8CEC-287A3B71DA2D}"/>
            </ac:picMkLst>
          </pc:picChg>
          <pc:picChg chg="del">
            <ac:chgData name="Marco Parenzan" userId="a83bbb23f3e251dc" providerId="LiveId" clId="{48ECE51C-E190-431E-B542-6C27CFE8DDE1}" dt="2024-09-02T20:56:17.931" v="15" actId="478"/>
            <ac:picMkLst>
              <pc:docMk/>
              <pc:sldMasterMk cId="1642139397" sldId="2147483656"/>
              <pc:sldLayoutMk cId="1443826280" sldId="2147483657"/>
              <ac:picMk id="12" creationId="{A17050D7-0D93-5190-2B8D-96D323B3C960}"/>
            </ac:picMkLst>
          </pc:picChg>
          <pc:picChg chg="del">
            <ac:chgData name="Marco Parenzan" userId="a83bbb23f3e251dc" providerId="LiveId" clId="{48ECE51C-E190-431E-B542-6C27CFE8DDE1}" dt="2024-09-02T20:54:23.976" v="0" actId="478"/>
            <ac:picMkLst>
              <pc:docMk/>
              <pc:sldMasterMk cId="1642139397" sldId="2147483656"/>
              <pc:sldLayoutMk cId="1443826280" sldId="2147483657"/>
              <ac:picMk id="14" creationId="{3019A575-DE07-F797-C367-79CAC83C7097}"/>
            </ac:picMkLst>
          </pc:picChg>
        </pc:sldLayoutChg>
        <pc:sldLayoutChg chg="delSp modSp mod">
          <pc:chgData name="Marco Parenzan" userId="a83bbb23f3e251dc" providerId="LiveId" clId="{48ECE51C-E190-431E-B542-6C27CFE8DDE1}" dt="2024-09-02T20:56:20.657" v="16" actId="478"/>
          <pc:sldLayoutMkLst>
            <pc:docMk/>
            <pc:sldMasterMk cId="1642139397" sldId="2147483656"/>
            <pc:sldLayoutMk cId="2478058371" sldId="2147483659"/>
          </pc:sldLayoutMkLst>
          <pc:picChg chg="del mod">
            <ac:chgData name="Marco Parenzan" userId="a83bbb23f3e251dc" providerId="LiveId" clId="{48ECE51C-E190-431E-B542-6C27CFE8DDE1}" dt="2024-09-02T20:54:47.597" v="8" actId="478"/>
            <ac:picMkLst>
              <pc:docMk/>
              <pc:sldMasterMk cId="1642139397" sldId="2147483656"/>
              <pc:sldLayoutMk cId="2478058371" sldId="2147483659"/>
              <ac:picMk id="7" creationId="{F9B32833-7F8C-47AD-1C64-E544342F7956}"/>
            </ac:picMkLst>
          </pc:picChg>
          <pc:picChg chg="del">
            <ac:chgData name="Marco Parenzan" userId="a83bbb23f3e251dc" providerId="LiveId" clId="{48ECE51C-E190-431E-B542-6C27CFE8DDE1}" dt="2024-09-02T20:56:20.657" v="16" actId="478"/>
            <ac:picMkLst>
              <pc:docMk/>
              <pc:sldMasterMk cId="1642139397" sldId="2147483656"/>
              <pc:sldLayoutMk cId="2478058371" sldId="2147483659"/>
              <ac:picMk id="8" creationId="{B9F22632-7165-DD2C-231A-B89BE2429ACE}"/>
            </ac:picMkLst>
          </pc:picChg>
          <pc:picChg chg="del">
            <ac:chgData name="Marco Parenzan" userId="a83bbb23f3e251dc" providerId="LiveId" clId="{48ECE51C-E190-431E-B542-6C27CFE8DDE1}" dt="2024-09-02T20:54:45.264" v="6" actId="478"/>
            <ac:picMkLst>
              <pc:docMk/>
              <pc:sldMasterMk cId="1642139397" sldId="2147483656"/>
              <pc:sldLayoutMk cId="2478058371" sldId="2147483659"/>
              <ac:picMk id="9" creationId="{8DFBC7B2-3A14-4029-AC87-CF97E6E06E20}"/>
            </ac:picMkLst>
          </pc:picChg>
        </pc:sldLayoutChg>
        <pc:sldLayoutChg chg="delSp modSp mod">
          <pc:chgData name="Marco Parenzan" userId="a83bbb23f3e251dc" providerId="LiveId" clId="{48ECE51C-E190-431E-B542-6C27CFE8DDE1}" dt="2024-09-02T20:57:27.477" v="26" actId="478"/>
          <pc:sldLayoutMkLst>
            <pc:docMk/>
            <pc:sldMasterMk cId="1642139397" sldId="2147483656"/>
            <pc:sldLayoutMk cId="3044537947" sldId="2147483660"/>
          </pc:sldLayoutMkLst>
          <pc:spChg chg="mod">
            <ac:chgData name="Marco Parenzan" userId="a83bbb23f3e251dc" providerId="LiveId" clId="{48ECE51C-E190-431E-B542-6C27CFE8DDE1}" dt="2024-09-02T20:57:24.018" v="24" actId="14100"/>
            <ac:spMkLst>
              <pc:docMk/>
              <pc:sldMasterMk cId="1642139397" sldId="2147483656"/>
              <pc:sldLayoutMk cId="3044537947" sldId="2147483660"/>
              <ac:spMk id="2" creationId="{DEC8A769-0733-E91B-A402-21DD319B4E9C}"/>
            </ac:spMkLst>
          </pc:spChg>
          <pc:picChg chg="del">
            <ac:chgData name="Marco Parenzan" userId="a83bbb23f3e251dc" providerId="LiveId" clId="{48ECE51C-E190-431E-B542-6C27CFE8DDE1}" dt="2024-09-02T20:57:26.018" v="25" actId="478"/>
            <ac:picMkLst>
              <pc:docMk/>
              <pc:sldMasterMk cId="1642139397" sldId="2147483656"/>
              <pc:sldLayoutMk cId="3044537947" sldId="2147483660"/>
              <ac:picMk id="3" creationId="{ABD81816-A2F1-6C83-0B03-4036C9116AA1}"/>
            </ac:picMkLst>
          </pc:picChg>
          <pc:picChg chg="del">
            <ac:chgData name="Marco Parenzan" userId="a83bbb23f3e251dc" providerId="LiveId" clId="{48ECE51C-E190-431E-B542-6C27CFE8DDE1}" dt="2024-09-02T20:57:27.477" v="26" actId="478"/>
            <ac:picMkLst>
              <pc:docMk/>
              <pc:sldMasterMk cId="1642139397" sldId="2147483656"/>
              <pc:sldLayoutMk cId="3044537947" sldId="2147483660"/>
              <ac:picMk id="5" creationId="{75135677-4031-546A-09BC-60683852B2E5}"/>
            </ac:picMkLst>
          </pc:picChg>
          <pc:picChg chg="del">
            <ac:chgData name="Marco Parenzan" userId="a83bbb23f3e251dc" providerId="LiveId" clId="{48ECE51C-E190-431E-B542-6C27CFE8DDE1}" dt="2024-09-02T20:54:42.412" v="5" actId="478"/>
            <ac:picMkLst>
              <pc:docMk/>
              <pc:sldMasterMk cId="1642139397" sldId="2147483656"/>
              <pc:sldLayoutMk cId="3044537947" sldId="2147483660"/>
              <ac:picMk id="6" creationId="{F6547F72-BAB0-4B3C-1957-5CAF564D770A}"/>
            </ac:picMkLst>
          </pc:picChg>
        </pc:sldLayoutChg>
        <pc:sldLayoutChg chg="addSp delSp modSp mod">
          <pc:chgData name="Marco Parenzan" userId="a83bbb23f3e251dc" providerId="LiveId" clId="{48ECE51C-E190-431E-B542-6C27CFE8DDE1}" dt="2024-09-02T21:00:08.019" v="112" actId="465"/>
          <pc:sldLayoutMkLst>
            <pc:docMk/>
            <pc:sldMasterMk cId="1642139397" sldId="2147483656"/>
            <pc:sldLayoutMk cId="3267497640" sldId="2147483661"/>
          </pc:sldLayoutMkLst>
          <pc:picChg chg="add del mod modCrop">
            <ac:chgData name="Marco Parenzan" userId="a83bbb23f3e251dc" providerId="LiveId" clId="{48ECE51C-E190-431E-B542-6C27CFE8DDE1}" dt="2024-09-02T20:58:23.625" v="38" actId="478"/>
            <ac:picMkLst>
              <pc:docMk/>
              <pc:sldMasterMk cId="1642139397" sldId="2147483656"/>
              <pc:sldLayoutMk cId="3267497640" sldId="2147483661"/>
              <ac:picMk id="3" creationId="{B4F5291A-2B94-5CF8-57DA-7E31B698DE3E}"/>
            </ac:picMkLst>
          </pc:picChg>
          <pc:picChg chg="del mod modCrop">
            <ac:chgData name="Marco Parenzan" userId="a83bbb23f3e251dc" providerId="LiveId" clId="{48ECE51C-E190-431E-B542-6C27CFE8DDE1}" dt="2024-09-02T20:58:22.486" v="37" actId="478"/>
            <ac:picMkLst>
              <pc:docMk/>
              <pc:sldMasterMk cId="1642139397" sldId="2147483656"/>
              <pc:sldLayoutMk cId="3267497640" sldId="2147483661"/>
              <ac:picMk id="4" creationId="{6AFB430F-FB35-9B0B-205E-6BC273B1F939}"/>
            </ac:picMkLst>
          </pc:picChg>
          <pc:picChg chg="add del mod">
            <ac:chgData name="Marco Parenzan" userId="a83bbb23f3e251dc" providerId="LiveId" clId="{48ECE51C-E190-431E-B542-6C27CFE8DDE1}" dt="2024-09-02T20:57:58.277" v="29" actId="478"/>
            <ac:picMkLst>
              <pc:docMk/>
              <pc:sldMasterMk cId="1642139397" sldId="2147483656"/>
              <pc:sldLayoutMk cId="3267497640" sldId="2147483661"/>
              <ac:picMk id="5" creationId="{CBD99D36-72CA-E707-13E8-4A393319D329}"/>
            </ac:picMkLst>
          </pc:picChg>
          <pc:picChg chg="add del mod">
            <ac:chgData name="Marco Parenzan" userId="a83bbb23f3e251dc" providerId="LiveId" clId="{48ECE51C-E190-431E-B542-6C27CFE8DDE1}" dt="2024-09-02T20:57:58.277" v="29" actId="478"/>
            <ac:picMkLst>
              <pc:docMk/>
              <pc:sldMasterMk cId="1642139397" sldId="2147483656"/>
              <pc:sldLayoutMk cId="3267497640" sldId="2147483661"/>
              <ac:picMk id="6" creationId="{C0B5FA07-BA8C-7579-4126-BEE994715AB3}"/>
            </ac:picMkLst>
          </pc:picChg>
          <pc:picChg chg="add mod modCrop">
            <ac:chgData name="Marco Parenzan" userId="a83bbb23f3e251dc" providerId="LiveId" clId="{48ECE51C-E190-431E-B542-6C27CFE8DDE1}" dt="2024-09-02T20:59:53.426" v="110" actId="12788"/>
            <ac:picMkLst>
              <pc:docMk/>
              <pc:sldMasterMk cId="1642139397" sldId="2147483656"/>
              <pc:sldLayoutMk cId="3267497640" sldId="2147483661"/>
              <ac:picMk id="7" creationId="{7177EE25-02CF-FA18-9137-8423F208C503}"/>
            </ac:picMkLst>
          </pc:picChg>
          <pc:picChg chg="add del mod">
            <ac:chgData name="Marco Parenzan" userId="a83bbb23f3e251dc" providerId="LiveId" clId="{48ECE51C-E190-431E-B542-6C27CFE8DDE1}" dt="2024-09-02T20:58:24.850" v="39" actId="478"/>
            <ac:picMkLst>
              <pc:docMk/>
              <pc:sldMasterMk cId="1642139397" sldId="2147483656"/>
              <pc:sldLayoutMk cId="3267497640" sldId="2147483661"/>
              <ac:picMk id="8" creationId="{BC5ACF00-079B-EF62-67CD-DFC67F70852D}"/>
            </ac:picMkLst>
          </pc:picChg>
          <pc:picChg chg="add mod modCrop">
            <ac:chgData name="Marco Parenzan" userId="a83bbb23f3e251dc" providerId="LiveId" clId="{48ECE51C-E190-431E-B542-6C27CFE8DDE1}" dt="2024-09-02T21:00:08.019" v="112" actId="465"/>
            <ac:picMkLst>
              <pc:docMk/>
              <pc:sldMasterMk cId="1642139397" sldId="2147483656"/>
              <pc:sldLayoutMk cId="3267497640" sldId="2147483661"/>
              <ac:picMk id="9" creationId="{D21EB1C8-5CF7-3259-144B-180479C16473}"/>
            </ac:picMkLst>
          </pc:picChg>
          <pc:picChg chg="del">
            <ac:chgData name="Marco Parenzan" userId="a83bbb23f3e251dc" providerId="LiveId" clId="{48ECE51C-E190-431E-B542-6C27CFE8DDE1}" dt="2024-09-02T20:54:38.431" v="4" actId="478"/>
            <ac:picMkLst>
              <pc:docMk/>
              <pc:sldMasterMk cId="1642139397" sldId="2147483656"/>
              <pc:sldLayoutMk cId="3267497640" sldId="2147483661"/>
              <ac:picMk id="10" creationId="{7C264CE9-687B-3462-5518-EF8AC9F9B738}"/>
            </ac:picMkLst>
          </pc:picChg>
          <pc:picChg chg="add mod modCrop">
            <ac:chgData name="Marco Parenzan" userId="a83bbb23f3e251dc" providerId="LiveId" clId="{48ECE51C-E190-431E-B542-6C27CFE8DDE1}" dt="2024-09-02T21:00:08.019" v="112" actId="465"/>
            <ac:picMkLst>
              <pc:docMk/>
              <pc:sldMasterMk cId="1642139397" sldId="2147483656"/>
              <pc:sldLayoutMk cId="3267497640" sldId="2147483661"/>
              <ac:picMk id="11" creationId="{CD9A3AF5-2D5D-4EDC-AC00-2BDA9023DB18}"/>
            </ac:picMkLst>
          </pc:picChg>
          <pc:picChg chg="add mod modCrop">
            <ac:chgData name="Marco Parenzan" userId="a83bbb23f3e251dc" providerId="LiveId" clId="{48ECE51C-E190-431E-B542-6C27CFE8DDE1}" dt="2024-09-02T20:59:53.426" v="110" actId="12788"/>
            <ac:picMkLst>
              <pc:docMk/>
              <pc:sldMasterMk cId="1642139397" sldId="2147483656"/>
              <pc:sldLayoutMk cId="3267497640" sldId="2147483661"/>
              <ac:picMk id="12" creationId="{45058377-F4C8-333A-D258-E696BA062751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D61-3B4B-791E-A288-1D4E098C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2569514"/>
            <a:ext cx="6589336" cy="1522768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4FCB-C4EB-FA0D-F4B2-D33F1CFB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986" y="4211426"/>
            <a:ext cx="6589336" cy="7336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261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8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8A27-81CB-1DE6-67EB-65531BEA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384" y="2336365"/>
            <a:ext cx="6102804" cy="1583086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77E01-9328-162F-0D77-62F4E6BF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0384" y="4072380"/>
            <a:ext cx="6102804" cy="765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05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A769-0733-E91B-A402-21DD319B4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4874" y="2891508"/>
            <a:ext cx="5392132" cy="1325563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solidFill>
                  <a:srgbClr val="0261C4"/>
                </a:solidFill>
              </a:defRPr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45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A769-0733-E91B-A402-21DD319B4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Sponsors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7EE25-02CF-FA18-9137-8423F208C5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1524"/>
          <a:stretch/>
        </p:blipFill>
        <p:spPr>
          <a:xfrm>
            <a:off x="7052865" y="2142946"/>
            <a:ext cx="3423457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EB1C8-5CF7-3259-144B-180479C164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0071" r="44576"/>
          <a:stretch/>
        </p:blipFill>
        <p:spPr>
          <a:xfrm>
            <a:off x="7240593" y="3209746"/>
            <a:ext cx="3048000" cy="128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A3AF5-2D5D-4EDC-AC00-2BDA9023DB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5813" r="15711"/>
          <a:stretch/>
        </p:blipFill>
        <p:spPr>
          <a:xfrm>
            <a:off x="7052865" y="4276546"/>
            <a:ext cx="3423457" cy="12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058377-F4C8-333A-D258-E696BA0627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83441" t="-11124" r="1110" b="11124"/>
          <a:stretch/>
        </p:blipFill>
        <p:spPr>
          <a:xfrm>
            <a:off x="7835906" y="5343346"/>
            <a:ext cx="185737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9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85BD-8676-E503-84D5-B4C834F3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D33F-8EA0-6A28-43A6-EF7A1D9C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2C81-38FD-1A97-EEAA-C2724059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0789-B4F5-4742-94BA-4B75BF3F5E58}" type="datetimeFigureOut">
              <a:rPr lang="it-IT" smtClean="0"/>
              <a:t>28/09/2024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EB044-8431-E73C-87EB-63417F9B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BDA1-A2BE-FD36-6FCA-ADC9C675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C419-D408-46B6-9912-BFFE8D6BBFF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9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6D2B-C7E7-AC57-698C-F37209A3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52F5-BBAC-AE05-EB57-8B3ACC70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43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00F4-EA68-972B-B79B-FD6FB991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33C-C524-4679-7C47-1C066786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5B79-65B8-C494-2BA2-CB76A0EA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3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C960-42E2-5562-D0FE-39849734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0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991973F3-AF07-90E9-9165-21984A4F46C5}"/>
              </a:ext>
            </a:extLst>
          </p:cNvPr>
          <p:cNvSpPr/>
          <p:nvPr userDrawn="1"/>
        </p:nvSpPr>
        <p:spPr>
          <a:xfrm flipV="1">
            <a:off x="0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7CBAF-FBD3-B3AE-E25C-BECC125F4E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5792" y="4130046"/>
            <a:ext cx="4236133" cy="1574378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0605D0-B4F8-7E27-06A1-FB11B0055B72}"/>
              </a:ext>
            </a:extLst>
          </p:cNvPr>
          <p:cNvSpPr/>
          <p:nvPr userDrawn="1"/>
        </p:nvSpPr>
        <p:spPr>
          <a:xfrm>
            <a:off x="723456" y="4013715"/>
            <a:ext cx="3560528" cy="830997"/>
          </a:xfrm>
          <a:prstGeom prst="rect">
            <a:avLst/>
          </a:prstGeom>
          <a:noFill/>
          <a:scene3d>
            <a:camera prst="isometricRightUp">
              <a:rot lat="2100000" lon="189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 cmpd="sng">
                  <a:noFill/>
                  <a:prstDash val="solid"/>
                </a:ln>
                <a:solidFill>
                  <a:srgbClr val="FFE302"/>
                </a:solidFill>
              </a:rPr>
              <a:t>Saturday</a:t>
            </a:r>
            <a:endParaRPr lang="en-US" sz="4800" b="1" cap="none" spc="0" dirty="0">
              <a:ln w="12700" cmpd="sng">
                <a:noFill/>
                <a:prstDash val="solid"/>
              </a:ln>
              <a:solidFill>
                <a:srgbClr val="FFE30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1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867EF7-E09D-14F8-A33B-4C7B42853253}"/>
              </a:ext>
            </a:extLst>
          </p:cNvPr>
          <p:cNvSpPr/>
          <p:nvPr userDrawn="1"/>
        </p:nvSpPr>
        <p:spPr>
          <a:xfrm>
            <a:off x="0" y="6276513"/>
            <a:ext cx="12192000" cy="588729"/>
          </a:xfrm>
          <a:prstGeom prst="rect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C5E4B-6244-1273-742A-D6BF4C55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12585-CDD8-AE1F-8096-77C3F4A9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A8A3F6-3D3D-AB73-1F2A-CF2979CCC88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13787" y="6240483"/>
            <a:ext cx="3652657" cy="625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3597B5-E30B-1DE9-100D-4D94026AE3A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07158" y="6222727"/>
            <a:ext cx="3316237" cy="653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A825F-94DC-4566-A260-CA0C25B297E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9797" y="6381972"/>
            <a:ext cx="1009911" cy="4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4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261C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61C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261C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261C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261C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261C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whats-new/csharp-version-history#c-version-60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parenzan/AcmeMath/tree/main/GenericMath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parenzan/AcmeMath/tree/main/GenericMath" TargetMode="External"/><Relationship Id="rId2" Type="http://schemas.openxmlformats.org/officeDocument/2006/relationships/hyperlink" Target="https://marketplace.visualstudio.com/items?itemName=mike-lischke.vscode-antlr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mps/" TargetMode="External"/><Relationship Id="rId5" Type="http://schemas.openxmlformats.org/officeDocument/2006/relationships/hyperlink" Target="https://tyrrrz.me/blog/monadic-parser-combinators" TargetMode="External"/><Relationship Id="rId4" Type="http://schemas.openxmlformats.org/officeDocument/2006/relationships/hyperlink" Target="https://learn.microsoft.com/en-us/archive/msdn-magazine/2011/december/the-working-programmer-parser-combinato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akecode" TargetMode="External"/><Relationship Id="rId2" Type="http://schemas.openxmlformats.org/officeDocument/2006/relationships/hyperlink" Target="https://blocklycodelabs.dev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4F96D6-AD6D-A3DB-1F81-619A10E1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86" y="2569514"/>
            <a:ext cx="6589336" cy="1522768"/>
          </a:xfrm>
        </p:spPr>
        <p:txBody>
          <a:bodyPr/>
          <a:lstStyle/>
          <a:p>
            <a:r>
              <a:rPr lang="it-IT" sz="3600" dirty="0"/>
              <a:t>Configurare o Customizzare </a:t>
            </a:r>
            <a:br>
              <a:rPr lang="it-IT" sz="3600" dirty="0"/>
            </a:br>
            <a:r>
              <a:rPr lang="it-IT" sz="3600" dirty="0"/>
              <a:t>una applicazione:</a:t>
            </a:r>
            <a:br>
              <a:rPr lang="it-IT" sz="3600" dirty="0"/>
            </a:br>
            <a:r>
              <a:rPr lang="it-IT" sz="3600" dirty="0"/>
              <a:t>l'approccio a DSL per un caso IoT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EA473C-CEEB-DF22-F8BD-DF490C880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986" y="4211426"/>
            <a:ext cx="6589336" cy="733610"/>
          </a:xfrm>
        </p:spPr>
        <p:txBody>
          <a:bodyPr/>
          <a:lstStyle/>
          <a:p>
            <a:r>
              <a:rPr lang="it-IT" dirty="0"/>
              <a:t>Marco Parenzan</a:t>
            </a:r>
          </a:p>
        </p:txBody>
      </p:sp>
    </p:spTree>
    <p:extLst>
      <p:ext uri="{BB962C8B-B14F-4D97-AF65-F5344CB8AC3E}">
        <p14:creationId xmlns:p14="http://schemas.microsoft.com/office/powerpoint/2010/main" val="37565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7D9-6814-E9E2-597C-8C7DE73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/>
              <a:t>I miei personali «divieti»</a:t>
            </a:r>
            <a:br>
              <a:rPr lang="it-IT" sz="3200" dirty="0"/>
            </a:br>
            <a:r>
              <a:rPr lang="it-IT" sz="3200" dirty="0"/>
              <a:t>I nemici del DDD</a:t>
            </a:r>
            <a:br>
              <a:rPr lang="it-IT" sz="3200" dirty="0"/>
            </a:br>
            <a:r>
              <a:rPr lang="it-IT" sz="3200" dirty="0"/>
              <a:t>Road to Domain Friendly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9047C-7F48-B7D7-9548-53315CD9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ToString</a:t>
            </a:r>
          </a:p>
          <a:p>
            <a:r>
              <a:rPr lang="it-IT" dirty="0"/>
              <a:t>Object</a:t>
            </a:r>
          </a:p>
          <a:p>
            <a:r>
              <a:rPr lang="it-IT" dirty="0"/>
              <a:t>Cast</a:t>
            </a:r>
          </a:p>
          <a:p>
            <a:r>
              <a:rPr lang="it-IT" dirty="0"/>
              <a:t>String Interpolation</a:t>
            </a:r>
          </a:p>
          <a:p>
            <a:r>
              <a:rPr lang="it-IT" dirty="0"/>
              <a:t>New</a:t>
            </a:r>
          </a:p>
          <a:p>
            <a:r>
              <a:rPr lang="it-IT" dirty="0"/>
              <a:t>Static Void Main()</a:t>
            </a:r>
          </a:p>
          <a:p>
            <a:r>
              <a:rPr lang="it-IT" dirty="0"/>
              <a:t>Class</a:t>
            </a:r>
          </a:p>
          <a:p>
            <a:r>
              <a:rPr lang="it-IT" dirty="0"/>
              <a:t>...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39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B1EAB-1744-DB88-A005-9BAFBFEC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IoT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40C45F-8FA8-65B0-B5A6-B74B03A32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4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EEBD-6D93-FDF8-05CE-1A899F27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IoT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0342-A50E-F5F5-88A1-D0382424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L’annoso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“virtual signals”</a:t>
            </a:r>
          </a:p>
          <a:p>
            <a:pPr lvl="1"/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PLC non ci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segnali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dicono</a:t>
            </a:r>
            <a:r>
              <a:rPr lang="en-US" dirty="0"/>
              <a:t> “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/</a:t>
            </a:r>
            <a:r>
              <a:rPr lang="en-US" dirty="0" err="1"/>
              <a:t>spenta</a:t>
            </a:r>
            <a:r>
              <a:rPr lang="en-US" dirty="0"/>
              <a:t>” </a:t>
            </a:r>
            <a:r>
              <a:rPr lang="en-US" dirty="0" err="1"/>
              <a:t>oppure</a:t>
            </a:r>
            <a:r>
              <a:rPr lang="en-US" dirty="0"/>
              <a:t> “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ferma</a:t>
            </a:r>
            <a:r>
              <a:rPr lang="en-US" dirty="0"/>
              <a:t>/in moto”</a:t>
            </a:r>
          </a:p>
          <a:p>
            <a:pPr lvl="1"/>
            <a:r>
              <a:rPr lang="it-IT" dirty="0"/>
              <a:t>…e glissiamo sul fatto che i programmatori di PLC dovrebbero acquisire un po’ di disciplina di sviluppo software normale, tra osservabilità/manutenibilità/</a:t>
            </a:r>
            <a:r>
              <a:rPr lang="it-IT" dirty="0" err="1"/>
              <a:t>ecc</a:t>
            </a:r>
            <a:r>
              <a:rPr lang="it-IT" dirty="0"/>
              <a:t>…</a:t>
            </a:r>
          </a:p>
          <a:p>
            <a:r>
              <a:rPr lang="it-IT" dirty="0"/>
              <a:t>Sta di fatto che se ho il protocollo </a:t>
            </a:r>
            <a:r>
              <a:rPr lang="it-IT" dirty="0" err="1"/>
              <a:t>Opc</a:t>
            </a:r>
            <a:r>
              <a:rPr lang="it-IT" dirty="0"/>
              <a:t>/Ua (ma vale anche per qualsiasi altro protocollo) i «</a:t>
            </a:r>
            <a:r>
              <a:rPr lang="it-IT" dirty="0" err="1"/>
              <a:t>nodeId</a:t>
            </a:r>
            <a:r>
              <a:rPr lang="it-IT" dirty="0"/>
              <a:t>» espongono variabili PLC…il peggio …del peggio…del peggio.</a:t>
            </a:r>
          </a:p>
          <a:p>
            <a:r>
              <a:rPr lang="it-IT" dirty="0"/>
              <a:t>E spesso ogni macchina è diversa…indipendentemente dal protocollo </a:t>
            </a:r>
            <a:r>
              <a:rPr lang="it-IT" dirty="0" err="1"/>
              <a:t>Opc</a:t>
            </a:r>
            <a:r>
              <a:rPr lang="it-IT" dirty="0"/>
              <a:t>/Ua…</a:t>
            </a:r>
          </a:p>
        </p:txBody>
      </p:sp>
    </p:spTree>
    <p:extLst>
      <p:ext uri="{BB962C8B-B14F-4D97-AF65-F5344CB8AC3E}">
        <p14:creationId xmlns:p14="http://schemas.microsoft.com/office/powerpoint/2010/main" val="420601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40D9-18B9-E1B1-384C-56F3DFF3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 </a:t>
            </a:r>
            <a:r>
              <a:rPr lang="en-US" dirty="0" err="1"/>
              <a:t>esempio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2CA8-892D-6D6F-63E7-0EE6E7BD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“signals”: [</a:t>
            </a:r>
            <a:br>
              <a:rPr lang="en-US" dirty="0"/>
            </a:br>
            <a:r>
              <a:rPr lang="en-US" dirty="0"/>
              <a:t>       { “</a:t>
            </a:r>
            <a:r>
              <a:rPr lang="en-US" dirty="0" err="1"/>
              <a:t>signalId</a:t>
            </a:r>
            <a:r>
              <a:rPr lang="en-US" dirty="0"/>
              <a:t>”: “pvrln0”, “</a:t>
            </a:r>
            <a:r>
              <a:rPr lang="en-US" dirty="0" err="1"/>
              <a:t>nodeId</a:t>
            </a:r>
            <a:r>
              <a:rPr lang="en-US" dirty="0"/>
              <a:t>”: “ns=2;/</a:t>
            </a:r>
            <a:r>
              <a:rPr lang="en-US" dirty="0" err="1"/>
              <a:t>mst</a:t>
            </a:r>
            <a:r>
              <a:rPr lang="en-US" dirty="0"/>
              <a:t>/0/pvrl0” },</a:t>
            </a:r>
            <a:br>
              <a:rPr lang="en-US" dirty="0"/>
            </a:br>
            <a:r>
              <a:rPr lang="en-US" dirty="0"/>
              <a:t>       …</a:t>
            </a:r>
            <a:br>
              <a:rPr lang="en-US" dirty="0"/>
            </a:br>
            <a:r>
              <a:rPr lang="en-US" dirty="0"/>
              <a:t>   ]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 poi </a:t>
            </a:r>
            <a:r>
              <a:rPr lang="en-US" dirty="0" err="1"/>
              <a:t>faccio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var configuration = </a:t>
            </a:r>
            <a:r>
              <a:rPr lang="en-US" dirty="0" err="1"/>
              <a:t>JsonSerializer.Deserialize</a:t>
            </a:r>
            <a:r>
              <a:rPr lang="en-US" dirty="0"/>
              <a:t>&lt;Config&gt;(“</a:t>
            </a:r>
            <a:r>
              <a:rPr lang="en-US" dirty="0" err="1"/>
              <a:t>signals.json</a:t>
            </a:r>
            <a:r>
              <a:rPr lang="en-US" dirty="0"/>
              <a:t>”);</a:t>
            </a:r>
          </a:p>
          <a:p>
            <a:r>
              <a:rPr lang="en-US" dirty="0"/>
              <a:t>Ma se </a:t>
            </a:r>
            <a:r>
              <a:rPr lang="en-US" dirty="0" err="1"/>
              <a:t>potessi</a:t>
            </a:r>
            <a:r>
              <a:rPr lang="en-US" dirty="0"/>
              <a:t> </a:t>
            </a:r>
            <a:r>
              <a:rPr lang="en-US" dirty="0" err="1"/>
              <a:t>scriptare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var configuration = </a:t>
            </a:r>
            <a:r>
              <a:rPr lang="en-US" dirty="0" err="1"/>
              <a:t>Config.Signals.Add</a:t>
            </a:r>
            <a:r>
              <a:rPr lang="en-US" dirty="0"/>
              <a:t>(</a:t>
            </a:r>
            <a:r>
              <a:rPr lang="en-US" dirty="0" err="1"/>
              <a:t>signalId</a:t>
            </a:r>
            <a:r>
              <a:rPr lang="en-US" dirty="0"/>
              <a:t>: “pvrln0”, </a:t>
            </a:r>
            <a:r>
              <a:rPr lang="en-US" dirty="0" err="1"/>
              <a:t>nodeId</a:t>
            </a:r>
            <a:r>
              <a:rPr lang="en-US" dirty="0"/>
              <a:t>: “ns=2;/</a:t>
            </a:r>
            <a:r>
              <a:rPr lang="en-US" dirty="0" err="1"/>
              <a:t>mst</a:t>
            </a:r>
            <a:r>
              <a:rPr lang="en-US" dirty="0"/>
              <a:t>/0/pvrl0”).Build();</a:t>
            </a:r>
          </a:p>
          <a:p>
            <a:r>
              <a:rPr lang="en-US" dirty="0"/>
              <a:t>Una Fluent Interface </a:t>
            </a:r>
            <a:r>
              <a:rPr lang="en-US" dirty="0" err="1"/>
              <a:t>associata</a:t>
            </a:r>
            <a:r>
              <a:rPr lang="en-US" dirty="0"/>
              <a:t> al pattern Builder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l’approccio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vicino</a:t>
            </a:r>
            <a:r>
              <a:rPr lang="en-US" dirty="0"/>
              <a:t> ai </a:t>
            </a:r>
            <a:r>
              <a:rPr lang="en-US" dirty="0" err="1"/>
              <a:t>temi</a:t>
            </a:r>
            <a:r>
              <a:rPr lang="en-US" dirty="0"/>
              <a:t> Ubiquitous Languages e DSL</a:t>
            </a:r>
          </a:p>
          <a:p>
            <a:r>
              <a:rPr lang="en-US" dirty="0" err="1"/>
              <a:t>Adoro</a:t>
            </a:r>
            <a:r>
              <a:rPr lang="en-US" dirty="0"/>
              <a:t> il pattern builder…</a:t>
            </a:r>
            <a:r>
              <a:rPr lang="en-US" dirty="0" err="1"/>
              <a:t>peccato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Sia a compile time</a:t>
            </a:r>
          </a:p>
          <a:p>
            <a:pPr lvl="1"/>
            <a:r>
              <a:rPr lang="en-US" dirty="0"/>
              <a:t>Sia per </a:t>
            </a:r>
            <a:r>
              <a:rPr lang="en-US" dirty="0" err="1"/>
              <a:t>programmatori</a:t>
            </a:r>
            <a:endParaRPr lang="en-US" dirty="0"/>
          </a:p>
          <a:p>
            <a:r>
              <a:rPr lang="en-US" dirty="0"/>
              <a:t>Se non </a:t>
            </a:r>
            <a:r>
              <a:rPr lang="en-US" dirty="0" err="1"/>
              <a:t>addirittura</a:t>
            </a:r>
            <a:endParaRPr lang="en-US" dirty="0"/>
          </a:p>
          <a:p>
            <a:pPr lvl="1"/>
            <a:r>
              <a:rPr lang="en-US" dirty="0"/>
              <a:t>var pvrln0 = Read&lt;double&gt;(</a:t>
            </a:r>
            <a:r>
              <a:rPr lang="en-US" dirty="0" err="1"/>
              <a:t>signalId</a:t>
            </a:r>
            <a:r>
              <a:rPr lang="en-US" dirty="0"/>
              <a:t>: “pvrln0”, </a:t>
            </a:r>
            <a:r>
              <a:rPr lang="en-US" dirty="0" err="1"/>
              <a:t>nodeId</a:t>
            </a:r>
            <a:r>
              <a:rPr lang="en-US" dirty="0"/>
              <a:t>: “ns=2;/</a:t>
            </a:r>
            <a:r>
              <a:rPr lang="en-US" dirty="0" err="1"/>
              <a:t>mst</a:t>
            </a:r>
            <a:r>
              <a:rPr lang="en-US" dirty="0"/>
              <a:t>/0/pvrl0”);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 err="1"/>
              <a:t>fanne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vuoi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06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AA4-2B61-3477-ED79-94C6A689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Quindi</a:t>
            </a:r>
            <a:r>
              <a:rPr lang="en-US" dirty="0"/>
              <a:t>…quale è il </a:t>
            </a:r>
            <a:r>
              <a:rPr lang="en-US" dirty="0" err="1"/>
              <a:t>problema</a:t>
            </a:r>
            <a:r>
              <a:rPr lang="en-US" dirty="0"/>
              <a:t>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1418-B9E3-05ED-1A0B-0A78839F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“signals”: [</a:t>
            </a:r>
            <a:br>
              <a:rPr lang="en-US" dirty="0"/>
            </a:br>
            <a:r>
              <a:rPr lang="en-US" dirty="0"/>
              <a:t>       { “</a:t>
            </a:r>
            <a:r>
              <a:rPr lang="en-US" dirty="0" err="1"/>
              <a:t>signalId</a:t>
            </a:r>
            <a:r>
              <a:rPr lang="en-US" dirty="0"/>
              <a:t>”: “pvrln0”, “</a:t>
            </a:r>
            <a:r>
              <a:rPr lang="en-US" dirty="0" err="1"/>
              <a:t>nodeId</a:t>
            </a:r>
            <a:r>
              <a:rPr lang="en-US" dirty="0"/>
              <a:t>”: “ns=2;/</a:t>
            </a:r>
            <a:r>
              <a:rPr lang="en-US" dirty="0" err="1"/>
              <a:t>mst</a:t>
            </a:r>
            <a:r>
              <a:rPr lang="en-US" dirty="0"/>
              <a:t>/0/</a:t>
            </a:r>
            <a:r>
              <a:rPr lang="en-US" dirty="0" err="1"/>
              <a:t>pvrl</a:t>
            </a:r>
            <a:r>
              <a:rPr lang="en-US" dirty="0"/>
              <a:t>” },</a:t>
            </a:r>
            <a:br>
              <a:rPr lang="en-US" dirty="0"/>
            </a:br>
            <a:r>
              <a:rPr lang="en-US" dirty="0"/>
              <a:t>       { “</a:t>
            </a:r>
            <a:r>
              <a:rPr lang="en-US" dirty="0" err="1"/>
              <a:t>signalId</a:t>
            </a:r>
            <a:r>
              <a:rPr lang="en-US" dirty="0"/>
              <a:t>”: “pvrln1”, “</a:t>
            </a:r>
            <a:r>
              <a:rPr lang="en-US" dirty="0" err="1"/>
              <a:t>nodeId</a:t>
            </a:r>
            <a:r>
              <a:rPr lang="en-US" dirty="0"/>
              <a:t>”: “ns=2;/</a:t>
            </a:r>
            <a:r>
              <a:rPr lang="en-US" dirty="0" err="1"/>
              <a:t>mst</a:t>
            </a:r>
            <a:r>
              <a:rPr lang="en-US" dirty="0"/>
              <a:t>/1/</a:t>
            </a:r>
            <a:r>
              <a:rPr lang="en-US" dirty="0" err="1"/>
              <a:t>pvrl</a:t>
            </a:r>
            <a:r>
              <a:rPr lang="en-US" dirty="0"/>
              <a:t>” },</a:t>
            </a:r>
            <a:br>
              <a:rPr lang="en-US" dirty="0"/>
            </a:br>
            <a:r>
              <a:rPr lang="en-US" dirty="0"/>
              <a:t>       …</a:t>
            </a:r>
            <a:br>
              <a:rPr lang="en-US" dirty="0"/>
            </a:br>
            <a:r>
              <a:rPr lang="en-US" dirty="0"/>
              <a:t>   ]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Power=Sqrt(pvrln0&gt;if(25 </a:t>
            </a:r>
            <a:r>
              <a:rPr lang="en-US" dirty="0" err="1"/>
              <a:t>dicembre</a:t>
            </a:r>
            <a:r>
              <a:rPr lang="en-US" dirty="0"/>
              <a:t>, 30%, 25%)*pvrln1)+1</a:t>
            </a:r>
          </a:p>
          <a:p>
            <a:pPr lvl="1"/>
            <a:r>
              <a:rPr lang="en-US" dirty="0"/>
              <a:t>Come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esprimere</a:t>
            </a:r>
            <a:r>
              <a:rPr lang="en-US" dirty="0"/>
              <a:t>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espressione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configurazione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Bella </a:t>
            </a:r>
            <a:r>
              <a:rPr lang="en-US" dirty="0" err="1"/>
              <a:t>sfida</a:t>
            </a:r>
            <a:r>
              <a:rPr lang="en-US" dirty="0"/>
              <a:t>….</a:t>
            </a:r>
          </a:p>
          <a:p>
            <a:r>
              <a:rPr lang="en-US" dirty="0"/>
              <a:t>Come </a:t>
            </a:r>
            <a:r>
              <a:rPr lang="en-US" dirty="0" err="1"/>
              <a:t>scriviamo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…. a runtime?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meglio</a:t>
            </a:r>
            <a:r>
              <a:rPr lang="en-US" dirty="0"/>
              <a:t> come </a:t>
            </a:r>
            <a:r>
              <a:rPr lang="en-US" dirty="0" err="1"/>
              <a:t>scriviamo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“non </a:t>
            </a:r>
            <a:r>
              <a:rPr lang="en-US" dirty="0" err="1"/>
              <a:t>compilato</a:t>
            </a:r>
            <a:r>
              <a:rPr lang="en-US" dirty="0"/>
              <a:t> da Visual Studio”?</a:t>
            </a:r>
          </a:p>
          <a:p>
            <a:r>
              <a:rPr lang="en-US" dirty="0" err="1"/>
              <a:t>Questo</a:t>
            </a:r>
            <a:r>
              <a:rPr lang="en-US" dirty="0"/>
              <a:t> è il </a:t>
            </a:r>
            <a:r>
              <a:rPr lang="en-US" dirty="0" err="1"/>
              <a:t>problema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9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B1EAB-1744-DB88-A005-9BAFBFEC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oggi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9DEED3-B63E-2EF5-A58B-EF4D6E03A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9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E1C6E5-9C9F-38F2-0688-0B4A540A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Domain Specific Languages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187C9-EC55-D70C-8739-CDA1CAC9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è un Domain Specific Language?</a:t>
            </a:r>
          </a:p>
          <a:p>
            <a:pPr lvl="1"/>
            <a:r>
              <a:rPr lang="it-IT" b="0" i="0" dirty="0">
                <a:effectLst/>
                <a:latin typeface="-apple-system"/>
              </a:rPr>
              <a:t>un DSL è un linguaggio di programmazione speciale per una particolare serie di problemi </a:t>
            </a:r>
            <a:r>
              <a:rPr lang="en-US" b="0" i="0" dirty="0">
                <a:effectLst/>
                <a:latin typeface="-apple-system"/>
              </a:rPr>
              <a:t>(aka a domain) [https://www.linkedin.com/pulse/relationship-between-domain-driven-design-languages-markus-voelter/] </a:t>
            </a:r>
          </a:p>
          <a:p>
            <a:pPr lvl="1"/>
            <a:r>
              <a:rPr lang="it-IT" dirty="0"/>
              <a:t>linguaggi utilizzati da non programmatori per esprimere l'oggetto di un dominio</a:t>
            </a:r>
          </a:p>
        </p:txBody>
      </p:sp>
    </p:spTree>
    <p:extLst>
      <p:ext uri="{BB962C8B-B14F-4D97-AF65-F5344CB8AC3E}">
        <p14:creationId xmlns:p14="http://schemas.microsoft.com/office/powerpoint/2010/main" val="250941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A3E8-EE9F-5AD7-270C-9100A747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Ubiquitous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9154D-F949-E6AF-1B8B-606E7D7B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passo successivo agli Ubiquitous Languages?</a:t>
            </a:r>
          </a:p>
          <a:p>
            <a:r>
              <a:rPr lang="it-IT" dirty="0"/>
              <a:t>Per programmatori o per esperti di dominio?</a:t>
            </a:r>
          </a:p>
          <a:p>
            <a:pPr lvl="1"/>
            <a:r>
              <a:rPr lang="it-IT" dirty="0"/>
              <a:t>Python è per programmatori o esperti di Dominio?</a:t>
            </a:r>
          </a:p>
          <a:p>
            <a:r>
              <a:rPr lang="it-IT" dirty="0"/>
              <a:t>«Non sono d’accordo» oppure «il più grande errore»</a:t>
            </a:r>
          </a:p>
          <a:p>
            <a:pPr lvl="1"/>
            <a:r>
              <a:rPr lang="it-IT" dirty="0"/>
              <a:t>[https://www.linkedin.com/pulse/domain-driven-design-vladimir-khorikov-syed-aizaz-z-/]</a:t>
            </a:r>
            <a:br>
              <a:rPr lang="it-IT" dirty="0"/>
            </a:br>
            <a:r>
              <a:rPr lang="en-US" b="1" i="0" dirty="0">
                <a:effectLst/>
                <a:latin typeface="-apple-system"/>
              </a:rPr>
              <a:t>Domain-Specific Language VS Ubiquitous Language:</a:t>
            </a:r>
            <a:r>
              <a:rPr lang="en-US" b="0" i="0" dirty="0">
                <a:effectLst/>
                <a:latin typeface="-apple-system"/>
              </a:rPr>
              <a:t> In DSL, you create your programming language (compiler for your language). </a:t>
            </a:r>
            <a:r>
              <a:rPr lang="en-US" b="1" i="0" dirty="0">
                <a:effectLst/>
                <a:latin typeface="-apple-system"/>
              </a:rPr>
              <a:t>Ubiquitous Language:</a:t>
            </a:r>
            <a:r>
              <a:rPr lang="en-US" b="0" i="0" dirty="0">
                <a:effectLst/>
                <a:latin typeface="-apple-system"/>
              </a:rPr>
              <a:t> You are inserting your domain terms into the existing language.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284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2213-5931-CA25-1ABB-8EA5A0AA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Roslyn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BE07-A015-B800-9AF1-328B3FF3C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Il mio amico Roslyn di C# 6 memoria [2015 - </a:t>
            </a:r>
            <a:r>
              <a:rPr lang="it-IT" dirty="0">
                <a:hlinkClick r:id="rId2"/>
              </a:rPr>
              <a:t>https://learn.microsoft.com/en-us/dotnet/csharp/whats-new/csharp-version-history#c-version-60</a:t>
            </a:r>
            <a:r>
              <a:rPr lang="it-IT" dirty="0"/>
              <a:t>] </a:t>
            </a:r>
          </a:p>
          <a:p>
            <a:r>
              <a:rPr lang="it-IT" dirty="0"/>
              <a:t>https://github.com/dotnet/roslyn </a:t>
            </a:r>
          </a:p>
          <a:p>
            <a:r>
              <a:rPr lang="it-IT" dirty="0"/>
              <a:t>Compiler As a Service</a:t>
            </a:r>
          </a:p>
          <a:p>
            <a:r>
              <a:rPr lang="it-IT" dirty="0"/>
              <a:t>Code as a Model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588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092D-41E4-8B7A-0658-2A776159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Generic Math e INumber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BE9C4-3688-C66B-34E7-F4A4B419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metafora che permette(rebbe) di evitare la più grande discrasia tra tipi primitivi e ciò che realmente succede in «natura» (cioè in dominio)</a:t>
            </a:r>
          </a:p>
          <a:p>
            <a:pPr lvl="1"/>
            <a:r>
              <a:rPr lang="it-IT" dirty="0"/>
              <a:t>NON ESISTE UNA GRANDEZZA FISICA ADIMENSIONALE (CIOÈ UN TIPO PRIMITIVO)</a:t>
            </a:r>
          </a:p>
          <a:p>
            <a:r>
              <a:rPr lang="en-US" dirty="0">
                <a:hlinkClick r:id="rId2"/>
              </a:rPr>
              <a:t>https://github.com/marcoparenzan/AcmeMath/tree/main/GenericMath</a:t>
            </a:r>
            <a:r>
              <a:rPr lang="en-US" dirty="0"/>
              <a:t> [da </a:t>
            </a:r>
            <a:r>
              <a:rPr lang="en-US" dirty="0" err="1"/>
              <a:t>mettere</a:t>
            </a:r>
            <a:r>
              <a:rPr lang="en-US" dirty="0"/>
              <a:t> a </a:t>
            </a:r>
            <a:r>
              <a:rPr lang="en-US" dirty="0" err="1"/>
              <a:t>posto</a:t>
            </a:r>
            <a:r>
              <a:rPr lang="en-US" dirty="0"/>
              <a:t>!]</a:t>
            </a:r>
          </a:p>
        </p:txBody>
      </p:sp>
    </p:spTree>
    <p:extLst>
      <p:ext uri="{BB962C8B-B14F-4D97-AF65-F5344CB8AC3E}">
        <p14:creationId xmlns:p14="http://schemas.microsoft.com/office/powerpoint/2010/main" val="41843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F173-5B62-3E0A-DC11-42DEA9D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333586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FE5F-AAA8-6E57-EED1-4788C7D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AC8A-9D51-8419-A726-CA6E75A5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Un traduttore da sorgente a sorgente, compilatore da sorgente a sorgente (compilatore S2S), </a:t>
            </a:r>
            <a:r>
              <a:rPr lang="it-IT" dirty="0" err="1"/>
              <a:t>transcompilatore</a:t>
            </a:r>
            <a:r>
              <a:rPr lang="it-IT" dirty="0"/>
              <a:t> o </a:t>
            </a:r>
            <a:r>
              <a:rPr lang="it-IT" dirty="0" err="1"/>
              <a:t>transpiler</a:t>
            </a:r>
            <a:r>
              <a:rPr lang="it-IT" dirty="0"/>
              <a:t> è un tipo di traduttore che prende come input il codice sorgente di un programma scritto in un linguaggio di programmazione e produce un codice sorgente equivalente nello stesso linguaggio di programmazione o in un linguaggio di programmazione diverso</a:t>
            </a:r>
          </a:p>
          <a:p>
            <a:r>
              <a:rPr lang="it-IT" dirty="0"/>
              <a:t>Alla fine è come un compilatore</a:t>
            </a:r>
          </a:p>
          <a:p>
            <a:pPr lvl="1"/>
            <a:r>
              <a:rPr lang="it-IT" dirty="0"/>
              <a:t>Es. LLVM è oramai il </a:t>
            </a:r>
            <a:r>
              <a:rPr lang="it-IT" dirty="0" err="1"/>
              <a:t>backend</a:t>
            </a:r>
            <a:r>
              <a:rPr lang="it-IT" dirty="0"/>
              <a:t> della maggior parte dei compilatori</a:t>
            </a:r>
          </a:p>
          <a:p>
            <a:r>
              <a:rPr lang="it-IT" dirty="0"/>
              <a:t>Uno dei più famosi: </a:t>
            </a:r>
            <a:r>
              <a:rPr lang="it-IT" dirty="0" err="1"/>
              <a:t>Typescript</a:t>
            </a:r>
            <a:r>
              <a:rPr lang="it-IT" dirty="0" err="1">
                <a:sym typeface="Wingdings" panose="05000000000000000000" pitchFamily="2" charset="2"/>
              </a:rPr>
              <a:t>Javascript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Ma se si </a:t>
            </a:r>
            <a:r>
              <a:rPr lang="it-IT" dirty="0" err="1">
                <a:sym typeface="Wingdings" panose="05000000000000000000" pitchFamily="2" charset="2"/>
              </a:rPr>
              <a:t>targettizza</a:t>
            </a:r>
            <a:r>
              <a:rPr lang="it-IT" dirty="0">
                <a:sym typeface="Wingdings" panose="05000000000000000000" pitchFamily="2" charset="2"/>
              </a:rPr>
              <a:t> WASM…è un compilatore o un </a:t>
            </a:r>
            <a:r>
              <a:rPr lang="it-IT" dirty="0" err="1">
                <a:sym typeface="Wingdings" panose="05000000000000000000" pitchFamily="2" charset="2"/>
              </a:rPr>
              <a:t>transpiler</a:t>
            </a:r>
            <a:r>
              <a:rPr lang="it-IT" dirty="0">
                <a:sym typeface="Wingdings" panose="05000000000000000000" pitchFamily="2" charset="2"/>
              </a:rPr>
              <a:t> (viene trattato come un compilatore – target di LLVM, ma dato che WASM è un subset di </a:t>
            </a:r>
            <a:r>
              <a:rPr lang="it-IT" dirty="0" err="1">
                <a:sym typeface="Wingdings" panose="05000000000000000000" pitchFamily="2" charset="2"/>
              </a:rPr>
              <a:t>javascript</a:t>
            </a:r>
            <a:r>
              <a:rPr lang="it-IT" dirty="0">
                <a:sym typeface="Wingdings" panose="05000000000000000000" pitchFamily="2" charset="2"/>
              </a:rPr>
              <a:t>…dovrebbe essere un </a:t>
            </a:r>
            <a:r>
              <a:rPr lang="it-IT" dirty="0" err="1">
                <a:sym typeface="Wingdings" panose="05000000000000000000" pitchFamily="2" charset="2"/>
              </a:rPr>
              <a:t>transpiler</a:t>
            </a:r>
            <a:r>
              <a:rPr lang="it-IT" dirty="0">
                <a:sym typeface="Wingdings" panose="05000000000000000000" pitchFamily="2" charset="2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28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9CAA9A-7CBB-4FBA-0036-16562E5F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Lexer</a:t>
            </a:r>
            <a:r>
              <a:rPr lang="en-US" dirty="0"/>
              <a:t>/Parser generator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CAB49-53D0-CAFA-8709-05D9D810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All’inizio</a:t>
            </a:r>
            <a:r>
              <a:rPr lang="en-US" dirty="0"/>
              <a:t> era Lex/</a:t>
            </a:r>
            <a:r>
              <a:rPr lang="en-US" dirty="0" err="1"/>
              <a:t>Yacc</a:t>
            </a:r>
            <a:endParaRPr lang="en-US" dirty="0"/>
          </a:p>
          <a:p>
            <a:r>
              <a:rPr lang="en-US" dirty="0"/>
              <a:t>Oggi </a:t>
            </a:r>
            <a:r>
              <a:rPr lang="en-US" dirty="0" err="1"/>
              <a:t>c’è</a:t>
            </a:r>
            <a:r>
              <a:rPr lang="en-US" dirty="0"/>
              <a:t> ANTLR(4)</a:t>
            </a:r>
          </a:p>
          <a:p>
            <a:pPr lvl="1"/>
            <a:r>
              <a:rPr lang="en-US" dirty="0">
                <a:hlinkClick r:id="" action="ppaction://noaction"/>
              </a:rPr>
              <a:t>https://www.antlr.org/tools.html</a:t>
            </a:r>
          </a:p>
          <a:p>
            <a:pPr lvl="1"/>
            <a:r>
              <a:rPr lang="en-US" dirty="0">
                <a:hlinkClick r:id="" action="ppaction://noaction"/>
              </a:rPr>
              <a:t>https://tomassetti.me/getting-started-with-antlr-in-csharp/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https://marketplace.visualstudio.com/items?itemName=mike-lischke.vscode-antlr4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https://github.com/marcoparenzan/AcmeMath/tree/main/GenericMath</a:t>
            </a:r>
            <a:r>
              <a:rPr lang="en-US" dirty="0"/>
              <a:t> [da </a:t>
            </a:r>
            <a:r>
              <a:rPr lang="en-US" dirty="0" err="1"/>
              <a:t>mettere</a:t>
            </a:r>
            <a:r>
              <a:rPr lang="en-US" dirty="0"/>
              <a:t> a </a:t>
            </a:r>
            <a:r>
              <a:rPr lang="en-US" dirty="0" err="1"/>
              <a:t>posto</a:t>
            </a:r>
            <a:r>
              <a:rPr lang="en-US" dirty="0"/>
              <a:t>!]</a:t>
            </a:r>
          </a:p>
          <a:p>
            <a:r>
              <a:rPr lang="en-US" dirty="0"/>
              <a:t>Ci </a:t>
            </a:r>
            <a:r>
              <a:rPr lang="en-US" dirty="0" err="1"/>
              <a:t>sarebbero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parser combinator</a:t>
            </a:r>
          </a:p>
          <a:p>
            <a:pPr lvl="1"/>
            <a:r>
              <a:rPr lang="en-US" dirty="0">
                <a:hlinkClick r:id="rId4"/>
              </a:rPr>
              <a:t>https://learn.microsoft.com/en-us/archive/msdn-magazine/2011/december/the-working-programmer-parser-combinators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https://tyrrrz.me/blog/monadic-parser-combinators</a:t>
            </a:r>
            <a:r>
              <a:rPr lang="en-US" dirty="0"/>
              <a:t> </a:t>
            </a:r>
          </a:p>
          <a:p>
            <a:r>
              <a:rPr lang="en-US" dirty="0"/>
              <a:t>Ci </a:t>
            </a:r>
            <a:r>
              <a:rPr lang="en-US" dirty="0" err="1"/>
              <a:t>sarebbero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dedicati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https://www.jetbrains.com/mps/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6"/>
              </a:rPr>
              <a:t>MPS: The Domain-Specific Language Creator by JetBrains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305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15FF-E393-9A88-8F21-43236FD4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Json e </a:t>
            </a:r>
            <a:r>
              <a:rPr lang="en-US" dirty="0" err="1"/>
              <a:t>Yaml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C083-2C7C-F1F0-1051-9A223BA3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Json lo conosciamo tutti</a:t>
            </a:r>
          </a:p>
          <a:p>
            <a:r>
              <a:rPr lang="it-IT" dirty="0"/>
              <a:t>Problemi</a:t>
            </a:r>
          </a:p>
          <a:p>
            <a:pPr lvl="1"/>
            <a:r>
              <a:rPr lang="it-IT" dirty="0"/>
              <a:t>«verboso»</a:t>
            </a:r>
          </a:p>
          <a:p>
            <a:pPr lvl="1"/>
            <a:r>
              <a:rPr lang="it-IT" dirty="0"/>
              <a:t>Encoding dovuto alle «virgolette»</a:t>
            </a:r>
          </a:p>
          <a:p>
            <a:r>
              <a:rPr lang="it-IT" dirty="0"/>
              <a:t>Yaml</a:t>
            </a:r>
          </a:p>
          <a:p>
            <a:pPr lvl="1"/>
            <a:r>
              <a:rPr lang="it-IT" dirty="0"/>
              <a:t>Lo conoscono tutti...a partire da Kubernetes</a:t>
            </a:r>
          </a:p>
          <a:p>
            <a:pPr lvl="1"/>
            <a:r>
              <a:rPr lang="it-IT" dirty="0"/>
              <a:t>Ma non è un formato diffuso perchè non c’è una REST Yaml API</a:t>
            </a:r>
          </a:p>
          <a:p>
            <a:pPr lvl="1"/>
            <a:r>
              <a:rPr lang="it-IT" dirty="0"/>
              <a:t>YamlDotNet permette di fare (quasi) tutto quello che si fa con System.Text.Json ([De]serialization – non parlo di NewtonSoft che in termin di Jelement è in supervantaggio)</a:t>
            </a:r>
          </a:p>
          <a:p>
            <a:pPr lvl="1"/>
            <a:r>
              <a:rPr lang="it-IT" dirty="0"/>
              <a:t>Ma avete mai notato che Yaml e Python si assomigliano?</a:t>
            </a:r>
          </a:p>
          <a:p>
            <a:pPr lvl="1"/>
            <a:r>
              <a:rPr lang="it-IT" dirty="0"/>
              <a:t>Infatti Yaml non ha il problema dell’encoding virgolettato grazie all’annidamento (tab/space)</a:t>
            </a:r>
          </a:p>
        </p:txBody>
      </p:sp>
    </p:spTree>
    <p:extLst>
      <p:ext uri="{BB962C8B-B14F-4D97-AF65-F5344CB8AC3E}">
        <p14:creationId xmlns:p14="http://schemas.microsoft.com/office/powerpoint/2010/main" val="71184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21C-4A6F-E812-6C97-70AA2162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Monaco embedding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5F898-8546-D443-C324-2B79FDAE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Ok voi lo chiamate VSCode...ma l’engine si chiama «Monaco»</a:t>
            </a:r>
          </a:p>
          <a:p>
            <a:pPr lvl="1"/>
            <a:r>
              <a:rPr lang="it-IT" dirty="0"/>
              <a:t>Io ho cominciato a vederlo quando le Azure Function erano appena nate e il codice C# lo si scriveva in file CSX direttamente dentro il portale Azure</a:t>
            </a:r>
          </a:p>
          <a:p>
            <a:r>
              <a:rPr lang="it-IT" dirty="0"/>
              <a:t>È un package inglobabile all’interno di una qualunque applicazione Web (ovviamente anche Blazor) e se parlate con Nicola Paro e Alessio Iafrate, magari lo portate anche su Desktop per fare il vostro Electron con Blazor Hybrid</a:t>
            </a:r>
          </a:p>
          <a:p>
            <a:r>
              <a:rPr lang="it-IT" dirty="0"/>
              <a:t>La libreria porta dietro il Language Service che permette di fare Intellisence</a:t>
            </a:r>
          </a:p>
          <a:p>
            <a:pPr lvl="1"/>
            <a:r>
              <a:rPr lang="it-IT" dirty="0"/>
              <a:t>Ha una fantastica funzionalità che permette di fare il diff tra due files</a:t>
            </a:r>
          </a:p>
          <a:p>
            <a:r>
              <a:rPr lang="it-IT" dirty="0"/>
              <a:t>VS Code è altamente customizzabile...ho cominciato a esplorare...</a:t>
            </a:r>
          </a:p>
          <a:p>
            <a:pPr lvl="1"/>
            <a:r>
              <a:rPr lang="it-IT" dirty="0"/>
              <a:t>Permette anche di implementare custom debuggers...un giorno, di nuovo, esplorerò...</a:t>
            </a:r>
          </a:p>
        </p:txBody>
      </p:sp>
    </p:spTree>
    <p:extLst>
      <p:ext uri="{BB962C8B-B14F-4D97-AF65-F5344CB8AC3E}">
        <p14:creationId xmlns:p14="http://schemas.microsoft.com/office/powerpoint/2010/main" val="302773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604A-0865-532B-D4F0-8F59AF21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Blockly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7DD7A-73E9-9F25-791C-84C74AC9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Ok, voi lo chiamate Scratch, ma l’engine si chiama Blockly ed è fatto da Google [che ha cominciato a farlo vedendo le prime versioni di Scratch e poi hanno cominciato a lavorare insieme</a:t>
            </a:r>
          </a:p>
          <a:p>
            <a:pPr lvl="1"/>
            <a:r>
              <a:rPr lang="it-IT" dirty="0"/>
              <a:t>https://developers.google.com/blockly</a:t>
            </a:r>
          </a:p>
          <a:p>
            <a:pPr lvl="1"/>
            <a:r>
              <a:rPr lang="it-IT" dirty="0">
                <a:hlinkClick r:id="rId2"/>
              </a:rPr>
              <a:t>https://blocklycodelabs.dev/</a:t>
            </a:r>
            <a:endParaRPr lang="it-IT" dirty="0"/>
          </a:p>
          <a:p>
            <a:r>
              <a:rPr lang="it-IT" dirty="0"/>
              <a:t>Microsoft ne ha una sua versione con MakeCode (</a:t>
            </a:r>
            <a:r>
              <a:rPr lang="it-IT" dirty="0">
                <a:hlinkClick r:id="rId3"/>
              </a:rPr>
              <a:t>https://www.microsoft.com/en-us/makecode</a:t>
            </a:r>
            <a:r>
              <a:rPr lang="it-IT" dirty="0"/>
              <a:t>) specializzato in scenari (Arcade, Minecraft, Microbit) e mette in evidenza quello che voglio fare (e che blockly sa fare, ma non in C#)</a:t>
            </a:r>
          </a:p>
          <a:p>
            <a:pPr lvl="1"/>
            <a:r>
              <a:rPr lang="it-IT" dirty="0"/>
              <a:t>Transpilare verso C#</a:t>
            </a:r>
          </a:p>
          <a:p>
            <a:r>
              <a:rPr lang="it-IT" dirty="0"/>
              <a:t>Ed è qui che vediamo allora la...</a:t>
            </a:r>
          </a:p>
        </p:txBody>
      </p:sp>
    </p:spTree>
    <p:extLst>
      <p:ext uri="{BB962C8B-B14F-4D97-AF65-F5344CB8AC3E}">
        <p14:creationId xmlns:p14="http://schemas.microsoft.com/office/powerpoint/2010/main" val="325059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F02067-985C-966C-AB19-B0D64382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874" y="2891508"/>
            <a:ext cx="5392132" cy="1325563"/>
          </a:xfrm>
        </p:spPr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949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B1EAB-1744-DB88-A005-9BAFBFEC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it-IT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C40119D-D960-7E67-BFB0-EEAA409B3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12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5D0A-D4E5-C8EA-4348-312F0374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9A25-3A79-9E15-6204-1E86E5D1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percorso convinto, lungo, lento</a:t>
            </a:r>
          </a:p>
          <a:p>
            <a:r>
              <a:rPr lang="it-IT" dirty="0"/>
              <a:t>Gli strumenti evolvono e indirettamente convergono a supporto dello sviluppo di DSL...</a:t>
            </a:r>
          </a:p>
          <a:p>
            <a:r>
              <a:rPr lang="it-IT" dirty="0"/>
              <a:t>...ma manca una vera convinzione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60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BA7D3-44B3-EE56-AA89-44BD6A75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Grazie!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52F927-F259-5A38-4E2A-0BF6DBE17C57}"/>
              </a:ext>
            </a:extLst>
          </p:cNvPr>
          <p:cNvSpPr/>
          <p:nvPr/>
        </p:nvSpPr>
        <p:spPr>
          <a:xfrm>
            <a:off x="2237255" y="2135894"/>
            <a:ext cx="2670175" cy="2666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Your Photo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39009B4-73F3-2AFF-3002-BEC253B0B935}"/>
              </a:ext>
            </a:extLst>
          </p:cNvPr>
          <p:cNvSpPr txBox="1">
            <a:spLocks/>
          </p:cNvSpPr>
          <p:nvPr/>
        </p:nvSpPr>
        <p:spPr>
          <a:xfrm>
            <a:off x="2237255" y="4802425"/>
            <a:ext cx="2670175" cy="6540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261C4"/>
                </a:solidFill>
              </a:rPr>
              <a:t>Marco Parenzan</a:t>
            </a:r>
          </a:p>
        </p:txBody>
      </p:sp>
      <p:pic>
        <p:nvPicPr>
          <p:cNvPr id="1026" name="Picture 2" descr="Twitter X Logo PNG Vector (AI, EPS, PDF, SVG) Free Download">
            <a:extLst>
              <a:ext uri="{FF2B5EF4-FFF2-40B4-BE49-F238E27FC236}">
                <a16:creationId xmlns:a16="http://schemas.microsoft.com/office/drawing/2014/main" id="{34956195-C659-6B3E-639E-452D6558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82" y="1740238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31B058B-7094-691C-7DEA-39CF03F01F94}"/>
              </a:ext>
            </a:extLst>
          </p:cNvPr>
          <p:cNvSpPr txBox="1">
            <a:spLocks/>
          </p:cNvSpPr>
          <p:nvPr/>
        </p:nvSpPr>
        <p:spPr>
          <a:xfrm>
            <a:off x="8277225" y="2033972"/>
            <a:ext cx="3765839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261C4"/>
                </a:solidFill>
              </a:rPr>
              <a:t>marco_parenzan</a:t>
            </a:r>
          </a:p>
        </p:txBody>
      </p:sp>
      <p:grpSp>
        <p:nvGrpSpPr>
          <p:cNvPr id="22" name="Group 21" descr="github.com Logo">
            <a:extLst>
              <a:ext uri="{FF2B5EF4-FFF2-40B4-BE49-F238E27FC236}">
                <a16:creationId xmlns:a16="http://schemas.microsoft.com/office/drawing/2014/main" id="{463FDEA3-8630-A1A8-6865-B4DC6AB75235}"/>
              </a:ext>
            </a:extLst>
          </p:cNvPr>
          <p:cNvGrpSpPr/>
          <p:nvPr/>
        </p:nvGrpSpPr>
        <p:grpSpPr>
          <a:xfrm>
            <a:off x="7467083" y="2853325"/>
            <a:ext cx="1009948" cy="1013305"/>
            <a:chOff x="5048888" y="3010398"/>
            <a:chExt cx="1009948" cy="1013305"/>
          </a:xfrm>
        </p:grpSpPr>
        <p:sp>
          <p:nvSpPr>
            <p:cNvPr id="23" name="Oval 46">
              <a:extLst>
                <a:ext uri="{FF2B5EF4-FFF2-40B4-BE49-F238E27FC236}">
                  <a16:creationId xmlns:a16="http://schemas.microsoft.com/office/drawing/2014/main" id="{A9E76AEC-A914-363B-63E0-BC3CE6A631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48888" y="3013755"/>
              <a:ext cx="1009948" cy="1009948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D7358BE-1444-D4A8-8AAD-00ACA05F7976}"/>
                </a:ext>
              </a:extLst>
            </p:cNvPr>
            <p:cNvGrpSpPr/>
            <p:nvPr userDrawn="1"/>
          </p:nvGrpSpPr>
          <p:grpSpPr>
            <a:xfrm>
              <a:off x="5179794" y="3010398"/>
              <a:ext cx="763436" cy="763436"/>
              <a:chOff x="4380425" y="2085823"/>
              <a:chExt cx="392113" cy="392113"/>
            </a:xfrm>
          </p:grpSpPr>
          <p:sp>
            <p:nvSpPr>
              <p:cNvPr id="25" name="Oval 113">
                <a:extLst>
                  <a:ext uri="{FF2B5EF4-FFF2-40B4-BE49-F238E27FC236}">
                    <a16:creationId xmlns:a16="http://schemas.microsoft.com/office/drawing/2014/main" id="{0B7693F2-EDDA-8324-B0F5-F41117D9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425" y="2085823"/>
                <a:ext cx="392113" cy="392113"/>
              </a:xfrm>
              <a:prstGeom prst="ellipse">
                <a:avLst/>
              </a:prstGeom>
              <a:solidFill>
                <a:srgbClr val="2D2D3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4">
                <a:extLst>
                  <a:ext uri="{FF2B5EF4-FFF2-40B4-BE49-F238E27FC236}">
                    <a16:creationId xmlns:a16="http://schemas.microsoft.com/office/drawing/2014/main" id="{B2AB2EB5-97A5-294C-9BB1-65A99693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2230438"/>
                <a:ext cx="247650" cy="241300"/>
              </a:xfrm>
              <a:custGeom>
                <a:avLst/>
                <a:gdLst>
                  <a:gd name="T0" fmla="*/ 63 w 126"/>
                  <a:gd name="T1" fmla="*/ 0 h 123"/>
                  <a:gd name="T2" fmla="*/ 0 w 126"/>
                  <a:gd name="T3" fmla="*/ 63 h 123"/>
                  <a:gd name="T4" fmla="*/ 42 w 126"/>
                  <a:gd name="T5" fmla="*/ 123 h 123"/>
                  <a:gd name="T6" fmla="*/ 42 w 126"/>
                  <a:gd name="T7" fmla="*/ 123 h 123"/>
                  <a:gd name="T8" fmla="*/ 44 w 126"/>
                  <a:gd name="T9" fmla="*/ 123 h 123"/>
                  <a:gd name="T10" fmla="*/ 47 w 126"/>
                  <a:gd name="T11" fmla="*/ 119 h 123"/>
                  <a:gd name="T12" fmla="*/ 47 w 126"/>
                  <a:gd name="T13" fmla="*/ 119 h 123"/>
                  <a:gd name="T14" fmla="*/ 47 w 126"/>
                  <a:gd name="T15" fmla="*/ 119 h 123"/>
                  <a:gd name="T16" fmla="*/ 47 w 126"/>
                  <a:gd name="T17" fmla="*/ 108 h 123"/>
                  <a:gd name="T18" fmla="*/ 34 w 126"/>
                  <a:gd name="T19" fmla="*/ 108 h 123"/>
                  <a:gd name="T20" fmla="*/ 25 w 126"/>
                  <a:gd name="T21" fmla="*/ 98 h 123"/>
                  <a:gd name="T22" fmla="*/ 17 w 126"/>
                  <a:gd name="T23" fmla="*/ 89 h 123"/>
                  <a:gd name="T24" fmla="*/ 26 w 126"/>
                  <a:gd name="T25" fmla="*/ 90 h 123"/>
                  <a:gd name="T26" fmla="*/ 40 w 126"/>
                  <a:gd name="T27" fmla="*/ 101 h 123"/>
                  <a:gd name="T28" fmla="*/ 48 w 126"/>
                  <a:gd name="T29" fmla="*/ 99 h 123"/>
                  <a:gd name="T30" fmla="*/ 51 w 126"/>
                  <a:gd name="T31" fmla="*/ 92 h 123"/>
                  <a:gd name="T32" fmla="*/ 22 w 126"/>
                  <a:gd name="T33" fmla="*/ 62 h 123"/>
                  <a:gd name="T34" fmla="*/ 29 w 126"/>
                  <a:gd name="T35" fmla="*/ 43 h 123"/>
                  <a:gd name="T36" fmla="*/ 30 w 126"/>
                  <a:gd name="T37" fmla="*/ 26 h 123"/>
                  <a:gd name="T38" fmla="*/ 47 w 126"/>
                  <a:gd name="T39" fmla="*/ 33 h 123"/>
                  <a:gd name="T40" fmla="*/ 63 w 126"/>
                  <a:gd name="T41" fmla="*/ 31 h 123"/>
                  <a:gd name="T42" fmla="*/ 63 w 126"/>
                  <a:gd name="T43" fmla="*/ 31 h 123"/>
                  <a:gd name="T44" fmla="*/ 63 w 126"/>
                  <a:gd name="T45" fmla="*/ 31 h 123"/>
                  <a:gd name="T46" fmla="*/ 63 w 126"/>
                  <a:gd name="T47" fmla="*/ 31 h 123"/>
                  <a:gd name="T48" fmla="*/ 63 w 126"/>
                  <a:gd name="T49" fmla="*/ 31 h 123"/>
                  <a:gd name="T50" fmla="*/ 79 w 126"/>
                  <a:gd name="T51" fmla="*/ 33 h 123"/>
                  <a:gd name="T52" fmla="*/ 96 w 126"/>
                  <a:gd name="T53" fmla="*/ 26 h 123"/>
                  <a:gd name="T54" fmla="*/ 97 w 126"/>
                  <a:gd name="T55" fmla="*/ 43 h 123"/>
                  <a:gd name="T56" fmla="*/ 104 w 126"/>
                  <a:gd name="T57" fmla="*/ 62 h 123"/>
                  <a:gd name="T58" fmla="*/ 75 w 126"/>
                  <a:gd name="T59" fmla="*/ 92 h 123"/>
                  <a:gd name="T60" fmla="*/ 79 w 126"/>
                  <a:gd name="T61" fmla="*/ 103 h 123"/>
                  <a:gd name="T62" fmla="*/ 79 w 126"/>
                  <a:gd name="T63" fmla="*/ 119 h 123"/>
                  <a:gd name="T64" fmla="*/ 82 w 126"/>
                  <a:gd name="T65" fmla="*/ 123 h 123"/>
                  <a:gd name="T66" fmla="*/ 83 w 126"/>
                  <a:gd name="T67" fmla="*/ 123 h 123"/>
                  <a:gd name="T68" fmla="*/ 84 w 126"/>
                  <a:gd name="T69" fmla="*/ 123 h 123"/>
                  <a:gd name="T70" fmla="*/ 126 w 126"/>
                  <a:gd name="T71" fmla="*/ 63 h 123"/>
                  <a:gd name="T72" fmla="*/ 63 w 126"/>
                  <a:gd name="T7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23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1"/>
                      <a:pt x="17" y="114"/>
                      <a:pt x="42" y="12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3" y="123"/>
                      <a:pt x="43" y="123"/>
                      <a:pt x="44" y="123"/>
                    </a:cubicBezTo>
                    <a:cubicBezTo>
                      <a:pt x="46" y="123"/>
                      <a:pt x="47" y="122"/>
                      <a:pt x="47" y="119"/>
                    </a:cubicBezTo>
                    <a:cubicBezTo>
                      <a:pt x="47" y="119"/>
                      <a:pt x="47" y="119"/>
                      <a:pt x="47" y="119"/>
                    </a:cubicBezTo>
                    <a:cubicBezTo>
                      <a:pt x="47" y="119"/>
                      <a:pt x="47" y="119"/>
                      <a:pt x="47" y="119"/>
                    </a:cubicBezTo>
                    <a:cubicBezTo>
                      <a:pt x="47" y="116"/>
                      <a:pt x="47" y="112"/>
                      <a:pt x="47" y="108"/>
                    </a:cubicBezTo>
                    <a:cubicBezTo>
                      <a:pt x="43" y="109"/>
                      <a:pt x="37" y="110"/>
                      <a:pt x="34" y="108"/>
                    </a:cubicBezTo>
                    <a:cubicBezTo>
                      <a:pt x="30" y="106"/>
                      <a:pt x="27" y="103"/>
                      <a:pt x="25" y="98"/>
                    </a:cubicBezTo>
                    <a:cubicBezTo>
                      <a:pt x="23" y="92"/>
                      <a:pt x="17" y="90"/>
                      <a:pt x="17" y="89"/>
                    </a:cubicBezTo>
                    <a:cubicBezTo>
                      <a:pt x="16" y="88"/>
                      <a:pt x="23" y="86"/>
                      <a:pt x="26" y="90"/>
                    </a:cubicBezTo>
                    <a:cubicBezTo>
                      <a:pt x="30" y="94"/>
                      <a:pt x="33" y="102"/>
                      <a:pt x="40" y="101"/>
                    </a:cubicBezTo>
                    <a:cubicBezTo>
                      <a:pt x="44" y="100"/>
                      <a:pt x="46" y="100"/>
                      <a:pt x="48" y="99"/>
                    </a:cubicBezTo>
                    <a:cubicBezTo>
                      <a:pt x="48" y="97"/>
                      <a:pt x="49" y="94"/>
                      <a:pt x="51" y="92"/>
                    </a:cubicBezTo>
                    <a:cubicBezTo>
                      <a:pt x="34" y="89"/>
                      <a:pt x="22" y="80"/>
                      <a:pt x="22" y="62"/>
                    </a:cubicBezTo>
                    <a:cubicBezTo>
                      <a:pt x="22" y="54"/>
                      <a:pt x="25" y="47"/>
                      <a:pt x="29" y="43"/>
                    </a:cubicBezTo>
                    <a:cubicBezTo>
                      <a:pt x="28" y="39"/>
                      <a:pt x="27" y="30"/>
                      <a:pt x="30" y="26"/>
                    </a:cubicBezTo>
                    <a:cubicBezTo>
                      <a:pt x="30" y="26"/>
                      <a:pt x="35" y="24"/>
                      <a:pt x="47" y="33"/>
                    </a:cubicBezTo>
                    <a:cubicBezTo>
                      <a:pt x="52" y="32"/>
                      <a:pt x="57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9" y="31"/>
                      <a:pt x="74" y="32"/>
                      <a:pt x="79" y="33"/>
                    </a:cubicBezTo>
                    <a:cubicBezTo>
                      <a:pt x="92" y="24"/>
                      <a:pt x="96" y="26"/>
                      <a:pt x="96" y="26"/>
                    </a:cubicBezTo>
                    <a:cubicBezTo>
                      <a:pt x="99" y="30"/>
                      <a:pt x="98" y="39"/>
                      <a:pt x="97" y="43"/>
                    </a:cubicBezTo>
                    <a:cubicBezTo>
                      <a:pt x="101" y="47"/>
                      <a:pt x="104" y="54"/>
                      <a:pt x="104" y="62"/>
                    </a:cubicBezTo>
                    <a:cubicBezTo>
                      <a:pt x="104" y="80"/>
                      <a:pt x="92" y="89"/>
                      <a:pt x="75" y="92"/>
                    </a:cubicBezTo>
                    <a:cubicBezTo>
                      <a:pt x="79" y="95"/>
                      <a:pt x="79" y="101"/>
                      <a:pt x="79" y="103"/>
                    </a:cubicBezTo>
                    <a:cubicBezTo>
                      <a:pt x="79" y="105"/>
                      <a:pt x="79" y="119"/>
                      <a:pt x="79" y="119"/>
                    </a:cubicBezTo>
                    <a:cubicBezTo>
                      <a:pt x="79" y="122"/>
                      <a:pt x="80" y="123"/>
                      <a:pt x="82" y="123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109" y="114"/>
                      <a:pt x="126" y="91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7D582B7-547A-D0E3-A445-0B7A5448F187}"/>
              </a:ext>
            </a:extLst>
          </p:cNvPr>
          <p:cNvSpPr txBox="1">
            <a:spLocks/>
          </p:cNvSpPr>
          <p:nvPr/>
        </p:nvSpPr>
        <p:spPr>
          <a:xfrm>
            <a:off x="8277225" y="3133433"/>
            <a:ext cx="3765839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261C4"/>
                </a:solidFill>
              </a:rPr>
              <a:t>marcoparenzan</a:t>
            </a:r>
          </a:p>
          <a:p>
            <a:endParaRPr lang="it-IT" dirty="0">
              <a:solidFill>
                <a:srgbClr val="0261C4"/>
              </a:solidFill>
            </a:endParaRPr>
          </a:p>
        </p:txBody>
      </p:sp>
      <p:grpSp>
        <p:nvGrpSpPr>
          <p:cNvPr id="19" name="Group 18" descr="Linkedin Logo">
            <a:extLst>
              <a:ext uri="{FF2B5EF4-FFF2-40B4-BE49-F238E27FC236}">
                <a16:creationId xmlns:a16="http://schemas.microsoft.com/office/drawing/2014/main" id="{20F99D6E-EB8C-6C9C-A09E-0E6A80CC41D1}"/>
              </a:ext>
            </a:extLst>
          </p:cNvPr>
          <p:cNvGrpSpPr/>
          <p:nvPr/>
        </p:nvGrpSpPr>
        <p:grpSpPr>
          <a:xfrm>
            <a:off x="7471172" y="3964265"/>
            <a:ext cx="1009948" cy="1005857"/>
            <a:chOff x="2809875" y="2679700"/>
            <a:chExt cx="392113" cy="390525"/>
          </a:xfrm>
        </p:grpSpPr>
        <p:sp>
          <p:nvSpPr>
            <p:cNvPr id="20" name="Oval 70">
              <a:extLst>
                <a:ext uri="{FF2B5EF4-FFF2-40B4-BE49-F238E27FC236}">
                  <a16:creationId xmlns:a16="http://schemas.microsoft.com/office/drawing/2014/main" id="{40C1D9A0-5404-D1F6-4C38-528A15FFE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69315B27-0403-57BD-3129-4C7AD109A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04F62C6-5672-67D4-CE6C-3446CF31D322}"/>
              </a:ext>
            </a:extLst>
          </p:cNvPr>
          <p:cNvSpPr txBox="1">
            <a:spLocks/>
          </p:cNvSpPr>
          <p:nvPr/>
        </p:nvSpPr>
        <p:spPr>
          <a:xfrm>
            <a:off x="8277225" y="4232894"/>
            <a:ext cx="3765839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261C4"/>
                </a:solidFill>
              </a:rPr>
              <a:t>marcoparenzan</a:t>
            </a:r>
          </a:p>
        </p:txBody>
      </p:sp>
      <p:pic>
        <p:nvPicPr>
          <p:cNvPr id="8" name="Graphic 7" descr="Sessionize.com Most Active Speaker 2022">
            <a:extLst>
              <a:ext uri="{FF2B5EF4-FFF2-40B4-BE49-F238E27FC236}">
                <a16:creationId xmlns:a16="http://schemas.microsoft.com/office/drawing/2014/main" id="{97DC1F75-9D07-9779-9E4D-591B1475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483725">
            <a:off x="6796389" y="4801426"/>
            <a:ext cx="609600" cy="914400"/>
          </a:xfrm>
          <a:prstGeom prst="rect">
            <a:avLst/>
          </a:prstGeom>
        </p:spPr>
      </p:pic>
      <p:pic>
        <p:nvPicPr>
          <p:cNvPr id="14" name="Picture 13" descr="Sessionize.com Most Active Speaker 2023">
            <a:extLst>
              <a:ext uri="{FF2B5EF4-FFF2-40B4-BE49-F238E27FC236}">
                <a16:creationId xmlns:a16="http://schemas.microsoft.com/office/drawing/2014/main" id="{90661AF7-F94F-6E3A-0484-C1905F147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46413">
            <a:off x="6767711" y="5350321"/>
            <a:ext cx="609600" cy="914400"/>
          </a:xfrm>
          <a:prstGeom prst="rect">
            <a:avLst/>
          </a:prstGeom>
        </p:spPr>
      </p:pic>
      <p:pic>
        <p:nvPicPr>
          <p:cNvPr id="27" name="Picture 2" descr="Brand @ Sessionize">
            <a:extLst>
              <a:ext uri="{FF2B5EF4-FFF2-40B4-BE49-F238E27FC236}">
                <a16:creationId xmlns:a16="http://schemas.microsoft.com/office/drawing/2014/main" id="{B3ED2746-E817-3543-D080-6F8529D92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083" y="5086807"/>
            <a:ext cx="967249" cy="9672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D8CB746-E41F-0DDD-AD9F-70571293DEEC}"/>
              </a:ext>
            </a:extLst>
          </p:cNvPr>
          <p:cNvSpPr txBox="1">
            <a:spLocks/>
          </p:cNvSpPr>
          <p:nvPr/>
        </p:nvSpPr>
        <p:spPr>
          <a:xfrm>
            <a:off x="8277224" y="5327181"/>
            <a:ext cx="3765839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261C4"/>
                </a:solidFill>
              </a:rPr>
              <a:t>marcoparenzan</a:t>
            </a:r>
          </a:p>
        </p:txBody>
      </p:sp>
      <p:pic>
        <p:nvPicPr>
          <p:cNvPr id="2" name="Picture 18" descr="5 profili “Marco Parenzan” | LinkedIn">
            <a:extLst>
              <a:ext uri="{FF2B5EF4-FFF2-40B4-BE49-F238E27FC236}">
                <a16:creationId xmlns:a16="http://schemas.microsoft.com/office/drawing/2014/main" id="{B394EF77-D746-8B4A-C024-058A549E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" r="4613" b="3341"/>
          <a:stretch/>
        </p:blipFill>
        <p:spPr>
          <a:xfrm>
            <a:off x="2233568" y="2150923"/>
            <a:ext cx="2670175" cy="2612289"/>
          </a:xfrm>
          <a:prstGeom prst="rect">
            <a:avLst/>
          </a:prstGeom>
          <a:noFill/>
        </p:spPr>
      </p:pic>
      <p:pic>
        <p:nvPicPr>
          <p:cNvPr id="3" name="Picture 4" descr="Beppe Platania's blog">
            <a:extLst>
              <a:ext uri="{FF2B5EF4-FFF2-40B4-BE49-F238E27FC236}">
                <a16:creationId xmlns:a16="http://schemas.microsoft.com/office/drawing/2014/main" id="{8A693F23-6A28-1E24-842B-12F7BE46D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50" y="2709132"/>
            <a:ext cx="1584901" cy="63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1nn0va - Home | Facebook">
            <a:extLst>
              <a:ext uri="{FF2B5EF4-FFF2-40B4-BE49-F238E27FC236}">
                <a16:creationId xmlns:a16="http://schemas.microsoft.com/office/drawing/2014/main" id="{B780DF55-55CD-47E5-456A-0A5C558B3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655" y="3467341"/>
            <a:ext cx="1609691" cy="6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2483C-0497-07D5-FA92-C87B1530E6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1752" y="2158520"/>
            <a:ext cx="2191497" cy="428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E3BAE5-0E93-C343-EB08-7463C929FB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655" y="4241884"/>
            <a:ext cx="1609691" cy="5365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FE1DE6-E0FD-EA1C-2415-D04F836C6FE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13275"/>
          <a:stretch/>
        </p:blipFill>
        <p:spPr>
          <a:xfrm>
            <a:off x="7101189" y="115256"/>
            <a:ext cx="3866439" cy="5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B1EAB-1744-DB88-A005-9BAFBFEC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strada</a:t>
            </a:r>
            <a:r>
              <a:rPr lang="en-US"/>
              <a:t>…</a:t>
            </a:r>
            <a:endParaRPr lang="it-I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8A67D-1F9B-BD8E-A915-AD5603F7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09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B1EAB-1744-DB88-A005-9BAFBFEC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Contesto</a:t>
            </a:r>
            <a:endParaRPr lang="it-IT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C40119D-D960-7E67-BFB0-EEAA409B3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2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FF19-AB34-F926-DD24-FB8A05CC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400" dirty="0" err="1"/>
              <a:t>Modellare</a:t>
            </a:r>
            <a:r>
              <a:rPr lang="en-US" sz="4400" dirty="0"/>
              <a:t> un Domino=Domain Driven Design?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122A-271E-018D-AF52-06573BB1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applicazione</a:t>
            </a:r>
            <a:r>
              <a:rPr lang="en-US" dirty="0"/>
              <a:t> </a:t>
            </a:r>
            <a:r>
              <a:rPr lang="en-US" dirty="0" err="1"/>
              <a:t>modelliamo</a:t>
            </a:r>
            <a:r>
              <a:rPr lang="en-US" dirty="0"/>
              <a:t> </a:t>
            </a:r>
            <a:r>
              <a:rPr lang="en-US" dirty="0" err="1"/>
              <a:t>entità</a:t>
            </a:r>
            <a:r>
              <a:rPr lang="en-US" dirty="0"/>
              <a:t> di </a:t>
            </a:r>
            <a:r>
              <a:rPr lang="en-US" dirty="0" err="1"/>
              <a:t>dominio</a:t>
            </a:r>
            <a:r>
              <a:rPr lang="en-US" dirty="0"/>
              <a:t>, sempre…</a:t>
            </a:r>
          </a:p>
          <a:p>
            <a:r>
              <a:rPr lang="en-US" dirty="0" err="1"/>
              <a:t>Tendenzialmente</a:t>
            </a:r>
            <a:r>
              <a:rPr lang="en-US" dirty="0"/>
              <a:t> </a:t>
            </a:r>
            <a:r>
              <a:rPr lang="en-US" dirty="0" err="1"/>
              <a:t>modelliamo</a:t>
            </a:r>
            <a:r>
              <a:rPr lang="en-US" dirty="0"/>
              <a:t> il </a:t>
            </a:r>
            <a:r>
              <a:rPr lang="en-US" dirty="0" err="1"/>
              <a:t>dominio</a:t>
            </a:r>
            <a:r>
              <a:rPr lang="en-US" dirty="0"/>
              <a:t> con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(il </a:t>
            </a:r>
            <a:r>
              <a:rPr lang="en-US" dirty="0" err="1"/>
              <a:t>fondamento</a:t>
            </a:r>
            <a:r>
              <a:rPr lang="en-US" dirty="0"/>
              <a:t> di </a:t>
            </a:r>
            <a:r>
              <a:rPr lang="en-US" dirty="0" err="1"/>
              <a:t>linguaggi</a:t>
            </a:r>
            <a:r>
              <a:rPr lang="en-US" dirty="0"/>
              <a:t> </a:t>
            </a:r>
            <a:r>
              <a:rPr lang="en-US" dirty="0" err="1"/>
              <a:t>comunque</a:t>
            </a:r>
            <a:r>
              <a:rPr lang="en-US" dirty="0"/>
              <a:t> OOP)…</a:t>
            </a:r>
          </a:p>
          <a:p>
            <a:pPr lvl="1"/>
            <a:r>
              <a:rPr lang="en-US" dirty="0" err="1"/>
              <a:t>Incapsuliamo</a:t>
            </a:r>
            <a:r>
              <a:rPr lang="en-US" dirty="0"/>
              <a:t> (</a:t>
            </a:r>
            <a:r>
              <a:rPr lang="en-US" dirty="0" err="1"/>
              <a:t>oggetti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Definiamo</a:t>
            </a:r>
            <a:r>
              <a:rPr lang="en-US" dirty="0"/>
              <a:t> </a:t>
            </a:r>
            <a:r>
              <a:rPr lang="en-US" dirty="0" err="1"/>
              <a:t>contratti</a:t>
            </a:r>
            <a:r>
              <a:rPr lang="en-US" dirty="0"/>
              <a:t> (interface)</a:t>
            </a:r>
          </a:p>
          <a:p>
            <a:pPr lvl="1"/>
            <a:r>
              <a:rPr lang="en-US" dirty="0" err="1"/>
              <a:t>Implementiamo</a:t>
            </a:r>
            <a:r>
              <a:rPr lang="en-US" dirty="0"/>
              <a:t> </a:t>
            </a:r>
            <a:r>
              <a:rPr lang="en-US" dirty="0" err="1"/>
              <a:t>l’interfaccia</a:t>
            </a:r>
            <a:r>
              <a:rPr lang="en-US" dirty="0"/>
              <a:t> (</a:t>
            </a:r>
            <a:r>
              <a:rPr lang="en-US" dirty="0" err="1"/>
              <a:t>polimorfismo</a:t>
            </a:r>
            <a:r>
              <a:rPr lang="en-US" dirty="0"/>
              <a:t>) in </a:t>
            </a:r>
            <a:r>
              <a:rPr lang="en-US" dirty="0" err="1"/>
              <a:t>classi</a:t>
            </a:r>
            <a:endParaRPr lang="en-US" dirty="0"/>
          </a:p>
          <a:p>
            <a:r>
              <a:rPr lang="en-US" dirty="0"/>
              <a:t>…</a:t>
            </a:r>
            <a:r>
              <a:rPr lang="en-US" dirty="0" err="1"/>
              <a:t>anche</a:t>
            </a:r>
            <a:r>
              <a:rPr lang="en-US" dirty="0"/>
              <a:t> se non </a:t>
            </a:r>
            <a:r>
              <a:rPr lang="en-US" dirty="0" err="1"/>
              <a:t>parliamo</a:t>
            </a:r>
            <a:r>
              <a:rPr lang="en-US" dirty="0"/>
              <a:t> di Bounded Context, Ubiquitous Language, </a:t>
            </a:r>
            <a:r>
              <a:rPr lang="en-US" dirty="0" err="1"/>
              <a:t>ecc</a:t>
            </a:r>
            <a:r>
              <a:rPr lang="en-US" dirty="0"/>
              <a:t>…</a:t>
            </a:r>
          </a:p>
          <a:p>
            <a:r>
              <a:rPr lang="en-US" dirty="0"/>
              <a:t>…in </a:t>
            </a:r>
            <a:r>
              <a:rPr lang="en-US" dirty="0" err="1"/>
              <a:t>fondo</a:t>
            </a:r>
            <a:r>
              <a:rPr lang="en-US" dirty="0"/>
              <a:t> I </a:t>
            </a:r>
            <a:r>
              <a:rPr lang="en-US" dirty="0" err="1"/>
              <a:t>principi</a:t>
            </a:r>
            <a:r>
              <a:rPr lang="en-US" dirty="0"/>
              <a:t> </a:t>
            </a:r>
            <a:r>
              <a:rPr lang="en-US" dirty="0" err="1"/>
              <a:t>dell’OOP</a:t>
            </a:r>
            <a:r>
              <a:rPr lang="en-US" dirty="0"/>
              <a:t> 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comunque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tendenza</a:t>
            </a:r>
            <a:r>
              <a:rPr lang="en-US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880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4F42-E3B0-032B-D568-5FC7E134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Configurazione</a:t>
            </a:r>
            <a:r>
              <a:rPr lang="en-US" dirty="0"/>
              <a:t> [1]: </a:t>
            </a:r>
            <a:r>
              <a:rPr lang="en-US" dirty="0" err="1"/>
              <a:t>approccio</a:t>
            </a:r>
            <a:r>
              <a:rPr lang="en-US" dirty="0"/>
              <a:t> DevOps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B45A-8DAB-BD08-7C69-547931BC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qualunque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creiamo</a:t>
            </a:r>
            <a:r>
              <a:rPr lang="en-US" dirty="0"/>
              <a:t> un file di </a:t>
            </a:r>
            <a:r>
              <a:rPr lang="en-US" dirty="0" err="1"/>
              <a:t>configurazione</a:t>
            </a:r>
            <a:r>
              <a:rPr lang="en-US" dirty="0"/>
              <a:t> per </a:t>
            </a:r>
            <a:r>
              <a:rPr lang="en-US" dirty="0" err="1"/>
              <a:t>disaccoppiare</a:t>
            </a:r>
            <a:r>
              <a:rPr lang="en-US" dirty="0"/>
              <a:t> </a:t>
            </a:r>
            <a:r>
              <a:rPr lang="en-US" dirty="0" err="1"/>
              <a:t>l’applicazione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infrastrutturale</a:t>
            </a:r>
            <a:endParaRPr lang="en-US" dirty="0"/>
          </a:p>
          <a:p>
            <a:pPr lvl="1"/>
            <a:r>
              <a:rPr lang="en-US" dirty="0" err="1"/>
              <a:t>Stringhe</a:t>
            </a:r>
            <a:r>
              <a:rPr lang="en-US" dirty="0"/>
              <a:t> di </a:t>
            </a:r>
            <a:r>
              <a:rPr lang="en-US" dirty="0" err="1"/>
              <a:t>connessione</a:t>
            </a:r>
            <a:r>
              <a:rPr lang="en-US" dirty="0"/>
              <a:t>…per </a:t>
            </a:r>
            <a:r>
              <a:rPr lang="en-US" dirty="0" err="1"/>
              <a:t>semplicità</a:t>
            </a:r>
            <a:r>
              <a:rPr lang="en-US" dirty="0"/>
              <a:t>…</a:t>
            </a:r>
          </a:p>
          <a:p>
            <a:r>
              <a:rPr lang="en-US" dirty="0"/>
              <a:t>…</a:t>
            </a:r>
            <a:r>
              <a:rPr lang="en-US" dirty="0" err="1"/>
              <a:t>tendenzialmente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possiamo</a:t>
            </a:r>
            <a:r>
              <a:rPr lang="en-US" dirty="0"/>
              <a:t> far </a:t>
            </a:r>
            <a:r>
              <a:rPr lang="en-US" dirty="0" err="1"/>
              <a:t>rientrare</a:t>
            </a:r>
            <a:r>
              <a:rPr lang="en-US" dirty="0"/>
              <a:t> </a:t>
            </a:r>
            <a:r>
              <a:rPr lang="en-US" dirty="0" err="1"/>
              <a:t>nell’approccio</a:t>
            </a:r>
            <a:r>
              <a:rPr lang="en-US" dirty="0"/>
              <a:t> DevOps</a:t>
            </a:r>
          </a:p>
          <a:p>
            <a:pPr lvl="1"/>
            <a:r>
              <a:rPr lang="en-US" dirty="0"/>
              <a:t>Lo </a:t>
            </a:r>
            <a:r>
              <a:rPr lang="en-US" dirty="0" err="1"/>
              <a:t>sviluppatore</a:t>
            </a:r>
            <a:r>
              <a:rPr lang="en-US" dirty="0"/>
              <a:t> </a:t>
            </a:r>
            <a:r>
              <a:rPr lang="en-US" dirty="0" err="1"/>
              <a:t>definisce</a:t>
            </a:r>
            <a:r>
              <a:rPr lang="en-US" dirty="0"/>
              <a:t> la </a:t>
            </a:r>
            <a:r>
              <a:rPr lang="en-US" dirty="0" err="1"/>
              <a:t>struttura</a:t>
            </a:r>
            <a:r>
              <a:rPr lang="en-US" dirty="0"/>
              <a:t> (ex. Interface)</a:t>
            </a:r>
          </a:p>
          <a:p>
            <a:pPr lvl="1"/>
            <a:r>
              <a:rPr lang="en-US" dirty="0"/>
              <a:t>L’IT </a:t>
            </a:r>
            <a:r>
              <a:rPr lang="en-US" dirty="0" err="1"/>
              <a:t>seleziona</a:t>
            </a:r>
            <a:r>
              <a:rPr lang="en-US" dirty="0"/>
              <a:t> </a:t>
            </a:r>
            <a:r>
              <a:rPr lang="en-US" dirty="0" err="1"/>
              <a:t>l’implementazione</a:t>
            </a:r>
            <a:r>
              <a:rPr lang="en-US" dirty="0"/>
              <a:t> (ex. </a:t>
            </a:r>
            <a:r>
              <a:rPr lang="en-US" dirty="0" err="1"/>
              <a:t>Addirittura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scegliere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/la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l’interfaccia</a:t>
            </a:r>
            <a:r>
              <a:rPr lang="en-US" dirty="0"/>
              <a:t>)</a:t>
            </a:r>
          </a:p>
          <a:p>
            <a:r>
              <a:rPr lang="en-US" dirty="0" err="1"/>
              <a:t>Insomma</a:t>
            </a:r>
            <a:r>
              <a:rPr lang="en-US" dirty="0"/>
              <a:t>…</a:t>
            </a:r>
            <a:r>
              <a:rPr lang="en-US" dirty="0" err="1"/>
              <a:t>l’abbiamo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detto</a:t>
            </a:r>
            <a:r>
              <a:rPr lang="en-US" dirty="0"/>
              <a:t>…un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polimorfico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8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D488-AF39-6487-F52F-DEC9D320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Configurazione</a:t>
            </a:r>
            <a:r>
              <a:rPr lang="en-US" dirty="0"/>
              <a:t> [2]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9B37-B7AF-238C-8FC4-E0505B6A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Spesso</a:t>
            </a:r>
            <a:r>
              <a:rPr lang="en-US" dirty="0"/>
              <a:t> </a:t>
            </a:r>
            <a:r>
              <a:rPr lang="en-US" dirty="0" err="1"/>
              <a:t>tentiamo</a:t>
            </a:r>
            <a:r>
              <a:rPr lang="en-US" dirty="0"/>
              <a:t> di </a:t>
            </a:r>
            <a:r>
              <a:rPr lang="en-US" dirty="0" err="1"/>
              <a:t>rivendere</a:t>
            </a:r>
            <a:r>
              <a:rPr lang="en-US" dirty="0"/>
              <a:t> la </a:t>
            </a:r>
            <a:r>
              <a:rPr lang="en-US" dirty="0" err="1"/>
              <a:t>soluzione</a:t>
            </a:r>
            <a:r>
              <a:rPr lang="en-US" dirty="0"/>
              <a:t> (per </a:t>
            </a:r>
            <a:r>
              <a:rPr lang="en-US" dirty="0" err="1"/>
              <a:t>guadagnarci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)</a:t>
            </a:r>
          </a:p>
          <a:p>
            <a:r>
              <a:rPr lang="en-US" dirty="0" err="1"/>
              <a:t>Spesso</a:t>
            </a:r>
            <a:r>
              <a:rPr lang="en-US" dirty="0"/>
              <a:t> due </a:t>
            </a:r>
            <a:r>
              <a:rPr lang="en-US" dirty="0" err="1"/>
              <a:t>clienti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esigenze</a:t>
            </a:r>
            <a:r>
              <a:rPr lang="en-US" dirty="0"/>
              <a:t> </a:t>
            </a:r>
            <a:r>
              <a:rPr lang="en-US" dirty="0" err="1"/>
              <a:t>simili</a:t>
            </a:r>
            <a:r>
              <a:rPr lang="en-US" dirty="0"/>
              <a:t>, ma non </a:t>
            </a:r>
            <a:r>
              <a:rPr lang="en-US" dirty="0" err="1"/>
              <a:t>uguali</a:t>
            </a:r>
            <a:endParaRPr lang="en-US" dirty="0"/>
          </a:p>
          <a:p>
            <a:r>
              <a:rPr lang="en-US" dirty="0"/>
              <a:t>Ergo:</a:t>
            </a:r>
          </a:p>
          <a:p>
            <a:pPr lvl="1"/>
            <a:r>
              <a:rPr lang="en-US" dirty="0"/>
              <a:t>Cambia un </a:t>
            </a:r>
            <a:r>
              <a:rPr lang="en-US" dirty="0" err="1"/>
              <a:t>parametro</a:t>
            </a:r>
            <a:endParaRPr lang="en-US" dirty="0"/>
          </a:p>
          <a:p>
            <a:pPr lvl="1"/>
            <a:r>
              <a:rPr lang="en-US" dirty="0" err="1"/>
              <a:t>Abilito</a:t>
            </a:r>
            <a:r>
              <a:rPr lang="en-US" dirty="0"/>
              <a:t> o no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funzionamento</a:t>
            </a:r>
            <a:r>
              <a:rPr lang="en-US" dirty="0"/>
              <a:t> (</a:t>
            </a:r>
            <a:r>
              <a:rPr lang="en-US" dirty="0" err="1"/>
              <a:t>parte</a:t>
            </a:r>
            <a:r>
              <a:rPr lang="en-US" dirty="0"/>
              <a:t> di) è </a:t>
            </a:r>
            <a:r>
              <a:rPr lang="en-US" dirty="0" err="1"/>
              <a:t>diversa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regole</a:t>
            </a:r>
            <a:r>
              <a:rPr lang="en-US" dirty="0"/>
              <a:t> (non il </a:t>
            </a:r>
            <a:r>
              <a:rPr lang="en-US" dirty="0" err="1"/>
              <a:t>funzionamento</a:t>
            </a:r>
            <a:r>
              <a:rPr lang="en-US" dirty="0"/>
              <a:t>) </a:t>
            </a:r>
            <a:r>
              <a:rPr lang="en-US" dirty="0" err="1"/>
              <a:t>sono</a:t>
            </a:r>
            <a:r>
              <a:rPr lang="en-US" dirty="0"/>
              <a:t> diverse</a:t>
            </a:r>
          </a:p>
          <a:p>
            <a:r>
              <a:rPr lang="en-US" dirty="0"/>
              <a:t>Il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3-4: </a:t>
            </a:r>
            <a:r>
              <a:rPr lang="en-US" dirty="0" err="1"/>
              <a:t>quando</a:t>
            </a:r>
            <a:r>
              <a:rPr lang="en-US" dirty="0"/>
              <a:t> il </a:t>
            </a:r>
            <a:r>
              <a:rPr lang="en-US" dirty="0" err="1"/>
              <a:t>funzionamento</a:t>
            </a:r>
            <a:r>
              <a:rPr lang="en-US" dirty="0"/>
              <a:t> è </a:t>
            </a:r>
            <a:r>
              <a:rPr lang="en-US" dirty="0" err="1"/>
              <a:t>diverso</a:t>
            </a:r>
            <a:r>
              <a:rPr lang="en-US" dirty="0"/>
              <a:t> e </a:t>
            </a:r>
            <a:r>
              <a:rPr lang="en-US" dirty="0" err="1"/>
              <a:t>all’atto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non è possible </a:t>
            </a:r>
            <a:r>
              <a:rPr lang="en-US" dirty="0" err="1"/>
              <a:t>testare</a:t>
            </a:r>
            <a:r>
              <a:rPr lang="en-US" dirty="0"/>
              <a:t> tutte le </a:t>
            </a:r>
            <a:r>
              <a:rPr lang="en-US" dirty="0" err="1"/>
              <a:t>condizioni</a:t>
            </a:r>
            <a:r>
              <a:rPr lang="en-US" dirty="0"/>
              <a:t>…come dire, la </a:t>
            </a:r>
            <a:r>
              <a:rPr lang="en-US" dirty="0" err="1"/>
              <a:t>classica</a:t>
            </a:r>
            <a:r>
              <a:rPr lang="en-US" dirty="0"/>
              <a:t> “</a:t>
            </a:r>
            <a:r>
              <a:rPr lang="en-US" dirty="0" err="1"/>
              <a:t>martellata</a:t>
            </a:r>
            <a:r>
              <a:rPr lang="en-US" dirty="0"/>
              <a:t>” </a:t>
            </a:r>
            <a:r>
              <a:rPr lang="en-US" dirty="0" err="1"/>
              <a:t>quando</a:t>
            </a:r>
            <a:r>
              <a:rPr lang="en-US" dirty="0"/>
              <a:t> sei in </a:t>
            </a:r>
            <a:r>
              <a:rPr lang="en-US" dirty="0" err="1"/>
              <a:t>fase</a:t>
            </a:r>
            <a:r>
              <a:rPr lang="en-US" dirty="0"/>
              <a:t> di commissioning/deployment </a:t>
            </a:r>
            <a:r>
              <a:rPr lang="en-US" dirty="0" err="1"/>
              <a:t>sul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in </a:t>
            </a:r>
            <a:r>
              <a:rPr lang="en-US" dirty="0" err="1"/>
              <a:t>genere</a:t>
            </a:r>
            <a:r>
              <a:rPr lang="en-US" dirty="0"/>
              <a:t> “</a:t>
            </a:r>
            <a:r>
              <a:rPr lang="en-US" dirty="0" err="1"/>
              <a:t>espressioni</a:t>
            </a:r>
            <a:r>
              <a:rPr lang="en-US" dirty="0"/>
              <a:t>”, “</a:t>
            </a:r>
            <a:r>
              <a:rPr lang="en-US" dirty="0" err="1"/>
              <a:t>predicati</a:t>
            </a:r>
            <a:r>
              <a:rPr lang="en-US" dirty="0"/>
              <a:t>”, </a:t>
            </a:r>
            <a:r>
              <a:rPr lang="en-US" dirty="0" err="1"/>
              <a:t>quindi</a:t>
            </a:r>
            <a:r>
              <a:rPr lang="en-US" dirty="0"/>
              <a:t> “</a:t>
            </a:r>
            <a:r>
              <a:rPr lang="en-US" dirty="0" err="1"/>
              <a:t>pezzi</a:t>
            </a:r>
            <a:r>
              <a:rPr lang="en-US" dirty="0"/>
              <a:t> di </a:t>
            </a:r>
            <a:r>
              <a:rPr lang="en-US" dirty="0" err="1"/>
              <a:t>codice</a:t>
            </a:r>
            <a:r>
              <a:rPr lang="en-US" dirty="0"/>
              <a:t>”, ma </a:t>
            </a:r>
            <a:r>
              <a:rPr lang="en-US" dirty="0" err="1"/>
              <a:t>limitati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546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BE1A-9E70-3D45-026E-EBEF66C5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Filosofeggiamo</a:t>
            </a:r>
            <a:r>
              <a:rPr lang="en-US" dirty="0"/>
              <a:t> [1]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1A1C-636E-E3A9-C95D-BD25364D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…se un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codice</a:t>
            </a:r>
            <a:r>
              <a:rPr lang="en-US" dirty="0"/>
              <a:t> lo </a:t>
            </a:r>
            <a:r>
              <a:rPr lang="en-US" dirty="0" err="1"/>
              <a:t>scrivo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file </a:t>
            </a:r>
            <a:r>
              <a:rPr lang="en-US" dirty="0" err="1"/>
              <a:t>testuale</a:t>
            </a:r>
            <a:r>
              <a:rPr lang="en-US" dirty="0"/>
              <a:t>…(</a:t>
            </a:r>
            <a:r>
              <a:rPr lang="en-US" dirty="0" err="1"/>
              <a:t>perchè</a:t>
            </a:r>
            <a:r>
              <a:rPr lang="en-US" dirty="0"/>
              <a:t> poi un </a:t>
            </a:r>
            <a:r>
              <a:rPr lang="en-US" dirty="0" err="1"/>
              <a:t>compilatore</a:t>
            </a:r>
            <a:r>
              <a:rPr lang="en-US" dirty="0"/>
              <a:t> </a:t>
            </a:r>
            <a:r>
              <a:rPr lang="en-US" dirty="0" err="1"/>
              <a:t>genererà</a:t>
            </a:r>
            <a:r>
              <a:rPr lang="en-US" dirty="0"/>
              <a:t> il </a:t>
            </a:r>
            <a:r>
              <a:rPr lang="en-US" dirty="0" err="1"/>
              <a:t>codice</a:t>
            </a:r>
            <a:r>
              <a:rPr lang="en-US" dirty="0"/>
              <a:t>)…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diverso</a:t>
            </a:r>
            <a:r>
              <a:rPr lang="en-US" dirty="0"/>
              <a:t> è da un file 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/</a:t>
            </a:r>
            <a:r>
              <a:rPr lang="en-US" dirty="0" err="1"/>
              <a:t>ini</a:t>
            </a:r>
            <a:r>
              <a:rPr lang="en-US" dirty="0"/>
              <a:t>/</a:t>
            </a:r>
            <a:r>
              <a:rPr lang="en-US" dirty="0" err="1"/>
              <a:t>ecc</a:t>
            </a:r>
            <a:r>
              <a:rPr lang="en-US" dirty="0"/>
              <a:t>…?</a:t>
            </a:r>
          </a:p>
          <a:p>
            <a:r>
              <a:rPr lang="en-US" dirty="0"/>
              <a:t>E se non </a:t>
            </a:r>
            <a:r>
              <a:rPr lang="en-US" dirty="0" err="1"/>
              <a:t>compiliamo</a:t>
            </a:r>
            <a:r>
              <a:rPr lang="en-US" dirty="0"/>
              <a:t> il </a:t>
            </a:r>
            <a:r>
              <a:rPr lang="en-US" dirty="0" err="1"/>
              <a:t>codice</a:t>
            </a:r>
            <a:r>
              <a:rPr lang="en-US" dirty="0"/>
              <a:t>? Scripting?</a:t>
            </a:r>
          </a:p>
          <a:p>
            <a:r>
              <a:rPr lang="en-US" dirty="0" err="1"/>
              <a:t>Quanto</a:t>
            </a:r>
            <a:r>
              <a:rPr lang="en-US" dirty="0"/>
              <a:t> è </a:t>
            </a:r>
            <a:r>
              <a:rPr lang="en-US" dirty="0" err="1"/>
              <a:t>diverso</a:t>
            </a:r>
            <a:r>
              <a:rPr lang="en-US" dirty="0"/>
              <a:t> dal fare il parsing di un file </a:t>
            </a:r>
            <a:r>
              <a:rPr lang="en-US" dirty="0" err="1"/>
              <a:t>json</a:t>
            </a:r>
            <a:r>
              <a:rPr lang="en-US" dirty="0"/>
              <a:t> con la </a:t>
            </a:r>
            <a:r>
              <a:rPr lang="en-US" dirty="0" err="1"/>
              <a:t>configurazione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8138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B346-1900-DA4C-C4EF-23F6F9F3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Filosofeggiamo</a:t>
            </a:r>
            <a:r>
              <a:rPr lang="en-US" dirty="0"/>
              <a:t> [2]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307E-C553-F438-A99A-D23C3C2C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siete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accorti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Python e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siano</a:t>
            </a:r>
            <a:r>
              <a:rPr lang="en-US" dirty="0"/>
              <a:t> “</a:t>
            </a:r>
            <a:r>
              <a:rPr lang="en-US" dirty="0" err="1"/>
              <a:t>simili</a:t>
            </a:r>
            <a:r>
              <a:rPr lang="en-US" dirty="0"/>
              <a:t>”?</a:t>
            </a:r>
            <a:endParaRPr lang="it-IT" dirty="0"/>
          </a:p>
          <a:p>
            <a:r>
              <a:rPr lang="it-IT" dirty="0"/>
              <a:t>Meglio </a:t>
            </a:r>
            <a:r>
              <a:rPr lang="it-IT" dirty="0" err="1"/>
              <a:t>Json</a:t>
            </a:r>
            <a:r>
              <a:rPr lang="it-IT" dirty="0"/>
              <a:t> o meglio </a:t>
            </a:r>
            <a:r>
              <a:rPr lang="it-IT" dirty="0" err="1"/>
              <a:t>Yaml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81088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1702</Words>
  <Application>Microsoft Office PowerPoint</Application>
  <PresentationFormat>Widescreen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Wingdings</vt:lpstr>
      <vt:lpstr>Custom Design</vt:lpstr>
      <vt:lpstr>Office Theme</vt:lpstr>
      <vt:lpstr>Configurare o Customizzare  una applicazione: l'approccio a DSL per un caso IoT</vt:lpstr>
      <vt:lpstr>Sponsor</vt:lpstr>
      <vt:lpstr>La mia strada…</vt:lpstr>
      <vt:lpstr>Contesto</vt:lpstr>
      <vt:lpstr>Modellare un Domino=Domain Driven Design?</vt:lpstr>
      <vt:lpstr>Configurazione [1]: approccio DevOps</vt:lpstr>
      <vt:lpstr>Configurazione [2]</vt:lpstr>
      <vt:lpstr>Filosofeggiamo [1]</vt:lpstr>
      <vt:lpstr>Filosofeggiamo [2]</vt:lpstr>
      <vt:lpstr>I miei personali «divieti» I nemici del DDD Road to Domain Friendly Code</vt:lpstr>
      <vt:lpstr>Il caso IoT</vt:lpstr>
      <vt:lpstr>Il caso IoT</vt:lpstr>
      <vt:lpstr>Ad esempio…</vt:lpstr>
      <vt:lpstr>Quindi…quale è il problema?</vt:lpstr>
      <vt:lpstr>La tecnologia oggi</vt:lpstr>
      <vt:lpstr>Domain Specific Languages</vt:lpstr>
      <vt:lpstr>Ubiquitous Languages</vt:lpstr>
      <vt:lpstr>Roslyn</vt:lpstr>
      <vt:lpstr>Generic Math e INumber</vt:lpstr>
      <vt:lpstr>Transpilers</vt:lpstr>
      <vt:lpstr>Lexer/Parser generator</vt:lpstr>
      <vt:lpstr>Json e Yaml</vt:lpstr>
      <vt:lpstr>Monaco embedding</vt:lpstr>
      <vt:lpstr>Blockly</vt:lpstr>
      <vt:lpstr>DEMO</vt:lpstr>
      <vt:lpstr>Conclusioni</vt:lpstr>
      <vt:lpstr>Conclusioni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Parenzan</dc:creator>
  <cp:lastModifiedBy>Marco Parenzan</cp:lastModifiedBy>
  <cp:revision>1</cp:revision>
  <dcterms:created xsi:type="dcterms:W3CDTF">2024-03-28T18:28:31Z</dcterms:created>
  <dcterms:modified xsi:type="dcterms:W3CDTF">2024-09-28T05:00:08Z</dcterms:modified>
</cp:coreProperties>
</file>