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  <p:sldMasterId id="2147483662" r:id="rId2"/>
  </p:sldMasterIdLst>
  <p:notesMasterIdLst>
    <p:notesMasterId r:id="rId37"/>
  </p:notesMasterIdLst>
  <p:handoutMasterIdLst>
    <p:handoutMasterId r:id="rId38"/>
  </p:handoutMasterIdLst>
  <p:sldIdLst>
    <p:sldId id="265" r:id="rId3"/>
    <p:sldId id="266" r:id="rId4"/>
    <p:sldId id="2147479160" r:id="rId5"/>
    <p:sldId id="2147479178" r:id="rId6"/>
    <p:sldId id="2147479177" r:id="rId7"/>
    <p:sldId id="2147479162" r:id="rId8"/>
    <p:sldId id="2147479141" r:id="rId9"/>
    <p:sldId id="2147479158" r:id="rId10"/>
    <p:sldId id="687" r:id="rId11"/>
    <p:sldId id="2147309237" r:id="rId12"/>
    <p:sldId id="681" r:id="rId13"/>
    <p:sldId id="707" r:id="rId14"/>
    <p:sldId id="2147309271" r:id="rId15"/>
    <p:sldId id="2147309265" r:id="rId16"/>
    <p:sldId id="2147479151" r:id="rId17"/>
    <p:sldId id="2147479161" r:id="rId18"/>
    <p:sldId id="2147479163" r:id="rId19"/>
    <p:sldId id="2147479164" r:id="rId20"/>
    <p:sldId id="2147479165" r:id="rId21"/>
    <p:sldId id="2147479166" r:id="rId22"/>
    <p:sldId id="2147479167" r:id="rId23"/>
    <p:sldId id="2147479168" r:id="rId24"/>
    <p:sldId id="2147479169" r:id="rId25"/>
    <p:sldId id="2147479170" r:id="rId26"/>
    <p:sldId id="2147479171" r:id="rId27"/>
    <p:sldId id="2147479172" r:id="rId28"/>
    <p:sldId id="2147479173" r:id="rId29"/>
    <p:sldId id="2147479174" r:id="rId30"/>
    <p:sldId id="2147479175" r:id="rId31"/>
    <p:sldId id="269" r:id="rId32"/>
    <p:sldId id="2147479159" r:id="rId33"/>
    <p:sldId id="2147479176" r:id="rId34"/>
    <p:sldId id="2076137355" r:id="rId35"/>
    <p:sldId id="32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927629-65DA-40C5-A7F0-F509CC6BF930}">
          <p14:sldIdLst>
            <p14:sldId id="265"/>
            <p14:sldId id="266"/>
          </p14:sldIdLst>
        </p14:section>
        <p14:section name="Untitled Section" id="{D11684C3-8D15-458A-8202-847C9AC37285}">
          <p14:sldIdLst>
            <p14:sldId id="2147479160"/>
            <p14:sldId id="2147479178"/>
            <p14:sldId id="2147479177"/>
            <p14:sldId id="2147479162"/>
            <p14:sldId id="2147479141"/>
            <p14:sldId id="2147479158"/>
            <p14:sldId id="687"/>
            <p14:sldId id="2147309237"/>
            <p14:sldId id="681"/>
            <p14:sldId id="707"/>
            <p14:sldId id="2147309271"/>
            <p14:sldId id="2147309265"/>
            <p14:sldId id="2147479151"/>
          </p14:sldIdLst>
        </p14:section>
        <p14:section name="Untitled Section" id="{367BF65A-ADF4-4C50-B536-3B5CC980B0AD}">
          <p14:sldIdLst>
            <p14:sldId id="2147479161"/>
            <p14:sldId id="2147479163"/>
            <p14:sldId id="2147479164"/>
            <p14:sldId id="2147479165"/>
            <p14:sldId id="2147479166"/>
            <p14:sldId id="2147479167"/>
            <p14:sldId id="2147479168"/>
            <p14:sldId id="2147479169"/>
            <p14:sldId id="2147479170"/>
            <p14:sldId id="2147479171"/>
            <p14:sldId id="2147479172"/>
            <p14:sldId id="2147479173"/>
            <p14:sldId id="2147479174"/>
            <p14:sldId id="2147479175"/>
          </p14:sldIdLst>
        </p14:section>
        <p14:section name="Untitled Section" id="{C99FA18A-EE85-40E8-B34C-520AA6AD6DB6}">
          <p14:sldIdLst>
            <p14:sldId id="269"/>
          </p14:sldIdLst>
        </p14:section>
        <p14:section name="Untitled Section" id="{461548A4-99C9-46D2-BA29-C2478A013423}">
          <p14:sldIdLst>
            <p14:sldId id="2147479159"/>
            <p14:sldId id="2147479176"/>
            <p14:sldId id="2076137355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7E57"/>
    <a:srgbClr val="FFFFFF"/>
    <a:srgbClr val="324147"/>
    <a:srgbClr val="190649"/>
    <a:srgbClr val="512BD4"/>
    <a:srgbClr val="B9AAEE"/>
    <a:srgbClr val="FAFAFA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6"/>
    <p:restoredTop sz="94719"/>
  </p:normalViewPr>
  <p:slideViewPr>
    <p:cSldViewPr snapToGrid="0">
      <p:cViewPr varScale="1">
        <p:scale>
          <a:sx n="101" d="100"/>
          <a:sy n="101" d="100"/>
        </p:scale>
        <p:origin x="11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arenzan" userId="a83bbb23f3e251dc" providerId="LiveId" clId="{9AB90EE5-29B9-46A8-A922-209BBFD88B02}"/>
    <pc:docChg chg="undo redo custSel addSld delSld modSld sldOrd modMainMaster addSection modSection">
      <pc:chgData name="Marco Parenzan" userId="a83bbb23f3e251dc" providerId="LiveId" clId="{9AB90EE5-29B9-46A8-A922-209BBFD88B02}" dt="2025-02-22T15:04:29.479" v="940" actId="47"/>
      <pc:docMkLst>
        <pc:docMk/>
      </pc:docMkLst>
      <pc:sldChg chg="modSp mod">
        <pc:chgData name="Marco Parenzan" userId="a83bbb23f3e251dc" providerId="LiveId" clId="{9AB90EE5-29B9-46A8-A922-209BBFD88B02}" dt="2025-02-21T07:17:40.399" v="1" actId="20577"/>
        <pc:sldMkLst>
          <pc:docMk/>
          <pc:sldMk cId="448018491" sldId="265"/>
        </pc:sldMkLst>
        <pc:spChg chg="mod">
          <ac:chgData name="Marco Parenzan" userId="a83bbb23f3e251dc" providerId="LiveId" clId="{9AB90EE5-29B9-46A8-A922-209BBFD88B02}" dt="2025-02-21T07:17:40.399" v="1" actId="20577"/>
          <ac:spMkLst>
            <pc:docMk/>
            <pc:sldMk cId="448018491" sldId="265"/>
            <ac:spMk id="4" creationId="{0AA04F39-FFFC-2E03-CFD5-919823857A0C}"/>
          </ac:spMkLst>
        </pc:spChg>
      </pc:sldChg>
      <pc:sldChg chg="modSp">
        <pc:chgData name="Marco Parenzan" userId="a83bbb23f3e251dc" providerId="LiveId" clId="{9AB90EE5-29B9-46A8-A922-209BBFD88B02}" dt="2025-02-21T07:25:40.280" v="112"/>
        <pc:sldMkLst>
          <pc:docMk/>
          <pc:sldMk cId="3317753286" sldId="266"/>
        </pc:sldMkLst>
        <pc:spChg chg="mod">
          <ac:chgData name="Marco Parenzan" userId="a83bbb23f3e251dc" providerId="LiveId" clId="{9AB90EE5-29B9-46A8-A922-209BBFD88B02}" dt="2025-02-21T07:25:40.280" v="112"/>
          <ac:spMkLst>
            <pc:docMk/>
            <pc:sldMk cId="3317753286" sldId="266"/>
            <ac:spMk id="3" creationId="{0F08D1D7-5F8F-4489-BFAD-6805AEFED8EC}"/>
          </ac:spMkLst>
        </pc:spChg>
      </pc:sldChg>
      <pc:sldChg chg="del">
        <pc:chgData name="Marco Parenzan" userId="a83bbb23f3e251dc" providerId="LiveId" clId="{9AB90EE5-29B9-46A8-A922-209BBFD88B02}" dt="2025-02-21T07:18:32.816" v="5" actId="47"/>
        <pc:sldMkLst>
          <pc:docMk/>
          <pc:sldMk cId="312928708" sldId="267"/>
        </pc:sldMkLst>
      </pc:sldChg>
      <pc:sldChg chg="del">
        <pc:chgData name="Marco Parenzan" userId="a83bbb23f3e251dc" providerId="LiveId" clId="{9AB90EE5-29B9-46A8-A922-209BBFD88B02}" dt="2025-02-21T07:18:32.816" v="5" actId="47"/>
        <pc:sldMkLst>
          <pc:docMk/>
          <pc:sldMk cId="1883569378" sldId="268"/>
        </pc:sldMkLst>
      </pc:sldChg>
      <pc:sldChg chg="del">
        <pc:chgData name="Marco Parenzan" userId="a83bbb23f3e251dc" providerId="LiveId" clId="{9AB90EE5-29B9-46A8-A922-209BBFD88B02}" dt="2025-02-21T07:18:32.816" v="5" actId="47"/>
        <pc:sldMkLst>
          <pc:docMk/>
          <pc:sldMk cId="484590535" sldId="270"/>
        </pc:sldMkLst>
      </pc:sldChg>
      <pc:sldChg chg="del">
        <pc:chgData name="Marco Parenzan" userId="a83bbb23f3e251dc" providerId="LiveId" clId="{9AB90EE5-29B9-46A8-A922-209BBFD88B02}" dt="2025-02-21T07:18:32.816" v="5" actId="47"/>
        <pc:sldMkLst>
          <pc:docMk/>
          <pc:sldMk cId="2608209452" sldId="271"/>
        </pc:sldMkLst>
      </pc:sldChg>
      <pc:sldChg chg="del">
        <pc:chgData name="Marco Parenzan" userId="a83bbb23f3e251dc" providerId="LiveId" clId="{9AB90EE5-29B9-46A8-A922-209BBFD88B02}" dt="2025-02-21T07:18:32.816" v="5" actId="47"/>
        <pc:sldMkLst>
          <pc:docMk/>
          <pc:sldMk cId="1265559655" sldId="272"/>
        </pc:sldMkLst>
      </pc:sldChg>
      <pc:sldChg chg="del">
        <pc:chgData name="Marco Parenzan" userId="a83bbb23f3e251dc" providerId="LiveId" clId="{9AB90EE5-29B9-46A8-A922-209BBFD88B02}" dt="2025-02-21T07:18:32.816" v="5" actId="47"/>
        <pc:sldMkLst>
          <pc:docMk/>
          <pc:sldMk cId="1981339467" sldId="273"/>
        </pc:sldMkLst>
      </pc:sldChg>
      <pc:sldChg chg="del">
        <pc:chgData name="Marco Parenzan" userId="a83bbb23f3e251dc" providerId="LiveId" clId="{9AB90EE5-29B9-46A8-A922-209BBFD88B02}" dt="2025-02-21T07:20:15.909" v="28" actId="47"/>
        <pc:sldMkLst>
          <pc:docMk/>
          <pc:sldMk cId="3726372117" sldId="274"/>
        </pc:sldMkLst>
      </pc:sldChg>
      <pc:sldChg chg="addSp delSp modSp add mod">
        <pc:chgData name="Marco Parenzan" userId="a83bbb23f3e251dc" providerId="LiveId" clId="{9AB90EE5-29B9-46A8-A922-209BBFD88B02}" dt="2025-02-21T11:38:33.871" v="855" actId="1035"/>
        <pc:sldMkLst>
          <pc:docMk/>
          <pc:sldMk cId="397246192" sldId="326"/>
        </pc:sldMkLst>
        <pc:spChg chg="mod">
          <ac:chgData name="Marco Parenzan" userId="a83bbb23f3e251dc" providerId="LiveId" clId="{9AB90EE5-29B9-46A8-A922-209BBFD88B02}" dt="2025-02-21T11:38:33.871" v="855" actId="1035"/>
          <ac:spMkLst>
            <pc:docMk/>
            <pc:sldMk cId="397246192" sldId="326"/>
            <ac:spMk id="3" creationId="{62D23D92-C9B9-7E87-B8ED-0ACD88B70F77}"/>
          </ac:spMkLst>
        </pc:spChg>
        <pc:spChg chg="mod">
          <ac:chgData name="Marco Parenzan" userId="a83bbb23f3e251dc" providerId="LiveId" clId="{9AB90EE5-29B9-46A8-A922-209BBFD88B02}" dt="2025-02-21T11:38:33.871" v="855" actId="1035"/>
          <ac:spMkLst>
            <pc:docMk/>
            <pc:sldMk cId="397246192" sldId="326"/>
            <ac:spMk id="11" creationId="{14540453-D1E5-872E-5D14-B78AC932AA1E}"/>
          </ac:spMkLst>
        </pc:spChg>
        <pc:spChg chg="mod">
          <ac:chgData name="Marco Parenzan" userId="a83bbb23f3e251dc" providerId="LiveId" clId="{9AB90EE5-29B9-46A8-A922-209BBFD88B02}" dt="2025-02-21T11:38:27.444" v="824" actId="1036"/>
          <ac:spMkLst>
            <pc:docMk/>
            <pc:sldMk cId="397246192" sldId="326"/>
            <ac:spMk id="17" creationId="{A5547AE4-C97E-B108-98C8-F060CB8C08DF}"/>
          </ac:spMkLst>
        </pc:spChg>
        <pc:spChg chg="mod">
          <ac:chgData name="Marco Parenzan" userId="a83bbb23f3e251dc" providerId="LiveId" clId="{9AB90EE5-29B9-46A8-A922-209BBFD88B02}" dt="2025-02-21T11:38:27.444" v="824" actId="1036"/>
          <ac:spMkLst>
            <pc:docMk/>
            <pc:sldMk cId="397246192" sldId="326"/>
            <ac:spMk id="20" creationId="{73000579-CA15-B77A-EC05-55346D9B488C}"/>
          </ac:spMkLst>
        </pc:spChg>
        <pc:spChg chg="mod">
          <ac:chgData name="Marco Parenzan" userId="a83bbb23f3e251dc" providerId="LiveId" clId="{9AB90EE5-29B9-46A8-A922-209BBFD88B02}" dt="2025-02-21T11:38:30.145" v="837" actId="1036"/>
          <ac:spMkLst>
            <pc:docMk/>
            <pc:sldMk cId="397246192" sldId="326"/>
            <ac:spMk id="27" creationId="{A62AAB26-116C-575E-222D-B5FDA656C21F}"/>
          </ac:spMkLst>
        </pc:spChg>
        <pc:spChg chg="mod">
          <ac:chgData name="Marco Parenzan" userId="a83bbb23f3e251dc" providerId="LiveId" clId="{9AB90EE5-29B9-46A8-A922-209BBFD88B02}" dt="2025-02-21T11:38:27.444" v="824" actId="1036"/>
          <ac:spMkLst>
            <pc:docMk/>
            <pc:sldMk cId="397246192" sldId="326"/>
            <ac:spMk id="28" creationId="{A8658605-F649-024B-AF69-8D81F0575010}"/>
          </ac:spMkLst>
        </pc:spChg>
        <pc:grpChg chg="mod">
          <ac:chgData name="Marco Parenzan" userId="a83bbb23f3e251dc" providerId="LiveId" clId="{9AB90EE5-29B9-46A8-A922-209BBFD88B02}" dt="2025-02-21T11:38:27.444" v="824" actId="1036"/>
          <ac:grpSpMkLst>
            <pc:docMk/>
            <pc:sldMk cId="397246192" sldId="326"/>
            <ac:grpSpMk id="16" creationId="{149E2DCC-0C10-82C8-F47A-4EAD2948D256}"/>
          </ac:grpSpMkLst>
        </pc:grpChg>
        <pc:grpChg chg="mod">
          <ac:chgData name="Marco Parenzan" userId="a83bbb23f3e251dc" providerId="LiveId" clId="{9AB90EE5-29B9-46A8-A922-209BBFD88B02}" dt="2025-02-21T11:38:30.145" v="837" actId="1036"/>
          <ac:grpSpMkLst>
            <pc:docMk/>
            <pc:sldMk cId="397246192" sldId="326"/>
            <ac:grpSpMk id="21" creationId="{6E5D1496-2896-049D-D65D-613C480DA29C}"/>
          </ac:grpSpMkLst>
        </pc:grpChg>
        <pc:picChg chg="del">
          <ac:chgData name="Marco Parenzan" userId="a83bbb23f3e251dc" providerId="LiveId" clId="{9AB90EE5-29B9-46A8-A922-209BBFD88B02}" dt="2025-02-21T11:38:00.997" v="808" actId="478"/>
          <ac:picMkLst>
            <pc:docMk/>
            <pc:sldMk cId="397246192" sldId="326"/>
            <ac:picMk id="2" creationId="{811121D3-9659-E5B1-3B9B-C2A34D368263}"/>
          </ac:picMkLst>
        </pc:picChg>
        <pc:picChg chg="add mod">
          <ac:chgData name="Marco Parenzan" userId="a83bbb23f3e251dc" providerId="LiveId" clId="{9AB90EE5-29B9-46A8-A922-209BBFD88B02}" dt="2025-02-21T11:38:13.836" v="813" actId="1076"/>
          <ac:picMkLst>
            <pc:docMk/>
            <pc:sldMk cId="397246192" sldId="326"/>
            <ac:picMk id="4" creationId="{AD8AD411-F7E2-FFE3-A67A-58FE7AED4E3A}"/>
          </ac:picMkLst>
        </pc:picChg>
        <pc:picChg chg="mod">
          <ac:chgData name="Marco Parenzan" userId="a83bbb23f3e251dc" providerId="LiveId" clId="{9AB90EE5-29B9-46A8-A922-209BBFD88B02}" dt="2025-02-21T11:38:33.871" v="855" actId="1035"/>
          <ac:picMkLst>
            <pc:docMk/>
            <pc:sldMk cId="397246192" sldId="326"/>
            <ac:picMk id="5" creationId="{51C51338-5EF7-C94E-C5CD-F1B853EB3FEF}"/>
          </ac:picMkLst>
        </pc:picChg>
        <pc:picChg chg="mod">
          <ac:chgData name="Marco Parenzan" userId="a83bbb23f3e251dc" providerId="LiveId" clId="{9AB90EE5-29B9-46A8-A922-209BBFD88B02}" dt="2025-02-21T11:38:33.871" v="855" actId="1035"/>
          <ac:picMkLst>
            <pc:docMk/>
            <pc:sldMk cId="397246192" sldId="326"/>
            <ac:picMk id="10" creationId="{ED473048-762A-B5FA-DA25-A6B4EADEA538}"/>
          </ac:picMkLst>
        </pc:picChg>
      </pc:sldChg>
      <pc:sldChg chg="addSp delSp modSp add mod chgLayout">
        <pc:chgData name="Marco Parenzan" userId="a83bbb23f3e251dc" providerId="LiveId" clId="{9AB90EE5-29B9-46A8-A922-209BBFD88B02}" dt="2025-02-21T07:18:23.675" v="4" actId="27636"/>
        <pc:sldMkLst>
          <pc:docMk/>
          <pc:sldMk cId="3622796544" sldId="347"/>
        </pc:sldMkLst>
        <pc:spChg chg="add del mod">
          <ac:chgData name="Marco Parenzan" userId="a83bbb23f3e251dc" providerId="LiveId" clId="{9AB90EE5-29B9-46A8-A922-209BBFD88B02}" dt="2025-02-21T07:18:23.649" v="3" actId="6264"/>
          <ac:spMkLst>
            <pc:docMk/>
            <pc:sldMk cId="3622796544" sldId="347"/>
            <ac:spMk id="2" creationId="{EA91ED77-7E68-7686-17A7-C508D0B011E4}"/>
          </ac:spMkLst>
        </pc:spChg>
        <pc:spChg chg="add del mod">
          <ac:chgData name="Marco Parenzan" userId="a83bbb23f3e251dc" providerId="LiveId" clId="{9AB90EE5-29B9-46A8-A922-209BBFD88B02}" dt="2025-02-21T07:18:23.649" v="3" actId="6264"/>
          <ac:spMkLst>
            <pc:docMk/>
            <pc:sldMk cId="3622796544" sldId="347"/>
            <ac:spMk id="3" creationId="{FF47A379-697C-DAA9-0E61-0A8AD9904DA4}"/>
          </ac:spMkLst>
        </pc:spChg>
        <pc:spChg chg="mod ord">
          <ac:chgData name="Marco Parenzan" userId="a83bbb23f3e251dc" providerId="LiveId" clId="{9AB90EE5-29B9-46A8-A922-209BBFD88B02}" dt="2025-02-21T07:18:23.649" v="3" actId="6264"/>
          <ac:spMkLst>
            <pc:docMk/>
            <pc:sldMk cId="3622796544" sldId="347"/>
            <ac:spMk id="4" creationId="{A458BDFC-91E5-659B-A36F-AB626C273362}"/>
          </ac:spMkLst>
        </pc:spChg>
        <pc:spChg chg="mod ord">
          <ac:chgData name="Marco Parenzan" userId="a83bbb23f3e251dc" providerId="LiveId" clId="{9AB90EE5-29B9-46A8-A922-209BBFD88B02}" dt="2025-02-21T07:18:23.675" v="4" actId="27636"/>
          <ac:spMkLst>
            <pc:docMk/>
            <pc:sldMk cId="3622796544" sldId="347"/>
            <ac:spMk id="5" creationId="{62FFE2EE-B65C-C145-F5E6-ECB3461B7027}"/>
          </ac:spMkLst>
        </pc:spChg>
      </pc:sldChg>
      <pc:sldChg chg="addSp delSp modSp add mod chgLayout">
        <pc:chgData name="Marco Parenzan" userId="a83bbb23f3e251dc" providerId="LiveId" clId="{9AB90EE5-29B9-46A8-A922-209BBFD88B02}" dt="2025-02-21T07:23:23.295" v="108" actId="6264"/>
        <pc:sldMkLst>
          <pc:docMk/>
          <pc:sldMk cId="1291278242" sldId="681"/>
        </pc:sldMkLst>
        <pc:spChg chg="mod ord">
          <ac:chgData name="Marco Parenzan" userId="a83bbb23f3e251dc" providerId="LiveId" clId="{9AB90EE5-29B9-46A8-A922-209BBFD88B02}" dt="2025-02-21T07:23:23.295" v="108" actId="6264"/>
          <ac:spMkLst>
            <pc:docMk/>
            <pc:sldMk cId="1291278242" sldId="681"/>
            <ac:spMk id="2" creationId="{30496484-683E-4352-09ED-BC5C135F2E7B}"/>
          </ac:spMkLst>
        </pc:spChg>
        <pc:spChg chg="mod ord">
          <ac:chgData name="Marco Parenzan" userId="a83bbb23f3e251dc" providerId="LiveId" clId="{9AB90EE5-29B9-46A8-A922-209BBFD88B02}" dt="2025-02-21T07:23:23.295" v="108" actId="6264"/>
          <ac:spMkLst>
            <pc:docMk/>
            <pc:sldMk cId="1291278242" sldId="681"/>
            <ac:spMk id="3" creationId="{155B89A8-300F-C51D-24A9-4DC2B1AE0529}"/>
          </ac:spMkLst>
        </pc:spChg>
        <pc:spChg chg="add del mod">
          <ac:chgData name="Marco Parenzan" userId="a83bbb23f3e251dc" providerId="LiveId" clId="{9AB90EE5-29B9-46A8-A922-209BBFD88B02}" dt="2025-02-21T07:23:23.295" v="108" actId="6264"/>
          <ac:spMkLst>
            <pc:docMk/>
            <pc:sldMk cId="1291278242" sldId="681"/>
            <ac:spMk id="4" creationId="{ACAF7E5C-490F-061F-5ABC-6E4AFCFC38BA}"/>
          </ac:spMkLst>
        </pc:spChg>
        <pc:spChg chg="add del mod">
          <ac:chgData name="Marco Parenzan" userId="a83bbb23f3e251dc" providerId="LiveId" clId="{9AB90EE5-29B9-46A8-A922-209BBFD88B02}" dt="2025-02-21T07:23:23.295" v="108" actId="6264"/>
          <ac:spMkLst>
            <pc:docMk/>
            <pc:sldMk cId="1291278242" sldId="681"/>
            <ac:spMk id="5" creationId="{19F3690A-BF6D-7C06-7FAE-9C5E8464327A}"/>
          </ac:spMkLst>
        </pc:spChg>
      </pc:sldChg>
      <pc:sldChg chg="modSp add del mod modClrScheme chgLayout">
        <pc:chgData name="Marco Parenzan" userId="a83bbb23f3e251dc" providerId="LiveId" clId="{9AB90EE5-29B9-46A8-A922-209BBFD88B02}" dt="2025-02-22T15:04:29.479" v="940" actId="47"/>
        <pc:sldMkLst>
          <pc:docMk/>
          <pc:sldMk cId="1750424092" sldId="686"/>
        </pc:sldMkLst>
        <pc:spChg chg="mod ord">
          <ac:chgData name="Marco Parenzan" userId="a83bbb23f3e251dc" providerId="LiveId" clId="{9AB90EE5-29B9-46A8-A922-209BBFD88B02}" dt="2025-02-21T07:23:11.573" v="106" actId="700"/>
          <ac:spMkLst>
            <pc:docMk/>
            <pc:sldMk cId="1750424092" sldId="686"/>
            <ac:spMk id="2" creationId="{D87E5830-7FD9-0EB1-AA02-42A697FE92CA}"/>
          </ac:spMkLst>
        </pc:spChg>
        <pc:spChg chg="mod ord">
          <ac:chgData name="Marco Parenzan" userId="a83bbb23f3e251dc" providerId="LiveId" clId="{9AB90EE5-29B9-46A8-A922-209BBFD88B02}" dt="2025-02-21T07:23:11.573" v="106" actId="700"/>
          <ac:spMkLst>
            <pc:docMk/>
            <pc:sldMk cId="1750424092" sldId="686"/>
            <ac:spMk id="3" creationId="{5BDB455A-778B-AB55-C99C-B1EA61998262}"/>
          </ac:spMkLst>
        </pc:spChg>
      </pc:sldChg>
      <pc:sldChg chg="modSp add mod modClrScheme chgLayout">
        <pc:chgData name="Marco Parenzan" userId="a83bbb23f3e251dc" providerId="LiveId" clId="{9AB90EE5-29B9-46A8-A922-209BBFD88B02}" dt="2025-02-21T07:25:25.191" v="111" actId="700"/>
        <pc:sldMkLst>
          <pc:docMk/>
          <pc:sldMk cId="3546775416" sldId="687"/>
        </pc:sldMkLst>
        <pc:spChg chg="mod ord">
          <ac:chgData name="Marco Parenzan" userId="a83bbb23f3e251dc" providerId="LiveId" clId="{9AB90EE5-29B9-46A8-A922-209BBFD88B02}" dt="2025-02-21T07:25:25.191" v="111" actId="700"/>
          <ac:spMkLst>
            <pc:docMk/>
            <pc:sldMk cId="3546775416" sldId="687"/>
            <ac:spMk id="4" creationId="{BA585F5A-C0B8-D107-5455-EF8BFFFB1C47}"/>
          </ac:spMkLst>
        </pc:spChg>
        <pc:spChg chg="mod ord">
          <ac:chgData name="Marco Parenzan" userId="a83bbb23f3e251dc" providerId="LiveId" clId="{9AB90EE5-29B9-46A8-A922-209BBFD88B02}" dt="2025-02-21T07:25:25.191" v="111" actId="700"/>
          <ac:spMkLst>
            <pc:docMk/>
            <pc:sldMk cId="3546775416" sldId="687"/>
            <ac:spMk id="5" creationId="{F7D92D4B-1117-5910-A46C-57305DE669D9}"/>
          </ac:spMkLst>
        </pc:spChg>
      </pc:sldChg>
      <pc:sldChg chg="addSp delSp modSp add del mod chgLayout">
        <pc:chgData name="Marco Parenzan" userId="a83bbb23f3e251dc" providerId="LiveId" clId="{9AB90EE5-29B9-46A8-A922-209BBFD88B02}" dt="2025-02-21T07:19:45.048" v="12" actId="47"/>
        <pc:sldMkLst>
          <pc:docMk/>
          <pc:sldMk cId="3404629856" sldId="692"/>
        </pc:sldMkLst>
        <pc:spChg chg="add del mod">
          <ac:chgData name="Marco Parenzan" userId="a83bbb23f3e251dc" providerId="LiveId" clId="{9AB90EE5-29B9-46A8-A922-209BBFD88B02}" dt="2025-02-21T07:18:55.651" v="6" actId="6264"/>
          <ac:spMkLst>
            <pc:docMk/>
            <pc:sldMk cId="3404629856" sldId="692"/>
            <ac:spMk id="2" creationId="{77F9BE37-F453-0487-B7BD-A81F3F210C7B}"/>
          </ac:spMkLst>
        </pc:spChg>
        <pc:spChg chg="add del mod ord">
          <ac:chgData name="Marco Parenzan" userId="a83bbb23f3e251dc" providerId="LiveId" clId="{9AB90EE5-29B9-46A8-A922-209BBFD88B02}" dt="2025-02-21T07:19:27.052" v="8" actId="6264"/>
          <ac:spMkLst>
            <pc:docMk/>
            <pc:sldMk cId="3404629856" sldId="692"/>
            <ac:spMk id="3" creationId="{B809168F-0C13-1C32-DB54-2FFEC8ED1CCE}"/>
          </ac:spMkLst>
        </pc:spChg>
        <pc:spChg chg="mod ord">
          <ac:chgData name="Marco Parenzan" userId="a83bbb23f3e251dc" providerId="LiveId" clId="{9AB90EE5-29B9-46A8-A922-209BBFD88B02}" dt="2025-02-21T07:19:40.904" v="11" actId="700"/>
          <ac:spMkLst>
            <pc:docMk/>
            <pc:sldMk cId="3404629856" sldId="692"/>
            <ac:spMk id="4" creationId="{A9CE0BED-3432-8A47-DE83-9A976B52100B}"/>
          </ac:spMkLst>
        </pc:spChg>
        <pc:spChg chg="del">
          <ac:chgData name="Marco Parenzan" userId="a83bbb23f3e251dc" providerId="LiveId" clId="{9AB90EE5-29B9-46A8-A922-209BBFD88B02}" dt="2025-02-21T07:18:55.651" v="6" actId="6264"/>
          <ac:spMkLst>
            <pc:docMk/>
            <pc:sldMk cId="3404629856" sldId="692"/>
            <ac:spMk id="5" creationId="{FD473BBF-5E23-866F-0BDA-04BCF4ACA982}"/>
          </ac:spMkLst>
        </pc:spChg>
        <pc:spChg chg="add del mod">
          <ac:chgData name="Marco Parenzan" userId="a83bbb23f3e251dc" providerId="LiveId" clId="{9AB90EE5-29B9-46A8-A922-209BBFD88B02}" dt="2025-02-21T07:19:27.052" v="8" actId="6264"/>
          <ac:spMkLst>
            <pc:docMk/>
            <pc:sldMk cId="3404629856" sldId="692"/>
            <ac:spMk id="6" creationId="{D7C8E880-C563-8893-4D30-2785F037F451}"/>
          </ac:spMkLst>
        </pc:spChg>
        <pc:spChg chg="add del mod ord">
          <ac:chgData name="Marco Parenzan" userId="a83bbb23f3e251dc" providerId="LiveId" clId="{9AB90EE5-29B9-46A8-A922-209BBFD88B02}" dt="2025-02-21T07:19:30.612" v="9" actId="700"/>
          <ac:spMkLst>
            <pc:docMk/>
            <pc:sldMk cId="3404629856" sldId="692"/>
            <ac:spMk id="7" creationId="{A8E9AF33-B8EA-95E0-59E2-15BC0105D567}"/>
          </ac:spMkLst>
        </pc:spChg>
        <pc:spChg chg="add del mod ord">
          <ac:chgData name="Marco Parenzan" userId="a83bbb23f3e251dc" providerId="LiveId" clId="{9AB90EE5-29B9-46A8-A922-209BBFD88B02}" dt="2025-02-21T07:19:40.904" v="11" actId="700"/>
          <ac:spMkLst>
            <pc:docMk/>
            <pc:sldMk cId="3404629856" sldId="692"/>
            <ac:spMk id="8" creationId="{F1C3E61F-4FFE-1387-3815-27E635E24B8A}"/>
          </ac:spMkLst>
        </pc:spChg>
        <pc:spChg chg="add mod ord">
          <ac:chgData name="Marco Parenzan" userId="a83bbb23f3e251dc" providerId="LiveId" clId="{9AB90EE5-29B9-46A8-A922-209BBFD88B02}" dt="2025-02-21T07:19:40.904" v="11" actId="700"/>
          <ac:spMkLst>
            <pc:docMk/>
            <pc:sldMk cId="3404629856" sldId="692"/>
            <ac:spMk id="9" creationId="{A028DE1E-A63D-075C-3FD5-836CEF92F167}"/>
          </ac:spMkLst>
        </pc:spChg>
      </pc:sldChg>
      <pc:sldChg chg="ord">
        <pc:chgData name="Marco Parenzan" userId="a83bbb23f3e251dc" providerId="LiveId" clId="{9AB90EE5-29B9-46A8-A922-209BBFD88B02}" dt="2025-02-21T07:35:37.893" v="653" actId="20578"/>
        <pc:sldMkLst>
          <pc:docMk/>
          <pc:sldMk cId="1459475209" sldId="707"/>
        </pc:sldMkLst>
      </pc:sldChg>
      <pc:sldChg chg="modSp add mod">
        <pc:chgData name="Marco Parenzan" userId="a83bbb23f3e251dc" providerId="LiveId" clId="{9AB90EE5-29B9-46A8-A922-209BBFD88B02}" dt="2025-02-21T07:22:21.187" v="104" actId="20577"/>
        <pc:sldMkLst>
          <pc:docMk/>
          <pc:sldMk cId="1532915520" sldId="2076137355"/>
        </pc:sldMkLst>
        <pc:spChg chg="mod">
          <ac:chgData name="Marco Parenzan" userId="a83bbb23f3e251dc" providerId="LiveId" clId="{9AB90EE5-29B9-46A8-A922-209BBFD88B02}" dt="2025-02-21T07:22:21.187" v="104" actId="20577"/>
          <ac:spMkLst>
            <pc:docMk/>
            <pc:sldMk cId="1532915520" sldId="2076137355"/>
            <ac:spMk id="3" creationId="{71E60F5B-27E6-C446-4870-103C7979D921}"/>
          </ac:spMkLst>
        </pc:spChg>
      </pc:sldChg>
      <pc:sldChg chg="addSp delSp modSp new mod modClrScheme chgLayout">
        <pc:chgData name="Marco Parenzan" userId="a83bbb23f3e251dc" providerId="LiveId" clId="{9AB90EE5-29B9-46A8-A922-209BBFD88B02}" dt="2025-02-21T07:20:10.212" v="27" actId="207"/>
        <pc:sldMkLst>
          <pc:docMk/>
          <pc:sldMk cId="3224677795" sldId="2076137356"/>
        </pc:sldMkLst>
        <pc:spChg chg="del mod ord">
          <ac:chgData name="Marco Parenzan" userId="a83bbb23f3e251dc" providerId="LiveId" clId="{9AB90EE5-29B9-46A8-A922-209BBFD88B02}" dt="2025-02-21T07:19:53.343" v="14" actId="700"/>
          <ac:spMkLst>
            <pc:docMk/>
            <pc:sldMk cId="3224677795" sldId="2076137356"/>
            <ac:spMk id="2" creationId="{AEB08C13-17AA-6FFF-72B5-FF99605BA0C2}"/>
          </ac:spMkLst>
        </pc:spChg>
        <pc:spChg chg="del">
          <ac:chgData name="Marco Parenzan" userId="a83bbb23f3e251dc" providerId="LiveId" clId="{9AB90EE5-29B9-46A8-A922-209BBFD88B02}" dt="2025-02-21T07:19:53.343" v="14" actId="700"/>
          <ac:spMkLst>
            <pc:docMk/>
            <pc:sldMk cId="3224677795" sldId="2076137356"/>
            <ac:spMk id="3" creationId="{BA8F9E1A-F179-0C5E-8781-D782E31AF10E}"/>
          </ac:spMkLst>
        </pc:spChg>
        <pc:spChg chg="add mod ord">
          <ac:chgData name="Marco Parenzan" userId="a83bbb23f3e251dc" providerId="LiveId" clId="{9AB90EE5-29B9-46A8-A922-209BBFD88B02}" dt="2025-02-21T07:20:10.212" v="27" actId="207"/>
          <ac:spMkLst>
            <pc:docMk/>
            <pc:sldMk cId="3224677795" sldId="2076137356"/>
            <ac:spMk id="4" creationId="{04086E48-0655-1BFD-7C64-59C317E38636}"/>
          </ac:spMkLst>
        </pc:spChg>
        <pc:spChg chg="add del mod ord">
          <ac:chgData name="Marco Parenzan" userId="a83bbb23f3e251dc" providerId="LiveId" clId="{9AB90EE5-29B9-46A8-A922-209BBFD88B02}" dt="2025-02-21T07:20:00.165" v="26" actId="6264"/>
          <ac:spMkLst>
            <pc:docMk/>
            <pc:sldMk cId="3224677795" sldId="2076137356"/>
            <ac:spMk id="5" creationId="{18DB4363-6F9C-0C33-D418-C0F0CEED0CF6}"/>
          </ac:spMkLst>
        </pc:spChg>
        <pc:spChg chg="add del mod">
          <ac:chgData name="Marco Parenzan" userId="a83bbb23f3e251dc" providerId="LiveId" clId="{9AB90EE5-29B9-46A8-A922-209BBFD88B02}" dt="2025-02-21T07:20:00.165" v="26" actId="6264"/>
          <ac:spMkLst>
            <pc:docMk/>
            <pc:sldMk cId="3224677795" sldId="2076137356"/>
            <ac:spMk id="6" creationId="{52DBD4F3-8D05-D197-FDBD-557ED3169747}"/>
          </ac:spMkLst>
        </pc:spChg>
        <pc:spChg chg="add mod ord">
          <ac:chgData name="Marco Parenzan" userId="a83bbb23f3e251dc" providerId="LiveId" clId="{9AB90EE5-29B9-46A8-A922-209BBFD88B02}" dt="2025-02-21T07:20:10.212" v="27" actId="207"/>
          <ac:spMkLst>
            <pc:docMk/>
            <pc:sldMk cId="3224677795" sldId="2076137356"/>
            <ac:spMk id="7" creationId="{AC4169C8-E3A4-DE8A-0DEC-6BB2C63CA9FA}"/>
          </ac:spMkLst>
        </pc:spChg>
      </pc:sldChg>
      <pc:sldChg chg="ord">
        <pc:chgData name="Marco Parenzan" userId="a83bbb23f3e251dc" providerId="LiveId" clId="{9AB90EE5-29B9-46A8-A922-209BBFD88B02}" dt="2025-02-21T07:35:38.053" v="654" actId="20578"/>
        <pc:sldMkLst>
          <pc:docMk/>
          <pc:sldMk cId="3022924319" sldId="2147309225"/>
        </pc:sldMkLst>
      </pc:sldChg>
      <pc:sldChg chg="modSp add mod modClrScheme chgLayout">
        <pc:chgData name="Marco Parenzan" userId="a83bbb23f3e251dc" providerId="LiveId" clId="{9AB90EE5-29B9-46A8-A922-209BBFD88B02}" dt="2025-02-21T07:25:25.191" v="111" actId="700"/>
        <pc:sldMkLst>
          <pc:docMk/>
          <pc:sldMk cId="4217545835" sldId="2147309237"/>
        </pc:sldMkLst>
        <pc:spChg chg="mod ord">
          <ac:chgData name="Marco Parenzan" userId="a83bbb23f3e251dc" providerId="LiveId" clId="{9AB90EE5-29B9-46A8-A922-209BBFD88B02}" dt="2025-02-21T07:25:25.191" v="111" actId="700"/>
          <ac:spMkLst>
            <pc:docMk/>
            <pc:sldMk cId="4217545835" sldId="2147309237"/>
            <ac:spMk id="4" creationId="{ABA08355-16FC-E0E5-4B96-0A8423B8FD91}"/>
          </ac:spMkLst>
        </pc:spChg>
        <pc:spChg chg="mod ord">
          <ac:chgData name="Marco Parenzan" userId="a83bbb23f3e251dc" providerId="LiveId" clId="{9AB90EE5-29B9-46A8-A922-209BBFD88B02}" dt="2025-02-21T07:25:25.191" v="111" actId="700"/>
          <ac:spMkLst>
            <pc:docMk/>
            <pc:sldMk cId="4217545835" sldId="2147309237"/>
            <ac:spMk id="5" creationId="{59C28C8B-2191-77CB-B8B4-148C9234B7C4}"/>
          </ac:spMkLst>
        </pc:spChg>
      </pc:sldChg>
      <pc:sldChg chg="add del">
        <pc:chgData name="Marco Parenzan" userId="a83bbb23f3e251dc" providerId="LiveId" clId="{9AB90EE5-29B9-46A8-A922-209BBFD88B02}" dt="2025-02-21T07:35:38.213" v="655" actId="47"/>
        <pc:sldMkLst>
          <pc:docMk/>
          <pc:sldMk cId="2112123946" sldId="2147309254"/>
        </pc:sldMkLst>
      </pc:sldChg>
      <pc:sldChg chg="addSp delSp modSp add del mod modClrScheme chgLayout">
        <pc:chgData name="Marco Parenzan" userId="a83bbb23f3e251dc" providerId="LiveId" clId="{9AB90EE5-29B9-46A8-A922-209BBFD88B02}" dt="2025-02-21T07:35:39.641" v="667" actId="20577"/>
        <pc:sldMkLst>
          <pc:docMk/>
          <pc:sldMk cId="1941441867" sldId="2147309265"/>
        </pc:sldMkLst>
        <pc:spChg chg="add del mod ord">
          <ac:chgData name="Marco Parenzan" userId="a83bbb23f3e251dc" providerId="LiveId" clId="{9AB90EE5-29B9-46A8-A922-209BBFD88B02}" dt="2025-02-21T07:35:39.555" v="665"/>
          <ac:spMkLst>
            <pc:docMk/>
            <pc:sldMk cId="1941441867" sldId="2147309265"/>
            <ac:spMk id="2" creationId="{0E9685D8-F0FF-41CD-A64A-AE8AFF3274FE}"/>
          </ac:spMkLst>
        </pc:spChg>
        <pc:spChg chg="mod ord">
          <ac:chgData name="Marco Parenzan" userId="a83bbb23f3e251dc" providerId="LiveId" clId="{9AB90EE5-29B9-46A8-A922-209BBFD88B02}" dt="2025-02-21T07:35:39.641" v="667" actId="20577"/>
          <ac:spMkLst>
            <pc:docMk/>
            <pc:sldMk cId="1941441867" sldId="2147309265"/>
            <ac:spMk id="3" creationId="{14BFB8FE-311A-09BC-9822-883635EABF41}"/>
          </ac:spMkLst>
        </pc:spChg>
        <pc:picChg chg="add mod">
          <ac:chgData name="Marco Parenzan" userId="a83bbb23f3e251dc" providerId="LiveId" clId="{9AB90EE5-29B9-46A8-A922-209BBFD88B02}" dt="2025-02-21T07:35:39.555" v="665"/>
          <ac:picMkLst>
            <pc:docMk/>
            <pc:sldMk cId="1941441867" sldId="2147309265"/>
            <ac:picMk id="4" creationId="{DAB817C8-74D6-46FA-9712-A9C0D5BC9020}"/>
          </ac:picMkLst>
        </pc:picChg>
        <pc:picChg chg="add del">
          <ac:chgData name="Marco Parenzan" userId="a83bbb23f3e251dc" providerId="LiveId" clId="{9AB90EE5-29B9-46A8-A922-209BBFD88B02}" dt="2025-02-21T07:35:39.523" v="664" actId="21"/>
          <ac:picMkLst>
            <pc:docMk/>
            <pc:sldMk cId="1941441867" sldId="2147309265"/>
            <ac:picMk id="6" creationId="{DAB817C8-74D6-46FA-9712-A9C0D5BC9020}"/>
          </ac:picMkLst>
        </pc:picChg>
      </pc:sldChg>
      <pc:sldChg chg="modSp mod ord">
        <pc:chgData name="Marco Parenzan" userId="a83bbb23f3e251dc" providerId="LiveId" clId="{9AB90EE5-29B9-46A8-A922-209BBFD88B02}" dt="2025-02-21T07:35:37.893" v="653" actId="20578"/>
        <pc:sldMkLst>
          <pc:docMk/>
          <pc:sldMk cId="2277735624" sldId="2147309271"/>
        </pc:sldMkLst>
        <pc:spChg chg="mod">
          <ac:chgData name="Marco Parenzan" userId="a83bbb23f3e251dc" providerId="LiveId" clId="{9AB90EE5-29B9-46A8-A922-209BBFD88B02}" dt="2025-02-21T07:24:33.996" v="109" actId="27636"/>
          <ac:spMkLst>
            <pc:docMk/>
            <pc:sldMk cId="2277735624" sldId="2147309271"/>
            <ac:spMk id="4" creationId="{F0031073-EE8F-1A10-E37F-F7E43ED19017}"/>
          </ac:spMkLst>
        </pc:spChg>
      </pc:sldChg>
      <pc:sldChg chg="addSp modSp add mod modClrScheme chgLayout">
        <pc:chgData name="Marco Parenzan" userId="a83bbb23f3e251dc" providerId="LiveId" clId="{9AB90EE5-29B9-46A8-A922-209BBFD88B02}" dt="2025-02-21T07:26:38.113" v="234" actId="20577"/>
        <pc:sldMkLst>
          <pc:docMk/>
          <pc:sldMk cId="3238288617" sldId="2147479141"/>
        </pc:sldMkLst>
        <pc:spChg chg="add mod ord">
          <ac:chgData name="Marco Parenzan" userId="a83bbb23f3e251dc" providerId="LiveId" clId="{9AB90EE5-29B9-46A8-A922-209BBFD88B02}" dt="2025-02-21T07:26:38.113" v="234" actId="20577"/>
          <ac:spMkLst>
            <pc:docMk/>
            <pc:sldMk cId="3238288617" sldId="2147479141"/>
            <ac:spMk id="2" creationId="{D622007D-7E77-02FC-2BF0-726275C78A2E}"/>
          </ac:spMkLst>
        </pc:spChg>
        <pc:spChg chg="add mod ord">
          <ac:chgData name="Marco Parenzan" userId="a83bbb23f3e251dc" providerId="LiveId" clId="{9AB90EE5-29B9-46A8-A922-209BBFD88B02}" dt="2025-02-21T07:25:25.191" v="111" actId="700"/>
          <ac:spMkLst>
            <pc:docMk/>
            <pc:sldMk cId="3238288617" sldId="2147479141"/>
            <ac:spMk id="3" creationId="{5B18C37D-F5A9-69B3-BCC3-E5A5FEEE711B}"/>
          </ac:spMkLst>
        </pc:spChg>
      </pc:sldChg>
      <pc:sldChg chg="addSp modSp add mod modClrScheme chgLayout">
        <pc:chgData name="Marco Parenzan" userId="a83bbb23f3e251dc" providerId="LiveId" clId="{9AB90EE5-29B9-46A8-A922-209BBFD88B02}" dt="2025-02-21T07:25:25.191" v="111" actId="700"/>
        <pc:sldMkLst>
          <pc:docMk/>
          <pc:sldMk cId="2156596749" sldId="2147479150"/>
        </pc:sldMkLst>
        <pc:spChg chg="mod ord">
          <ac:chgData name="Marco Parenzan" userId="a83bbb23f3e251dc" providerId="LiveId" clId="{9AB90EE5-29B9-46A8-A922-209BBFD88B02}" dt="2025-02-21T07:25:25.191" v="111" actId="700"/>
          <ac:spMkLst>
            <pc:docMk/>
            <pc:sldMk cId="2156596749" sldId="2147479150"/>
            <ac:spMk id="3" creationId="{4153842D-D7A1-47C9-E76F-735638EE974C}"/>
          </ac:spMkLst>
        </pc:spChg>
        <pc:spChg chg="add mod ord">
          <ac:chgData name="Marco Parenzan" userId="a83bbb23f3e251dc" providerId="LiveId" clId="{9AB90EE5-29B9-46A8-A922-209BBFD88B02}" dt="2025-02-21T07:25:25.191" v="111" actId="700"/>
          <ac:spMkLst>
            <pc:docMk/>
            <pc:sldMk cId="2156596749" sldId="2147479150"/>
            <ac:spMk id="14" creationId="{993BF59D-9187-CC28-6967-B085CCEB738A}"/>
          </ac:spMkLst>
        </pc:spChg>
      </pc:sldChg>
      <pc:sldChg chg="addSp delSp modSp mod">
        <pc:chgData name="Marco Parenzan" userId="a83bbb23f3e251dc" providerId="LiveId" clId="{9AB90EE5-29B9-46A8-A922-209BBFD88B02}" dt="2025-02-21T11:37:23.116" v="807" actId="207"/>
        <pc:sldMkLst>
          <pc:docMk/>
          <pc:sldMk cId="904869332" sldId="2147479151"/>
        </pc:sldMkLst>
        <pc:spChg chg="mod">
          <ac:chgData name="Marco Parenzan" userId="a83bbb23f3e251dc" providerId="LiveId" clId="{9AB90EE5-29B9-46A8-A922-209BBFD88B02}" dt="2025-02-21T11:36:44.323" v="783" actId="207"/>
          <ac:spMkLst>
            <pc:docMk/>
            <pc:sldMk cId="904869332" sldId="2147479151"/>
            <ac:spMk id="2" creationId="{763E4C7D-94AB-46D6-E736-B1861B9C29E4}"/>
          </ac:spMkLst>
        </pc:spChg>
        <pc:spChg chg="mod">
          <ac:chgData name="Marco Parenzan" userId="a83bbb23f3e251dc" providerId="LiveId" clId="{9AB90EE5-29B9-46A8-A922-209BBFD88B02}" dt="2025-02-21T11:35:47.290" v="760" actId="13822"/>
          <ac:spMkLst>
            <pc:docMk/>
            <pc:sldMk cId="904869332" sldId="2147479151"/>
            <ac:spMk id="4" creationId="{6946A421-D518-A37B-1BC8-7A0538742200}"/>
          </ac:spMkLst>
        </pc:spChg>
        <pc:spChg chg="del">
          <ac:chgData name="Marco Parenzan" userId="a83bbb23f3e251dc" providerId="LiveId" clId="{9AB90EE5-29B9-46A8-A922-209BBFD88B02}" dt="2025-02-21T07:27:47.317" v="247" actId="478"/>
          <ac:spMkLst>
            <pc:docMk/>
            <pc:sldMk cId="904869332" sldId="2147479151"/>
            <ac:spMk id="5" creationId="{E90AC1F2-2759-FE32-B529-31DF81124BB3}"/>
          </ac:spMkLst>
        </pc:spChg>
        <pc:spChg chg="del">
          <ac:chgData name="Marco Parenzan" userId="a83bbb23f3e251dc" providerId="LiveId" clId="{9AB90EE5-29B9-46A8-A922-209BBFD88B02}" dt="2025-02-21T07:27:47.763" v="248" actId="478"/>
          <ac:spMkLst>
            <pc:docMk/>
            <pc:sldMk cId="904869332" sldId="2147479151"/>
            <ac:spMk id="6" creationId="{FB4FBE0A-AC57-6ACC-93F5-9C6928751FAF}"/>
          </ac:spMkLst>
        </pc:spChg>
        <pc:spChg chg="mod">
          <ac:chgData name="Marco Parenzan" userId="a83bbb23f3e251dc" providerId="LiveId" clId="{9AB90EE5-29B9-46A8-A922-209BBFD88B02}" dt="2025-02-21T11:37:08.858" v="806" actId="1036"/>
          <ac:spMkLst>
            <pc:docMk/>
            <pc:sldMk cId="904869332" sldId="2147479151"/>
            <ac:spMk id="7" creationId="{57A169FB-E5AD-1026-6A28-75C3C5C54CD1}"/>
          </ac:spMkLst>
        </pc:spChg>
        <pc:spChg chg="mod">
          <ac:chgData name="Marco Parenzan" userId="a83bbb23f3e251dc" providerId="LiveId" clId="{9AB90EE5-29B9-46A8-A922-209BBFD88B02}" dt="2025-02-21T11:37:08.858" v="806" actId="1036"/>
          <ac:spMkLst>
            <pc:docMk/>
            <pc:sldMk cId="904869332" sldId="2147479151"/>
            <ac:spMk id="8" creationId="{EA5F19C6-4B05-8BD4-F905-460F771731F1}"/>
          </ac:spMkLst>
        </pc:spChg>
        <pc:spChg chg="del">
          <ac:chgData name="Marco Parenzan" userId="a83bbb23f3e251dc" providerId="LiveId" clId="{9AB90EE5-29B9-46A8-A922-209BBFD88B02}" dt="2025-02-21T07:27:20.250" v="235" actId="478"/>
          <ac:spMkLst>
            <pc:docMk/>
            <pc:sldMk cId="904869332" sldId="2147479151"/>
            <ac:spMk id="9" creationId="{41917170-DADE-BF81-0929-F9A8E6348DB1}"/>
          </ac:spMkLst>
        </pc:spChg>
        <pc:spChg chg="mod">
          <ac:chgData name="Marco Parenzan" userId="a83bbb23f3e251dc" providerId="LiveId" clId="{9AB90EE5-29B9-46A8-A922-209BBFD88B02}" dt="2025-02-21T11:35:36.906" v="759" actId="13822"/>
          <ac:spMkLst>
            <pc:docMk/>
            <pc:sldMk cId="904869332" sldId="2147479151"/>
            <ac:spMk id="9" creationId="{4A075CB5-1924-1CD5-883F-9C09FF1A4BA8}"/>
          </ac:spMkLst>
        </pc:spChg>
        <pc:spChg chg="mod">
          <ac:chgData name="Marco Parenzan" userId="a83bbb23f3e251dc" providerId="LiveId" clId="{9AB90EE5-29B9-46A8-A922-209BBFD88B02}" dt="2025-02-21T11:37:08.858" v="806" actId="1036"/>
          <ac:spMkLst>
            <pc:docMk/>
            <pc:sldMk cId="904869332" sldId="2147479151"/>
            <ac:spMk id="10" creationId="{FC32C703-4210-6862-E098-213377DD0EB3}"/>
          </ac:spMkLst>
        </pc:spChg>
        <pc:spChg chg="mod">
          <ac:chgData name="Marco Parenzan" userId="a83bbb23f3e251dc" providerId="LiveId" clId="{9AB90EE5-29B9-46A8-A922-209BBFD88B02}" dt="2025-02-21T07:30:29.386" v="370" actId="14100"/>
          <ac:spMkLst>
            <pc:docMk/>
            <pc:sldMk cId="904869332" sldId="2147479151"/>
            <ac:spMk id="11" creationId="{920A1913-C5D9-033B-456F-298B5FC94D7D}"/>
          </ac:spMkLst>
        </pc:spChg>
        <pc:spChg chg="mod">
          <ac:chgData name="Marco Parenzan" userId="a83bbb23f3e251dc" providerId="LiveId" clId="{9AB90EE5-29B9-46A8-A922-209BBFD88B02}" dt="2025-02-21T11:34:09.652" v="734" actId="14100"/>
          <ac:spMkLst>
            <pc:docMk/>
            <pc:sldMk cId="904869332" sldId="2147479151"/>
            <ac:spMk id="12" creationId="{BC6CDF60-BE44-5314-B544-51725824D5AE}"/>
          </ac:spMkLst>
        </pc:spChg>
        <pc:spChg chg="del">
          <ac:chgData name="Marco Parenzan" userId="a83bbb23f3e251dc" providerId="LiveId" clId="{9AB90EE5-29B9-46A8-A922-209BBFD88B02}" dt="2025-02-21T07:27:22.696" v="236" actId="478"/>
          <ac:spMkLst>
            <pc:docMk/>
            <pc:sldMk cId="904869332" sldId="2147479151"/>
            <ac:spMk id="12" creationId="{CF7BD67A-AEFC-21D4-90A3-62B7834F4E3B}"/>
          </ac:spMkLst>
        </pc:spChg>
        <pc:spChg chg="del">
          <ac:chgData name="Marco Parenzan" userId="a83bbb23f3e251dc" providerId="LiveId" clId="{9AB90EE5-29B9-46A8-A922-209BBFD88B02}" dt="2025-02-21T07:27:23.498" v="237" actId="478"/>
          <ac:spMkLst>
            <pc:docMk/>
            <pc:sldMk cId="904869332" sldId="2147479151"/>
            <ac:spMk id="13" creationId="{904D1456-F12B-8C33-292C-8B1E3EEE236F}"/>
          </ac:spMkLst>
        </pc:spChg>
        <pc:spChg chg="mod">
          <ac:chgData name="Marco Parenzan" userId="a83bbb23f3e251dc" providerId="LiveId" clId="{9AB90EE5-29B9-46A8-A922-209BBFD88B02}" dt="2025-02-21T11:36:02.654" v="761" actId="207"/>
          <ac:spMkLst>
            <pc:docMk/>
            <pc:sldMk cId="904869332" sldId="2147479151"/>
            <ac:spMk id="13" creationId="{963AAB6C-6201-E912-78A6-E4662187254F}"/>
          </ac:spMkLst>
        </pc:spChg>
        <pc:spChg chg="del mod">
          <ac:chgData name="Marco Parenzan" userId="a83bbb23f3e251dc" providerId="LiveId" clId="{9AB90EE5-29B9-46A8-A922-209BBFD88B02}" dt="2025-02-21T11:33:10.437" v="689" actId="478"/>
          <ac:spMkLst>
            <pc:docMk/>
            <pc:sldMk cId="904869332" sldId="2147479151"/>
            <ac:spMk id="14" creationId="{3BAE1A57-3179-0948-3F2F-286EDE67A36B}"/>
          </ac:spMkLst>
        </pc:spChg>
        <pc:spChg chg="del mod">
          <ac:chgData name="Marco Parenzan" userId="a83bbb23f3e251dc" providerId="LiveId" clId="{9AB90EE5-29B9-46A8-A922-209BBFD88B02}" dt="2025-02-21T11:33:13.122" v="690" actId="478"/>
          <ac:spMkLst>
            <pc:docMk/>
            <pc:sldMk cId="904869332" sldId="2147479151"/>
            <ac:spMk id="15" creationId="{301D3B74-EFCB-74D3-810A-E8758CD5983E}"/>
          </ac:spMkLst>
        </pc:spChg>
        <pc:spChg chg="mod">
          <ac:chgData name="Marco Parenzan" userId="a83bbb23f3e251dc" providerId="LiveId" clId="{9AB90EE5-29B9-46A8-A922-209BBFD88B02}" dt="2025-02-21T11:37:08.858" v="806" actId="1036"/>
          <ac:spMkLst>
            <pc:docMk/>
            <pc:sldMk cId="904869332" sldId="2147479151"/>
            <ac:spMk id="16" creationId="{DCE85E43-37F8-F678-A243-44086E013EA4}"/>
          </ac:spMkLst>
        </pc:spChg>
        <pc:spChg chg="mod">
          <ac:chgData name="Marco Parenzan" userId="a83bbb23f3e251dc" providerId="LiveId" clId="{9AB90EE5-29B9-46A8-A922-209BBFD88B02}" dt="2025-02-21T11:37:08.858" v="806" actId="1036"/>
          <ac:spMkLst>
            <pc:docMk/>
            <pc:sldMk cId="904869332" sldId="2147479151"/>
            <ac:spMk id="17" creationId="{4EC3EE58-6DBF-CAC7-C09B-4FC7DDEBB271}"/>
          </ac:spMkLst>
        </pc:spChg>
        <pc:spChg chg="mod">
          <ac:chgData name="Marco Parenzan" userId="a83bbb23f3e251dc" providerId="LiveId" clId="{9AB90EE5-29B9-46A8-A922-209BBFD88B02}" dt="2025-02-21T11:36:02.654" v="761" actId="207"/>
          <ac:spMkLst>
            <pc:docMk/>
            <pc:sldMk cId="904869332" sldId="2147479151"/>
            <ac:spMk id="18" creationId="{64D8137E-7B18-0F46-CB03-D172FE7CF830}"/>
          </ac:spMkLst>
        </pc:spChg>
        <pc:spChg chg="del">
          <ac:chgData name="Marco Parenzan" userId="a83bbb23f3e251dc" providerId="LiveId" clId="{9AB90EE5-29B9-46A8-A922-209BBFD88B02}" dt="2025-02-21T07:28:23.298" v="267" actId="478"/>
          <ac:spMkLst>
            <pc:docMk/>
            <pc:sldMk cId="904869332" sldId="2147479151"/>
            <ac:spMk id="19" creationId="{272FA567-4DBA-B8D4-9DF6-6EBDE9E54FF2}"/>
          </ac:spMkLst>
        </pc:spChg>
        <pc:spChg chg="mod">
          <ac:chgData name="Marco Parenzan" userId="a83bbb23f3e251dc" providerId="LiveId" clId="{9AB90EE5-29B9-46A8-A922-209BBFD88B02}" dt="2025-02-21T11:37:08.858" v="806" actId="1036"/>
          <ac:spMkLst>
            <pc:docMk/>
            <pc:sldMk cId="904869332" sldId="2147479151"/>
            <ac:spMk id="19" creationId="{AD188F11-65A8-AF07-9F94-65B89B1A4E5E}"/>
          </ac:spMkLst>
        </pc:spChg>
        <pc:spChg chg="add del mod">
          <ac:chgData name="Marco Parenzan" userId="a83bbb23f3e251dc" providerId="LiveId" clId="{9AB90EE5-29B9-46A8-A922-209BBFD88B02}" dt="2025-02-21T07:27:44.146" v="245" actId="478"/>
          <ac:spMkLst>
            <pc:docMk/>
            <pc:sldMk cId="904869332" sldId="2147479151"/>
            <ac:spMk id="20" creationId="{079D5029-E61F-D975-AEDC-CDE47CC1CFE2}"/>
          </ac:spMkLst>
        </pc:spChg>
        <pc:spChg chg="add mod">
          <ac:chgData name="Marco Parenzan" userId="a83bbb23f3e251dc" providerId="LiveId" clId="{9AB90EE5-29B9-46A8-A922-209BBFD88B02}" dt="2025-02-21T11:35:47.290" v="760" actId="13822"/>
          <ac:spMkLst>
            <pc:docMk/>
            <pc:sldMk cId="904869332" sldId="2147479151"/>
            <ac:spMk id="21" creationId="{CC91C98F-A3AD-5466-6952-1F052CB5E706}"/>
          </ac:spMkLst>
        </pc:spChg>
        <pc:spChg chg="add mod">
          <ac:chgData name="Marco Parenzan" userId="a83bbb23f3e251dc" providerId="LiveId" clId="{9AB90EE5-29B9-46A8-A922-209BBFD88B02}" dt="2025-02-21T11:37:08.858" v="806" actId="1036"/>
          <ac:spMkLst>
            <pc:docMk/>
            <pc:sldMk cId="904869332" sldId="2147479151"/>
            <ac:spMk id="22" creationId="{19332ED4-D523-7517-CFFC-84B79EEA52B3}"/>
          </ac:spMkLst>
        </pc:spChg>
        <pc:spChg chg="add mod">
          <ac:chgData name="Marco Parenzan" userId="a83bbb23f3e251dc" providerId="LiveId" clId="{9AB90EE5-29B9-46A8-A922-209BBFD88B02}" dt="2025-02-21T11:36:02.654" v="761" actId="207"/>
          <ac:spMkLst>
            <pc:docMk/>
            <pc:sldMk cId="904869332" sldId="2147479151"/>
            <ac:spMk id="23" creationId="{FFF8BCA0-7A92-54B8-C71B-A07B29AC48F6}"/>
          </ac:spMkLst>
        </pc:spChg>
        <pc:spChg chg="add mod">
          <ac:chgData name="Marco Parenzan" userId="a83bbb23f3e251dc" providerId="LiveId" clId="{9AB90EE5-29B9-46A8-A922-209BBFD88B02}" dt="2025-02-21T11:35:47.290" v="760" actId="13822"/>
          <ac:spMkLst>
            <pc:docMk/>
            <pc:sldMk cId="904869332" sldId="2147479151"/>
            <ac:spMk id="24" creationId="{EB5E8C75-C213-2944-671D-1BF779237DF9}"/>
          </ac:spMkLst>
        </pc:spChg>
        <pc:spChg chg="add mod">
          <ac:chgData name="Marco Parenzan" userId="a83bbb23f3e251dc" providerId="LiveId" clId="{9AB90EE5-29B9-46A8-A922-209BBFD88B02}" dt="2025-02-21T11:35:25.457" v="757" actId="13822"/>
          <ac:spMkLst>
            <pc:docMk/>
            <pc:sldMk cId="904869332" sldId="2147479151"/>
            <ac:spMk id="25" creationId="{58239CE1-B0D7-9709-8C38-DFE39D8B5149}"/>
          </ac:spMkLst>
        </pc:spChg>
        <pc:spChg chg="add mod">
          <ac:chgData name="Marco Parenzan" userId="a83bbb23f3e251dc" providerId="LiveId" clId="{9AB90EE5-29B9-46A8-A922-209BBFD88B02}" dt="2025-02-21T11:36:02.654" v="761" actId="207"/>
          <ac:spMkLst>
            <pc:docMk/>
            <pc:sldMk cId="904869332" sldId="2147479151"/>
            <ac:spMk id="26" creationId="{93009896-6B05-4498-E227-B67906485FEA}"/>
          </ac:spMkLst>
        </pc:spChg>
        <pc:spChg chg="add del mod">
          <ac:chgData name="Marco Parenzan" userId="a83bbb23f3e251dc" providerId="LiveId" clId="{9AB90EE5-29B9-46A8-A922-209BBFD88B02}" dt="2025-02-21T07:28:59.385" v="287" actId="478"/>
          <ac:spMkLst>
            <pc:docMk/>
            <pc:sldMk cId="904869332" sldId="2147479151"/>
            <ac:spMk id="27" creationId="{9C776D9B-FA8F-B989-03E6-69E977599DD7}"/>
          </ac:spMkLst>
        </pc:spChg>
        <pc:spChg chg="add mod">
          <ac:chgData name="Marco Parenzan" userId="a83bbb23f3e251dc" providerId="LiveId" clId="{9AB90EE5-29B9-46A8-A922-209BBFD88B02}" dt="2025-02-21T11:37:08.858" v="806" actId="1036"/>
          <ac:spMkLst>
            <pc:docMk/>
            <pc:sldMk cId="904869332" sldId="2147479151"/>
            <ac:spMk id="28" creationId="{186160C2-EE91-5620-37E0-658534CD65C6}"/>
          </ac:spMkLst>
        </pc:spChg>
        <pc:spChg chg="add mod">
          <ac:chgData name="Marco Parenzan" userId="a83bbb23f3e251dc" providerId="LiveId" clId="{9AB90EE5-29B9-46A8-A922-209BBFD88B02}" dt="2025-02-21T11:36:02.654" v="761" actId="207"/>
          <ac:spMkLst>
            <pc:docMk/>
            <pc:sldMk cId="904869332" sldId="2147479151"/>
            <ac:spMk id="29" creationId="{C8CF4210-FBB4-5176-CE4A-BE8F06A3CD32}"/>
          </ac:spMkLst>
        </pc:spChg>
        <pc:spChg chg="add mod">
          <ac:chgData name="Marco Parenzan" userId="a83bbb23f3e251dc" providerId="LiveId" clId="{9AB90EE5-29B9-46A8-A922-209BBFD88B02}" dt="2025-02-21T11:35:36.906" v="759" actId="13822"/>
          <ac:spMkLst>
            <pc:docMk/>
            <pc:sldMk cId="904869332" sldId="2147479151"/>
            <ac:spMk id="30" creationId="{B033834F-EDE5-A134-15E2-5F7C830C0631}"/>
          </ac:spMkLst>
        </pc:spChg>
        <pc:spChg chg="add mod">
          <ac:chgData name="Marco Parenzan" userId="a83bbb23f3e251dc" providerId="LiveId" clId="{9AB90EE5-29B9-46A8-A922-209BBFD88B02}" dt="2025-02-21T11:36:07.325" v="762" actId="207"/>
          <ac:spMkLst>
            <pc:docMk/>
            <pc:sldMk cId="904869332" sldId="2147479151"/>
            <ac:spMk id="31" creationId="{C4F04E63-8E49-2327-7E15-FA08C4979906}"/>
          </ac:spMkLst>
        </pc:spChg>
        <pc:spChg chg="add mod">
          <ac:chgData name="Marco Parenzan" userId="a83bbb23f3e251dc" providerId="LiveId" clId="{9AB90EE5-29B9-46A8-A922-209BBFD88B02}" dt="2025-02-21T11:37:08.858" v="806" actId="1036"/>
          <ac:spMkLst>
            <pc:docMk/>
            <pc:sldMk cId="904869332" sldId="2147479151"/>
            <ac:spMk id="32" creationId="{60F323D7-A95B-00D2-629C-3457D8D907DF}"/>
          </ac:spMkLst>
        </pc:spChg>
        <pc:spChg chg="add mod">
          <ac:chgData name="Marco Parenzan" userId="a83bbb23f3e251dc" providerId="LiveId" clId="{9AB90EE5-29B9-46A8-A922-209BBFD88B02}" dt="2025-02-21T07:31:15.540" v="391" actId="571"/>
          <ac:spMkLst>
            <pc:docMk/>
            <pc:sldMk cId="904869332" sldId="2147479151"/>
            <ac:spMk id="33" creationId="{2B9BEEC5-CA50-5D8A-A674-5290D17CCD96}"/>
          </ac:spMkLst>
        </pc:spChg>
        <pc:spChg chg="mod">
          <ac:chgData name="Marco Parenzan" userId="a83bbb23f3e251dc" providerId="LiveId" clId="{9AB90EE5-29B9-46A8-A922-209BBFD88B02}" dt="2025-02-21T11:36:02.654" v="761" actId="207"/>
          <ac:spMkLst>
            <pc:docMk/>
            <pc:sldMk cId="904869332" sldId="2147479151"/>
            <ac:spMk id="33" creationId="{3C2BAD05-6517-49F0-31D9-85C9BD45A69D}"/>
          </ac:spMkLst>
        </pc:spChg>
        <pc:spChg chg="add mod">
          <ac:chgData name="Marco Parenzan" userId="a83bbb23f3e251dc" providerId="LiveId" clId="{9AB90EE5-29B9-46A8-A922-209BBFD88B02}" dt="2025-02-21T07:31:15.540" v="391" actId="571"/>
          <ac:spMkLst>
            <pc:docMk/>
            <pc:sldMk cId="904869332" sldId="2147479151"/>
            <ac:spMk id="34" creationId="{3C86D8CE-FE55-8A27-FB4F-41202E2E35B9}"/>
          </ac:spMkLst>
        </pc:spChg>
        <pc:spChg chg="mod">
          <ac:chgData name="Marco Parenzan" userId="a83bbb23f3e251dc" providerId="LiveId" clId="{9AB90EE5-29B9-46A8-A922-209BBFD88B02}" dt="2025-02-21T11:36:02.654" v="761" actId="207"/>
          <ac:spMkLst>
            <pc:docMk/>
            <pc:sldMk cId="904869332" sldId="2147479151"/>
            <ac:spMk id="34" creationId="{8B3E2C61-76E1-69E7-4D1C-1AD3EA5DAF88}"/>
          </ac:spMkLst>
        </pc:spChg>
        <pc:spChg chg="add mod">
          <ac:chgData name="Marco Parenzan" userId="a83bbb23f3e251dc" providerId="LiveId" clId="{9AB90EE5-29B9-46A8-A922-209BBFD88B02}" dt="2025-02-21T11:37:08.858" v="806" actId="1036"/>
          <ac:spMkLst>
            <pc:docMk/>
            <pc:sldMk cId="904869332" sldId="2147479151"/>
            <ac:spMk id="35" creationId="{BC12C949-838C-C4DD-A735-8C1BA54ED787}"/>
          </ac:spMkLst>
        </pc:spChg>
        <pc:spChg chg="add mod">
          <ac:chgData name="Marco Parenzan" userId="a83bbb23f3e251dc" providerId="LiveId" clId="{9AB90EE5-29B9-46A8-A922-209BBFD88B02}" dt="2025-02-21T11:37:23.116" v="807" actId="207"/>
          <ac:spMkLst>
            <pc:docMk/>
            <pc:sldMk cId="904869332" sldId="2147479151"/>
            <ac:spMk id="36" creationId="{8EF0C0E9-3F8A-2BEF-E08B-27CC98A0BFB9}"/>
          </ac:spMkLst>
        </pc:spChg>
        <pc:spChg chg="add mod">
          <ac:chgData name="Marco Parenzan" userId="a83bbb23f3e251dc" providerId="LiveId" clId="{9AB90EE5-29B9-46A8-A922-209BBFD88B02}" dt="2025-02-21T11:37:23.116" v="807" actId="207"/>
          <ac:spMkLst>
            <pc:docMk/>
            <pc:sldMk cId="904869332" sldId="2147479151"/>
            <ac:spMk id="37" creationId="{EBC36DB2-CB1F-45AD-45F6-7192455FDCEE}"/>
          </ac:spMkLst>
        </pc:spChg>
        <pc:spChg chg="add mod">
          <ac:chgData name="Marco Parenzan" userId="a83bbb23f3e251dc" providerId="LiveId" clId="{9AB90EE5-29B9-46A8-A922-209BBFD88B02}" dt="2025-02-21T11:37:23.116" v="807" actId="207"/>
          <ac:spMkLst>
            <pc:docMk/>
            <pc:sldMk cId="904869332" sldId="2147479151"/>
            <ac:spMk id="38" creationId="{71E7546D-C058-D0C2-6E80-E8BE853F2ACB}"/>
          </ac:spMkLst>
        </pc:spChg>
      </pc:sldChg>
      <pc:sldChg chg="add del">
        <pc:chgData name="Marco Parenzan" userId="a83bbb23f3e251dc" providerId="LiveId" clId="{9AB90EE5-29B9-46A8-A922-209BBFD88B02}" dt="2025-02-21T07:35:39.353" v="659" actId="47"/>
        <pc:sldMkLst>
          <pc:docMk/>
          <pc:sldMk cId="3231776765" sldId="2147479153"/>
        </pc:sldMkLst>
      </pc:sldChg>
      <pc:sldChg chg="add del">
        <pc:chgData name="Marco Parenzan" userId="a83bbb23f3e251dc" providerId="LiveId" clId="{9AB90EE5-29B9-46A8-A922-209BBFD88B02}" dt="2025-02-21T07:35:38.820" v="657" actId="47"/>
        <pc:sldMkLst>
          <pc:docMk/>
          <pc:sldMk cId="4186893196" sldId="2147479154"/>
        </pc:sldMkLst>
      </pc:sldChg>
      <pc:sldChg chg="add del">
        <pc:chgData name="Marco Parenzan" userId="a83bbb23f3e251dc" providerId="LiveId" clId="{9AB90EE5-29B9-46A8-A922-209BBFD88B02}" dt="2025-02-21T07:35:39.329" v="658" actId="47"/>
        <pc:sldMkLst>
          <pc:docMk/>
          <pc:sldMk cId="1192930167" sldId="2147479155"/>
        </pc:sldMkLst>
      </pc:sldChg>
      <pc:sldChg chg="add del">
        <pc:chgData name="Marco Parenzan" userId="a83bbb23f3e251dc" providerId="LiveId" clId="{9AB90EE5-29B9-46A8-A922-209BBFD88B02}" dt="2025-02-21T07:35:39.379" v="660" actId="47"/>
        <pc:sldMkLst>
          <pc:docMk/>
          <pc:sldMk cId="746418004" sldId="2147479156"/>
        </pc:sldMkLst>
      </pc:sldChg>
      <pc:sldChg chg="add del">
        <pc:chgData name="Marco Parenzan" userId="a83bbb23f3e251dc" providerId="LiveId" clId="{9AB90EE5-29B9-46A8-A922-209BBFD88B02}" dt="2025-02-21T07:35:39.420" v="661" actId="47"/>
        <pc:sldMkLst>
          <pc:docMk/>
          <pc:sldMk cId="1300405408" sldId="2147479157"/>
        </pc:sldMkLst>
      </pc:sldChg>
      <pc:sldChg chg="modSp new mod">
        <pc:chgData name="Marco Parenzan" userId="a83bbb23f3e251dc" providerId="LiveId" clId="{9AB90EE5-29B9-46A8-A922-209BBFD88B02}" dt="2025-02-21T07:35:37.621" v="652" actId="6549"/>
        <pc:sldMkLst>
          <pc:docMk/>
          <pc:sldMk cId="3092510276" sldId="2147479158"/>
        </pc:sldMkLst>
        <pc:spChg chg="mod">
          <ac:chgData name="Marco Parenzan" userId="a83bbb23f3e251dc" providerId="LiveId" clId="{9AB90EE5-29B9-46A8-A922-209BBFD88B02}" dt="2025-02-21T07:32:34.733" v="516" actId="20577"/>
          <ac:spMkLst>
            <pc:docMk/>
            <pc:sldMk cId="3092510276" sldId="2147479158"/>
            <ac:spMk id="2" creationId="{A8C553C1-971E-527A-3A90-701E4B34F659}"/>
          </ac:spMkLst>
        </pc:spChg>
        <pc:spChg chg="mod">
          <ac:chgData name="Marco Parenzan" userId="a83bbb23f3e251dc" providerId="LiveId" clId="{9AB90EE5-29B9-46A8-A922-209BBFD88B02}" dt="2025-02-21T07:35:37.621" v="652" actId="6549"/>
          <ac:spMkLst>
            <pc:docMk/>
            <pc:sldMk cId="3092510276" sldId="2147479158"/>
            <ac:spMk id="3" creationId="{6E0FE22C-DF76-2B73-8B22-AF9F10932E52}"/>
          </ac:spMkLst>
        </pc:spChg>
      </pc:sldChg>
      <pc:sldChg chg="modSp mod">
        <pc:chgData name="Marco Parenzan" userId="a83bbb23f3e251dc" providerId="LiveId" clId="{9AB90EE5-29B9-46A8-A922-209BBFD88B02}" dt="2025-02-21T23:40:02.542" v="862" actId="20577"/>
        <pc:sldMkLst>
          <pc:docMk/>
          <pc:sldMk cId="820619211" sldId="2147479160"/>
        </pc:sldMkLst>
        <pc:spChg chg="mod">
          <ac:chgData name="Marco Parenzan" userId="a83bbb23f3e251dc" providerId="LiveId" clId="{9AB90EE5-29B9-46A8-A922-209BBFD88B02}" dt="2025-02-21T23:40:02.542" v="862" actId="20577"/>
          <ac:spMkLst>
            <pc:docMk/>
            <pc:sldMk cId="820619211" sldId="2147479160"/>
            <ac:spMk id="4" creationId="{2AEAFFAB-497A-B8AE-B7A1-E495F4E64D9E}"/>
          </ac:spMkLst>
        </pc:spChg>
      </pc:sldChg>
      <pc:sldChg chg="modSp add mod">
        <pc:chgData name="Marco Parenzan" userId="a83bbb23f3e251dc" providerId="LiveId" clId="{9AB90EE5-29B9-46A8-A922-209BBFD88B02}" dt="2025-02-22T12:00:53.181" v="939" actId="20577"/>
        <pc:sldMkLst>
          <pc:docMk/>
          <pc:sldMk cId="471957419" sldId="2147479178"/>
        </pc:sldMkLst>
        <pc:spChg chg="mod">
          <ac:chgData name="Marco Parenzan" userId="a83bbb23f3e251dc" providerId="LiveId" clId="{9AB90EE5-29B9-46A8-A922-209BBFD88B02}" dt="2025-02-22T12:00:53.181" v="939" actId="20577"/>
          <ac:spMkLst>
            <pc:docMk/>
            <pc:sldMk cId="471957419" sldId="2147479178"/>
            <ac:spMk id="4" creationId="{11D3B4E4-8FC3-98D1-FBAA-B78D63079AF4}"/>
          </ac:spMkLst>
        </pc:spChg>
      </pc:sldChg>
      <pc:sldChg chg="new del">
        <pc:chgData name="Marco Parenzan" userId="a83bbb23f3e251dc" providerId="LiveId" clId="{9AB90EE5-29B9-46A8-A922-209BBFD88B02}" dt="2025-02-21T23:39:54.500" v="858" actId="680"/>
        <pc:sldMkLst>
          <pc:docMk/>
          <pc:sldMk cId="1531320638" sldId="2147479178"/>
        </pc:sldMkLst>
      </pc:sldChg>
      <pc:sldMasterChg chg="modSp addSldLayout delSldLayout">
        <pc:chgData name="Marco Parenzan" userId="a83bbb23f3e251dc" providerId="LiveId" clId="{9AB90EE5-29B9-46A8-A922-209BBFD88B02}" dt="2025-02-21T07:35:38.820" v="657" actId="47"/>
        <pc:sldMasterMkLst>
          <pc:docMk/>
          <pc:sldMasterMk cId="3048249942" sldId="2147483662"/>
        </pc:sldMasterMkLst>
        <pc:spChg chg="mod">
          <ac:chgData name="Marco Parenzan" userId="a83bbb23f3e251dc" providerId="LiveId" clId="{9AB90EE5-29B9-46A8-A922-209BBFD88B02}" dt="2025-02-21T07:19:12.088" v="7" actId="207"/>
          <ac:spMkLst>
            <pc:docMk/>
            <pc:sldMasterMk cId="3048249942" sldId="2147483662"/>
            <ac:spMk id="3" creationId="{AA9C945F-7803-9CF7-4561-E707D977AB0F}"/>
          </ac:spMkLst>
        </pc:spChg>
        <pc:sldLayoutChg chg="add del">
          <pc:chgData name="Marco Parenzan" userId="a83bbb23f3e251dc" providerId="LiveId" clId="{9AB90EE5-29B9-46A8-A922-209BBFD88B02}" dt="2025-02-21T07:35:38.820" v="657" actId="47"/>
          <pc:sldLayoutMkLst>
            <pc:docMk/>
            <pc:sldMasterMk cId="3048249942" sldId="2147483662"/>
            <pc:sldLayoutMk cId="4239000117" sldId="2147483693"/>
          </pc:sldLayoutMkLst>
        </pc:sldLayoutChg>
      </pc:sldMasterChg>
    </pc:docChg>
  </pc:docChgLst>
  <pc:docChgLst>
    <pc:chgData name="Marco Parenzan" userId="a83bbb23f3e251dc" providerId="LiveId" clId="{58B199F4-731C-417C-AC95-F7FBBC085D15}"/>
    <pc:docChg chg="custSel modMainMaster">
      <pc:chgData name="Marco Parenzan" userId="a83bbb23f3e251dc" providerId="LiveId" clId="{58B199F4-731C-417C-AC95-F7FBBC085D15}" dt="2025-02-07T18:29:19.817" v="171" actId="1076"/>
      <pc:docMkLst>
        <pc:docMk/>
      </pc:docMkLst>
      <pc:sldMasterChg chg="addSp delSp modSp mod">
        <pc:chgData name="Marco Parenzan" userId="a83bbb23f3e251dc" providerId="LiveId" clId="{58B199F4-731C-417C-AC95-F7FBBC085D15}" dt="2025-02-07T18:29:19.817" v="171" actId="1076"/>
        <pc:sldMasterMkLst>
          <pc:docMk/>
          <pc:sldMasterMk cId="3048249942" sldId="2147483662"/>
        </pc:sldMasterMkLst>
        <pc:picChg chg="add mod">
          <ac:chgData name="Marco Parenzan" userId="a83bbb23f3e251dc" providerId="LiveId" clId="{58B199F4-731C-417C-AC95-F7FBBC085D15}" dt="2025-02-07T18:29:19.817" v="171" actId="1076"/>
          <ac:picMkLst>
            <pc:docMk/>
            <pc:sldMasterMk cId="3048249942" sldId="2147483662"/>
            <ac:picMk id="4" creationId="{1E7B219E-DA8D-3B8A-23E2-1FF3BFCC0536}"/>
          </ac:picMkLst>
        </pc:picChg>
        <pc:picChg chg="add mod">
          <ac:chgData name="Marco Parenzan" userId="a83bbb23f3e251dc" providerId="LiveId" clId="{58B199F4-731C-417C-AC95-F7FBBC085D15}" dt="2025-01-28T23:01:06.807" v="99" actId="1076"/>
          <ac:picMkLst>
            <pc:docMk/>
            <pc:sldMasterMk cId="3048249942" sldId="2147483662"/>
            <ac:picMk id="5" creationId="{CFC233BB-1A08-40F0-FE6C-EAAE7FF0B372}"/>
          </ac:picMkLst>
        </pc:picChg>
        <pc:picChg chg="mod">
          <ac:chgData name="Marco Parenzan" userId="a83bbb23f3e251dc" providerId="LiveId" clId="{58B199F4-731C-417C-AC95-F7FBBC085D15}" dt="2025-02-07T18:29:19.817" v="171" actId="1076"/>
          <ac:picMkLst>
            <pc:docMk/>
            <pc:sldMasterMk cId="3048249942" sldId="2147483662"/>
            <ac:picMk id="12" creationId="{B9539977-F044-DF12-6809-40340F3FC9B3}"/>
          </ac:picMkLst>
        </pc:picChg>
        <pc:picChg chg="mod">
          <ac:chgData name="Marco Parenzan" userId="a83bbb23f3e251dc" providerId="LiveId" clId="{58B199F4-731C-417C-AC95-F7FBBC085D15}" dt="2025-02-07T18:29:19.817" v="171" actId="1076"/>
          <ac:picMkLst>
            <pc:docMk/>
            <pc:sldMasterMk cId="3048249942" sldId="2147483662"/>
            <ac:picMk id="14" creationId="{54965EBE-9825-B0FA-6646-86E0A5DFAAA3}"/>
          </ac:picMkLst>
        </pc:picChg>
        <pc:picChg chg="mod">
          <ac:chgData name="Marco Parenzan" userId="a83bbb23f3e251dc" providerId="LiveId" clId="{58B199F4-731C-417C-AC95-F7FBBC085D15}" dt="2025-02-07T18:29:19.817" v="171" actId="1076"/>
          <ac:picMkLst>
            <pc:docMk/>
            <pc:sldMasterMk cId="3048249942" sldId="2147483662"/>
            <ac:picMk id="20" creationId="{501848D3-99D4-6E8D-F4CA-95B5FB78B782}"/>
          </ac:picMkLst>
        </pc:picChg>
      </pc:sldMasterChg>
      <pc:sldMasterChg chg="modSldLayout">
        <pc:chgData name="Marco Parenzan" userId="a83bbb23f3e251dc" providerId="LiveId" clId="{58B199F4-731C-417C-AC95-F7FBBC085D15}" dt="2025-02-07T18:29:04.591" v="166" actId="1076"/>
        <pc:sldMasterMkLst>
          <pc:docMk/>
          <pc:sldMasterMk cId="588639137" sldId="2147483672"/>
        </pc:sldMasterMkLst>
        <pc:sldLayoutChg chg="addSp delSp modSp mod">
          <pc:chgData name="Marco Parenzan" userId="a83bbb23f3e251dc" providerId="LiveId" clId="{58B199F4-731C-417C-AC95-F7FBBC085D15}" dt="2025-02-07T18:29:04.591" v="166" actId="1076"/>
          <pc:sldLayoutMkLst>
            <pc:docMk/>
            <pc:sldMasterMk cId="588639137" sldId="2147483672"/>
            <pc:sldLayoutMk cId="1650863424" sldId="2147483670"/>
          </pc:sldLayoutMkLst>
        </pc:sldLayoutChg>
      </pc:sldMasterChg>
    </pc:docChg>
  </pc:docChgLst>
  <pc:docChgLst>
    <pc:chgData name="Marco Parenzan" userId="a83bbb23f3e251dc" providerId="LiveId" clId="{10F8E105-5907-405F-B456-F5A0A8BB9C26}"/>
    <pc:docChg chg="undo custSel modMainMaster">
      <pc:chgData name="Marco Parenzan" userId="a83bbb23f3e251dc" providerId="LiveId" clId="{10F8E105-5907-405F-B456-F5A0A8BB9C26}" dt="2023-02-17T19:27:38.156" v="63" actId="1076"/>
      <pc:docMkLst>
        <pc:docMk/>
      </pc:docMkLst>
      <pc:sldMasterChg chg="addSp modSp mod">
        <pc:chgData name="Marco Parenzan" userId="a83bbb23f3e251dc" providerId="LiveId" clId="{10F8E105-5907-405F-B456-F5A0A8BB9C26}" dt="2023-02-17T19:26:47.806" v="45" actId="1076"/>
        <pc:sldMasterMkLst>
          <pc:docMk/>
          <pc:sldMasterMk cId="3048249942" sldId="2147483662"/>
        </pc:sldMasterMkLst>
      </pc:sldMasterChg>
      <pc:sldMasterChg chg="modSldLayout">
        <pc:chgData name="Marco Parenzan" userId="a83bbb23f3e251dc" providerId="LiveId" clId="{10F8E105-5907-405F-B456-F5A0A8BB9C26}" dt="2023-02-17T19:27:38.156" v="63" actId="1076"/>
        <pc:sldMasterMkLst>
          <pc:docMk/>
          <pc:sldMasterMk cId="588639137" sldId="2147483672"/>
        </pc:sldMasterMkLst>
        <pc:sldLayoutChg chg="addSp delSp modSp mod">
          <pc:chgData name="Marco Parenzan" userId="a83bbb23f3e251dc" providerId="LiveId" clId="{10F8E105-5907-405F-B456-F5A0A8BB9C26}" dt="2023-02-17T19:27:38.156" v="63" actId="1076"/>
          <pc:sldLayoutMkLst>
            <pc:docMk/>
            <pc:sldMasterMk cId="588639137" sldId="2147483672"/>
            <pc:sldLayoutMk cId="1650863424" sldId="2147483670"/>
          </pc:sldLayoutMkLst>
        </pc:sldLayoutChg>
      </pc:sldMasterChg>
    </pc:docChg>
  </pc:docChgLst>
  <pc:docChgLst>
    <pc:chgData name="Marco Parenzan" userId="2bc1bf8f-af36-4cd6-ab31-33d2b7e25bb6" providerId="ADAL" clId="{1A45B792-B495-428F-953E-F7069DC8C1B2}"/>
    <pc:docChg chg="undo custSel addSld delSld modSld sldOrd modMainMaster addSection delSection modSection">
      <pc:chgData name="Marco Parenzan" userId="2bc1bf8f-af36-4cd6-ab31-33d2b7e25bb6" providerId="ADAL" clId="{1A45B792-B495-428F-953E-F7069DC8C1B2}" dt="2025-02-21T09:59:55.341" v="9369" actId="20577"/>
      <pc:docMkLst>
        <pc:docMk/>
      </pc:docMkLst>
      <pc:sldChg chg="add del ord">
        <pc:chgData name="Marco Parenzan" userId="2bc1bf8f-af36-4cd6-ab31-33d2b7e25bb6" providerId="ADAL" clId="{1A45B792-B495-428F-953E-F7069DC8C1B2}" dt="2025-02-21T09:42:46.296" v="9234"/>
        <pc:sldMkLst>
          <pc:docMk/>
          <pc:sldMk cId="2387457348" sldId="269"/>
        </pc:sldMkLst>
      </pc:sldChg>
      <pc:sldChg chg="ord">
        <pc:chgData name="Marco Parenzan" userId="2bc1bf8f-af36-4cd6-ab31-33d2b7e25bb6" providerId="ADAL" clId="{1A45B792-B495-428F-953E-F7069DC8C1B2}" dt="2025-02-21T09:42:19.543" v="9228"/>
        <pc:sldMkLst>
          <pc:docMk/>
          <pc:sldMk cId="397246192" sldId="326"/>
        </pc:sldMkLst>
      </pc:sldChg>
      <pc:sldChg chg="del">
        <pc:chgData name="Marco Parenzan" userId="2bc1bf8f-af36-4cd6-ab31-33d2b7e25bb6" providerId="ADAL" clId="{1A45B792-B495-428F-953E-F7069DC8C1B2}" dt="2025-02-21T09:41:58.416" v="9226" actId="47"/>
        <pc:sldMkLst>
          <pc:docMk/>
          <pc:sldMk cId="3622796544" sldId="347"/>
        </pc:sldMkLst>
      </pc:sldChg>
      <pc:sldChg chg="modSp mod ord">
        <pc:chgData name="Marco Parenzan" userId="2bc1bf8f-af36-4cd6-ab31-33d2b7e25bb6" providerId="ADAL" clId="{1A45B792-B495-428F-953E-F7069DC8C1B2}" dt="2025-02-21T09:56:09.326" v="9326"/>
        <pc:sldMkLst>
          <pc:docMk/>
          <pc:sldMk cId="1291278242" sldId="681"/>
        </pc:sldMkLst>
        <pc:spChg chg="mod">
          <ac:chgData name="Marco Parenzan" userId="2bc1bf8f-af36-4cd6-ab31-33d2b7e25bb6" providerId="ADAL" clId="{1A45B792-B495-428F-953E-F7069DC8C1B2}" dt="2025-02-21T09:51:40.812" v="9256" actId="20577"/>
          <ac:spMkLst>
            <pc:docMk/>
            <pc:sldMk cId="1291278242" sldId="681"/>
            <ac:spMk id="3" creationId="{155B89A8-300F-C51D-24A9-4DC2B1AE0529}"/>
          </ac:spMkLst>
        </pc:spChg>
      </pc:sldChg>
      <pc:sldChg chg="ord">
        <pc:chgData name="Marco Parenzan" userId="2bc1bf8f-af36-4cd6-ab31-33d2b7e25bb6" providerId="ADAL" clId="{1A45B792-B495-428F-953E-F7069DC8C1B2}" dt="2025-02-21T09:56:04.270" v="9324"/>
        <pc:sldMkLst>
          <pc:docMk/>
          <pc:sldMk cId="1750424092" sldId="686"/>
        </pc:sldMkLst>
      </pc:sldChg>
      <pc:sldChg chg="add del">
        <pc:chgData name="Marco Parenzan" userId="2bc1bf8f-af36-4cd6-ab31-33d2b7e25bb6" providerId="ADAL" clId="{1A45B792-B495-428F-953E-F7069DC8C1B2}" dt="2025-02-21T09:51:21.481" v="9255" actId="47"/>
        <pc:sldMkLst>
          <pc:docMk/>
          <pc:sldMk cId="1459475209" sldId="707"/>
        </pc:sldMkLst>
      </pc:sldChg>
      <pc:sldChg chg="ord">
        <pc:chgData name="Marco Parenzan" userId="2bc1bf8f-af36-4cd6-ab31-33d2b7e25bb6" providerId="ADAL" clId="{1A45B792-B495-428F-953E-F7069DC8C1B2}" dt="2025-02-21T09:42:19.543" v="9228"/>
        <pc:sldMkLst>
          <pc:docMk/>
          <pc:sldMk cId="1532915520" sldId="2076137355"/>
        </pc:sldMkLst>
      </pc:sldChg>
      <pc:sldChg chg="add del">
        <pc:chgData name="Marco Parenzan" userId="2bc1bf8f-af36-4cd6-ab31-33d2b7e25bb6" providerId="ADAL" clId="{1A45B792-B495-428F-953E-F7069DC8C1B2}" dt="2025-02-21T09:43:07.180" v="9236" actId="47"/>
        <pc:sldMkLst>
          <pc:docMk/>
          <pc:sldMk cId="3224677795" sldId="2076137356"/>
        </pc:sldMkLst>
      </pc:sldChg>
      <pc:sldChg chg="del">
        <pc:chgData name="Marco Parenzan" userId="2bc1bf8f-af36-4cd6-ab31-33d2b7e25bb6" providerId="ADAL" clId="{1A45B792-B495-428F-953E-F7069DC8C1B2}" dt="2025-02-21T08:55:25.207" v="3823" actId="47"/>
        <pc:sldMkLst>
          <pc:docMk/>
          <pc:sldMk cId="3022924319" sldId="2147309225"/>
        </pc:sldMkLst>
      </pc:sldChg>
      <pc:sldChg chg="ord">
        <pc:chgData name="Marco Parenzan" userId="2bc1bf8f-af36-4cd6-ab31-33d2b7e25bb6" providerId="ADAL" clId="{1A45B792-B495-428F-953E-F7069DC8C1B2}" dt="2025-02-21T09:56:19.160" v="9328"/>
        <pc:sldMkLst>
          <pc:docMk/>
          <pc:sldMk cId="1941441867" sldId="2147309265"/>
        </pc:sldMkLst>
      </pc:sldChg>
      <pc:sldChg chg="ord">
        <pc:chgData name="Marco Parenzan" userId="2bc1bf8f-af36-4cd6-ab31-33d2b7e25bb6" providerId="ADAL" clId="{1A45B792-B495-428F-953E-F7069DC8C1B2}" dt="2025-02-21T09:55:57.509" v="9322"/>
        <pc:sldMkLst>
          <pc:docMk/>
          <pc:sldMk cId="3238288617" sldId="2147479141"/>
        </pc:sldMkLst>
      </pc:sldChg>
      <pc:sldChg chg="del">
        <pc:chgData name="Marco Parenzan" userId="2bc1bf8f-af36-4cd6-ab31-33d2b7e25bb6" providerId="ADAL" clId="{1A45B792-B495-428F-953E-F7069DC8C1B2}" dt="2025-02-21T09:51:10.616" v="9253" actId="47"/>
        <pc:sldMkLst>
          <pc:docMk/>
          <pc:sldMk cId="2156596749" sldId="2147479150"/>
        </pc:sldMkLst>
      </pc:sldChg>
      <pc:sldChg chg="addSp modSp mod">
        <pc:chgData name="Marco Parenzan" userId="2bc1bf8f-af36-4cd6-ab31-33d2b7e25bb6" providerId="ADAL" clId="{1A45B792-B495-428F-953E-F7069DC8C1B2}" dt="2025-02-21T09:55:00.769" v="9316" actId="14100"/>
        <pc:sldMkLst>
          <pc:docMk/>
          <pc:sldMk cId="904869332" sldId="2147479151"/>
        </pc:sldMkLst>
        <pc:spChg chg="mod">
          <ac:chgData name="Marco Parenzan" userId="2bc1bf8f-af36-4cd6-ab31-33d2b7e25bb6" providerId="ADAL" clId="{1A45B792-B495-428F-953E-F7069DC8C1B2}" dt="2025-02-21T09:54:09.940" v="9311" actId="1076"/>
          <ac:spMkLst>
            <pc:docMk/>
            <pc:sldMk cId="904869332" sldId="2147479151"/>
            <ac:spMk id="2" creationId="{763E4C7D-94AB-46D6-E736-B1861B9C29E4}"/>
          </ac:spMkLst>
        </pc:spChg>
        <pc:spChg chg="mod">
          <ac:chgData name="Marco Parenzan" userId="2bc1bf8f-af36-4cd6-ab31-33d2b7e25bb6" providerId="ADAL" clId="{1A45B792-B495-428F-953E-F7069DC8C1B2}" dt="2025-02-21T09:54:52.483" v="9314" actId="1076"/>
          <ac:spMkLst>
            <pc:docMk/>
            <pc:sldMk cId="904869332" sldId="2147479151"/>
            <ac:spMk id="4" creationId="{6946A421-D518-A37B-1BC8-7A0538742200}"/>
          </ac:spMkLst>
        </pc:spChg>
        <pc:spChg chg="add mod">
          <ac:chgData name="Marco Parenzan" userId="2bc1bf8f-af36-4cd6-ab31-33d2b7e25bb6" providerId="ADAL" clId="{1A45B792-B495-428F-953E-F7069DC8C1B2}" dt="2025-02-21T09:52:09.839" v="9261" actId="571"/>
          <ac:spMkLst>
            <pc:docMk/>
            <pc:sldMk cId="904869332" sldId="2147479151"/>
            <ac:spMk id="5" creationId="{78F1F3C2-8AE3-098C-A2B6-A701B096D4A7}"/>
          </ac:spMkLst>
        </pc:spChg>
        <pc:spChg chg="add mod">
          <ac:chgData name="Marco Parenzan" userId="2bc1bf8f-af36-4cd6-ab31-33d2b7e25bb6" providerId="ADAL" clId="{1A45B792-B495-428F-953E-F7069DC8C1B2}" dt="2025-02-21T09:52:09.839" v="9261" actId="571"/>
          <ac:spMkLst>
            <pc:docMk/>
            <pc:sldMk cId="904869332" sldId="2147479151"/>
            <ac:spMk id="6" creationId="{38FE7EEE-ED34-E8E0-A2BA-5D6CCCD8C94D}"/>
          </ac:spMkLst>
        </pc:spChg>
        <pc:spChg chg="mod">
          <ac:chgData name="Marco Parenzan" userId="2bc1bf8f-af36-4cd6-ab31-33d2b7e25bb6" providerId="ADAL" clId="{1A45B792-B495-428F-953E-F7069DC8C1B2}" dt="2025-02-21T09:54:52.483" v="9314" actId="1076"/>
          <ac:spMkLst>
            <pc:docMk/>
            <pc:sldMk cId="904869332" sldId="2147479151"/>
            <ac:spMk id="7" creationId="{57A169FB-E5AD-1026-6A28-75C3C5C54CD1}"/>
          </ac:spMkLst>
        </pc:spChg>
        <pc:spChg chg="mod">
          <ac:chgData name="Marco Parenzan" userId="2bc1bf8f-af36-4cd6-ab31-33d2b7e25bb6" providerId="ADAL" clId="{1A45B792-B495-428F-953E-F7069DC8C1B2}" dt="2025-02-21T09:52:08.033" v="9259" actId="14100"/>
          <ac:spMkLst>
            <pc:docMk/>
            <pc:sldMk cId="904869332" sldId="2147479151"/>
            <ac:spMk id="8" creationId="{EA5F19C6-4B05-8BD4-F905-460F771731F1}"/>
          </ac:spMkLst>
        </pc:spChg>
        <pc:spChg chg="add mod">
          <ac:chgData name="Marco Parenzan" userId="2bc1bf8f-af36-4cd6-ab31-33d2b7e25bb6" providerId="ADAL" clId="{1A45B792-B495-428F-953E-F7069DC8C1B2}" dt="2025-02-21T09:52:17.032" v="9265" actId="20577"/>
          <ac:spMkLst>
            <pc:docMk/>
            <pc:sldMk cId="904869332" sldId="2147479151"/>
            <ac:spMk id="9" creationId="{4A075CB5-1924-1CD5-883F-9C09FF1A4BA8}"/>
          </ac:spMkLst>
        </pc:spChg>
        <pc:spChg chg="mod ord">
          <ac:chgData name="Marco Parenzan" userId="2bc1bf8f-af36-4cd6-ab31-33d2b7e25bb6" providerId="ADAL" clId="{1A45B792-B495-428F-953E-F7069DC8C1B2}" dt="2025-02-21T09:55:00.769" v="9316" actId="14100"/>
          <ac:spMkLst>
            <pc:docMk/>
            <pc:sldMk cId="904869332" sldId="2147479151"/>
            <ac:spMk id="10" creationId="{FC32C703-4210-6862-E098-213377DD0EB3}"/>
          </ac:spMkLst>
        </pc:spChg>
        <pc:spChg chg="mod">
          <ac:chgData name="Marco Parenzan" userId="2bc1bf8f-af36-4cd6-ab31-33d2b7e25bb6" providerId="ADAL" clId="{1A45B792-B495-428F-953E-F7069DC8C1B2}" dt="2025-02-21T09:54:02.005" v="9310" actId="242"/>
          <ac:spMkLst>
            <pc:docMk/>
            <pc:sldMk cId="904869332" sldId="2147479151"/>
            <ac:spMk id="11" creationId="{920A1913-C5D9-033B-456F-298B5FC94D7D}"/>
          </ac:spMkLst>
        </pc:spChg>
        <pc:spChg chg="add mod">
          <ac:chgData name="Marco Parenzan" userId="2bc1bf8f-af36-4cd6-ab31-33d2b7e25bb6" providerId="ADAL" clId="{1A45B792-B495-428F-953E-F7069DC8C1B2}" dt="2025-02-21T09:52:34.527" v="9270" actId="14100"/>
          <ac:spMkLst>
            <pc:docMk/>
            <pc:sldMk cId="904869332" sldId="2147479151"/>
            <ac:spMk id="12" creationId="{BC6CDF60-BE44-5314-B544-51725824D5AE}"/>
          </ac:spMkLst>
        </pc:spChg>
        <pc:spChg chg="add mod">
          <ac:chgData name="Marco Parenzan" userId="2bc1bf8f-af36-4cd6-ab31-33d2b7e25bb6" providerId="ADAL" clId="{1A45B792-B495-428F-953E-F7069DC8C1B2}" dt="2025-02-21T09:52:56.826" v="9275" actId="1076"/>
          <ac:spMkLst>
            <pc:docMk/>
            <pc:sldMk cId="904869332" sldId="2147479151"/>
            <ac:spMk id="13" creationId="{963AAB6C-6201-E912-78A6-E4662187254F}"/>
          </ac:spMkLst>
        </pc:spChg>
        <pc:spChg chg="mod">
          <ac:chgData name="Marco Parenzan" userId="2bc1bf8f-af36-4cd6-ab31-33d2b7e25bb6" providerId="ADAL" clId="{1A45B792-B495-428F-953E-F7069DC8C1B2}" dt="2025-02-21T09:52:21.854" v="9266" actId="14100"/>
          <ac:spMkLst>
            <pc:docMk/>
            <pc:sldMk cId="904869332" sldId="2147479151"/>
            <ac:spMk id="14" creationId="{3BAE1A57-3179-0948-3F2F-286EDE67A36B}"/>
          </ac:spMkLst>
        </pc:spChg>
        <pc:spChg chg="mod">
          <ac:chgData name="Marco Parenzan" userId="2bc1bf8f-af36-4cd6-ab31-33d2b7e25bb6" providerId="ADAL" clId="{1A45B792-B495-428F-953E-F7069DC8C1B2}" dt="2025-02-21T09:54:52.483" v="9314" actId="1076"/>
          <ac:spMkLst>
            <pc:docMk/>
            <pc:sldMk cId="904869332" sldId="2147479151"/>
            <ac:spMk id="16" creationId="{DCE85E43-37F8-F678-A243-44086E013EA4}"/>
          </ac:spMkLst>
        </pc:spChg>
        <pc:spChg chg="mod">
          <ac:chgData name="Marco Parenzan" userId="2bc1bf8f-af36-4cd6-ab31-33d2b7e25bb6" providerId="ADAL" clId="{1A45B792-B495-428F-953E-F7069DC8C1B2}" dt="2025-02-21T09:52:21.854" v="9266" actId="14100"/>
          <ac:spMkLst>
            <pc:docMk/>
            <pc:sldMk cId="904869332" sldId="2147479151"/>
            <ac:spMk id="17" creationId="{4EC3EE58-6DBF-CAC7-C09B-4FC7DDEBB271}"/>
          </ac:spMkLst>
        </pc:spChg>
        <pc:spChg chg="mod">
          <ac:chgData name="Marco Parenzan" userId="2bc1bf8f-af36-4cd6-ab31-33d2b7e25bb6" providerId="ADAL" clId="{1A45B792-B495-428F-953E-F7069DC8C1B2}" dt="2025-02-21T09:54:09.940" v="9311" actId="1076"/>
          <ac:spMkLst>
            <pc:docMk/>
            <pc:sldMk cId="904869332" sldId="2147479151"/>
            <ac:spMk id="18" creationId="{64D8137E-7B18-0F46-CB03-D172FE7CF830}"/>
          </ac:spMkLst>
        </pc:spChg>
        <pc:spChg chg="add mod">
          <ac:chgData name="Marco Parenzan" userId="2bc1bf8f-af36-4cd6-ab31-33d2b7e25bb6" providerId="ADAL" clId="{1A45B792-B495-428F-953E-F7069DC8C1B2}" dt="2025-02-21T09:53:19.751" v="9281" actId="20577"/>
          <ac:spMkLst>
            <pc:docMk/>
            <pc:sldMk cId="904869332" sldId="2147479151"/>
            <ac:spMk id="19" creationId="{AD188F11-65A8-AF07-9F94-65B89B1A4E5E}"/>
          </ac:spMkLst>
        </pc:spChg>
        <pc:spChg chg="add mod">
          <ac:chgData name="Marco Parenzan" userId="2bc1bf8f-af36-4cd6-ab31-33d2b7e25bb6" providerId="ADAL" clId="{1A45B792-B495-428F-953E-F7069DC8C1B2}" dt="2025-02-21T09:53:23.215" v="9283" actId="571"/>
          <ac:spMkLst>
            <pc:docMk/>
            <pc:sldMk cId="904869332" sldId="2147479151"/>
            <ac:spMk id="20" creationId="{14AC96D6-B273-888C-FB66-B1001A2ACF9D}"/>
          </ac:spMkLst>
        </pc:spChg>
        <pc:spChg chg="mod">
          <ac:chgData name="Marco Parenzan" userId="2bc1bf8f-af36-4cd6-ab31-33d2b7e25bb6" providerId="ADAL" clId="{1A45B792-B495-428F-953E-F7069DC8C1B2}" dt="2025-02-21T09:54:52.483" v="9314" actId="1076"/>
          <ac:spMkLst>
            <pc:docMk/>
            <pc:sldMk cId="904869332" sldId="2147479151"/>
            <ac:spMk id="21" creationId="{CC91C98F-A3AD-5466-6952-1F052CB5E706}"/>
          </ac:spMkLst>
        </pc:spChg>
        <pc:spChg chg="mod">
          <ac:chgData name="Marco Parenzan" userId="2bc1bf8f-af36-4cd6-ab31-33d2b7e25bb6" providerId="ADAL" clId="{1A45B792-B495-428F-953E-F7069DC8C1B2}" dt="2025-02-21T09:54:52.483" v="9314" actId="1076"/>
          <ac:spMkLst>
            <pc:docMk/>
            <pc:sldMk cId="904869332" sldId="2147479151"/>
            <ac:spMk id="22" creationId="{19332ED4-D523-7517-CFFC-84B79EEA52B3}"/>
          </ac:spMkLst>
        </pc:spChg>
        <pc:spChg chg="mod">
          <ac:chgData name="Marco Parenzan" userId="2bc1bf8f-af36-4cd6-ab31-33d2b7e25bb6" providerId="ADAL" clId="{1A45B792-B495-428F-953E-F7069DC8C1B2}" dt="2025-02-21T09:54:52.483" v="9314" actId="1076"/>
          <ac:spMkLst>
            <pc:docMk/>
            <pc:sldMk cId="904869332" sldId="2147479151"/>
            <ac:spMk id="23" creationId="{FFF8BCA0-7A92-54B8-C71B-A07B29AC48F6}"/>
          </ac:spMkLst>
        </pc:spChg>
        <pc:spChg chg="mod">
          <ac:chgData name="Marco Parenzan" userId="2bc1bf8f-af36-4cd6-ab31-33d2b7e25bb6" providerId="ADAL" clId="{1A45B792-B495-428F-953E-F7069DC8C1B2}" dt="2025-02-21T09:54:52.483" v="9314" actId="1076"/>
          <ac:spMkLst>
            <pc:docMk/>
            <pc:sldMk cId="904869332" sldId="2147479151"/>
            <ac:spMk id="24" creationId="{EB5E8C75-C213-2944-671D-1BF779237DF9}"/>
          </ac:spMkLst>
        </pc:spChg>
        <pc:spChg chg="mod">
          <ac:chgData name="Marco Parenzan" userId="2bc1bf8f-af36-4cd6-ab31-33d2b7e25bb6" providerId="ADAL" clId="{1A45B792-B495-428F-953E-F7069DC8C1B2}" dt="2025-02-21T09:52:04.009" v="9258" actId="1076"/>
          <ac:spMkLst>
            <pc:docMk/>
            <pc:sldMk cId="904869332" sldId="2147479151"/>
            <ac:spMk id="25" creationId="{58239CE1-B0D7-9709-8C38-DFE39D8B5149}"/>
          </ac:spMkLst>
        </pc:spChg>
        <pc:spChg chg="mod">
          <ac:chgData name="Marco Parenzan" userId="2bc1bf8f-af36-4cd6-ab31-33d2b7e25bb6" providerId="ADAL" clId="{1A45B792-B495-428F-953E-F7069DC8C1B2}" dt="2025-02-21T09:54:52.483" v="9314" actId="1076"/>
          <ac:spMkLst>
            <pc:docMk/>
            <pc:sldMk cId="904869332" sldId="2147479151"/>
            <ac:spMk id="26" creationId="{93009896-6B05-4498-E227-B67906485FEA}"/>
          </ac:spMkLst>
        </pc:spChg>
        <pc:spChg chg="add mod">
          <ac:chgData name="Marco Parenzan" userId="2bc1bf8f-af36-4cd6-ab31-33d2b7e25bb6" providerId="ADAL" clId="{1A45B792-B495-428F-953E-F7069DC8C1B2}" dt="2025-02-21T09:53:23.215" v="9283" actId="571"/>
          <ac:spMkLst>
            <pc:docMk/>
            <pc:sldMk cId="904869332" sldId="2147479151"/>
            <ac:spMk id="27" creationId="{4AC51ABC-974C-52AA-DCBF-4A5151D06CE9}"/>
          </ac:spMkLst>
        </pc:spChg>
        <pc:spChg chg="mod">
          <ac:chgData name="Marco Parenzan" userId="2bc1bf8f-af36-4cd6-ab31-33d2b7e25bb6" providerId="ADAL" clId="{1A45B792-B495-428F-953E-F7069DC8C1B2}" dt="2025-02-21T09:52:04.009" v="9258" actId="1076"/>
          <ac:spMkLst>
            <pc:docMk/>
            <pc:sldMk cId="904869332" sldId="2147479151"/>
            <ac:spMk id="28" creationId="{186160C2-EE91-5620-37E0-658534CD65C6}"/>
          </ac:spMkLst>
        </pc:spChg>
        <pc:spChg chg="mod">
          <ac:chgData name="Marco Parenzan" userId="2bc1bf8f-af36-4cd6-ab31-33d2b7e25bb6" providerId="ADAL" clId="{1A45B792-B495-428F-953E-F7069DC8C1B2}" dt="2025-02-21T09:54:09.940" v="9311" actId="1076"/>
          <ac:spMkLst>
            <pc:docMk/>
            <pc:sldMk cId="904869332" sldId="2147479151"/>
            <ac:spMk id="30" creationId="{B033834F-EDE5-A134-15E2-5F7C830C0631}"/>
          </ac:spMkLst>
        </pc:spChg>
        <pc:spChg chg="mod">
          <ac:chgData name="Marco Parenzan" userId="2bc1bf8f-af36-4cd6-ab31-33d2b7e25bb6" providerId="ADAL" clId="{1A45B792-B495-428F-953E-F7069DC8C1B2}" dt="2025-02-21T09:54:09.940" v="9311" actId="1076"/>
          <ac:spMkLst>
            <pc:docMk/>
            <pc:sldMk cId="904869332" sldId="2147479151"/>
            <ac:spMk id="31" creationId="{C4F04E63-8E49-2327-7E15-FA08C4979906}"/>
          </ac:spMkLst>
        </pc:spChg>
        <pc:spChg chg="mod">
          <ac:chgData name="Marco Parenzan" userId="2bc1bf8f-af36-4cd6-ab31-33d2b7e25bb6" providerId="ADAL" clId="{1A45B792-B495-428F-953E-F7069DC8C1B2}" dt="2025-02-21T09:54:09.940" v="9311" actId="1076"/>
          <ac:spMkLst>
            <pc:docMk/>
            <pc:sldMk cId="904869332" sldId="2147479151"/>
            <ac:spMk id="32" creationId="{60F323D7-A95B-00D2-629C-3457D8D907DF}"/>
          </ac:spMkLst>
        </pc:spChg>
        <pc:spChg chg="add mod">
          <ac:chgData name="Marco Parenzan" userId="2bc1bf8f-af36-4cd6-ab31-33d2b7e25bb6" providerId="ADAL" clId="{1A45B792-B495-428F-953E-F7069DC8C1B2}" dt="2025-02-21T09:54:14.617" v="9312" actId="14100"/>
          <ac:spMkLst>
            <pc:docMk/>
            <pc:sldMk cId="904869332" sldId="2147479151"/>
            <ac:spMk id="33" creationId="{3C2BAD05-6517-49F0-31D9-85C9BD45A69D}"/>
          </ac:spMkLst>
        </pc:spChg>
        <pc:spChg chg="add mod">
          <ac:chgData name="Marco Parenzan" userId="2bc1bf8f-af36-4cd6-ab31-33d2b7e25bb6" providerId="ADAL" clId="{1A45B792-B495-428F-953E-F7069DC8C1B2}" dt="2025-02-21T09:53:40.702" v="9294" actId="14100"/>
          <ac:spMkLst>
            <pc:docMk/>
            <pc:sldMk cId="904869332" sldId="2147479151"/>
            <ac:spMk id="34" creationId="{8B3E2C61-76E1-69E7-4D1C-1AD3EA5DAF88}"/>
          </ac:spMkLst>
        </pc:spChg>
        <pc:spChg chg="mod">
          <ac:chgData name="Marco Parenzan" userId="2bc1bf8f-af36-4cd6-ab31-33d2b7e25bb6" providerId="ADAL" clId="{1A45B792-B495-428F-953E-F7069DC8C1B2}" dt="2025-02-21T09:54:09.940" v="9311" actId="1076"/>
          <ac:spMkLst>
            <pc:docMk/>
            <pc:sldMk cId="904869332" sldId="2147479151"/>
            <ac:spMk id="35" creationId="{BC12C949-838C-C4DD-A735-8C1BA54ED787}"/>
          </ac:spMkLst>
        </pc:spChg>
        <pc:spChg chg="mod">
          <ac:chgData name="Marco Parenzan" userId="2bc1bf8f-af36-4cd6-ab31-33d2b7e25bb6" providerId="ADAL" clId="{1A45B792-B495-428F-953E-F7069DC8C1B2}" dt="2025-02-21T09:54:52.483" v="9314" actId="1076"/>
          <ac:spMkLst>
            <pc:docMk/>
            <pc:sldMk cId="904869332" sldId="2147479151"/>
            <ac:spMk id="36" creationId="{8EF0C0E9-3F8A-2BEF-E08B-27CC98A0BFB9}"/>
          </ac:spMkLst>
        </pc:spChg>
        <pc:spChg chg="mod">
          <ac:chgData name="Marco Parenzan" userId="2bc1bf8f-af36-4cd6-ab31-33d2b7e25bb6" providerId="ADAL" clId="{1A45B792-B495-428F-953E-F7069DC8C1B2}" dt="2025-02-21T09:52:04.009" v="9258" actId="1076"/>
          <ac:spMkLst>
            <pc:docMk/>
            <pc:sldMk cId="904869332" sldId="2147479151"/>
            <ac:spMk id="37" creationId="{EBC36DB2-CB1F-45AD-45F6-7192455FDCEE}"/>
          </ac:spMkLst>
        </pc:spChg>
        <pc:spChg chg="mod">
          <ac:chgData name="Marco Parenzan" userId="2bc1bf8f-af36-4cd6-ab31-33d2b7e25bb6" providerId="ADAL" clId="{1A45B792-B495-428F-953E-F7069DC8C1B2}" dt="2025-02-21T09:54:52.483" v="9314" actId="1076"/>
          <ac:spMkLst>
            <pc:docMk/>
            <pc:sldMk cId="904869332" sldId="2147479151"/>
            <ac:spMk id="38" creationId="{71E7546D-C058-D0C2-6E80-E8BE853F2ACB}"/>
          </ac:spMkLst>
        </pc:spChg>
      </pc:sldChg>
      <pc:sldChg chg="add">
        <pc:chgData name="Marco Parenzan" userId="2bc1bf8f-af36-4cd6-ab31-33d2b7e25bb6" providerId="ADAL" clId="{1A45B792-B495-428F-953E-F7069DC8C1B2}" dt="2025-02-21T09:55:43.614" v="9318"/>
        <pc:sldMkLst>
          <pc:docMk/>
          <pc:sldMk cId="2360458781" sldId="2147479158"/>
        </pc:sldMkLst>
      </pc:sldChg>
      <pc:sldChg chg="add del ord">
        <pc:chgData name="Marco Parenzan" userId="2bc1bf8f-af36-4cd6-ab31-33d2b7e25bb6" providerId="ADAL" clId="{1A45B792-B495-428F-953E-F7069DC8C1B2}" dt="2025-02-21T09:55:41.323" v="9317" actId="2696"/>
        <pc:sldMkLst>
          <pc:docMk/>
          <pc:sldMk cId="2590322012" sldId="2147479158"/>
        </pc:sldMkLst>
      </pc:sldChg>
      <pc:sldChg chg="modSp del mod">
        <pc:chgData name="Marco Parenzan" userId="2bc1bf8f-af36-4cd6-ab31-33d2b7e25bb6" providerId="ADAL" clId="{1A45B792-B495-428F-953E-F7069DC8C1B2}" dt="2025-02-21T08:37:02.501" v="625" actId="2696"/>
        <pc:sldMkLst>
          <pc:docMk/>
          <pc:sldMk cId="3092510276" sldId="2147479158"/>
        </pc:sldMkLst>
        <pc:spChg chg="mod">
          <ac:chgData name="Marco Parenzan" userId="2bc1bf8f-af36-4cd6-ab31-33d2b7e25bb6" providerId="ADAL" clId="{1A45B792-B495-428F-953E-F7069DC8C1B2}" dt="2025-02-21T08:36:57.963" v="624" actId="20577"/>
          <ac:spMkLst>
            <pc:docMk/>
            <pc:sldMk cId="3092510276" sldId="2147479158"/>
            <ac:spMk id="3" creationId="{6E0FE22C-DF76-2B73-8B22-AF9F10932E52}"/>
          </ac:spMkLst>
        </pc:spChg>
      </pc:sldChg>
      <pc:sldChg chg="add">
        <pc:chgData name="Marco Parenzan" userId="2bc1bf8f-af36-4cd6-ab31-33d2b7e25bb6" providerId="ADAL" clId="{1A45B792-B495-428F-953E-F7069DC8C1B2}" dt="2025-02-21T08:33:01.936" v="2"/>
        <pc:sldMkLst>
          <pc:docMk/>
          <pc:sldMk cId="2948159670" sldId="2147479159"/>
        </pc:sldMkLst>
      </pc:sldChg>
      <pc:sldChg chg="addSp delSp modSp add mod modClrScheme chgLayout">
        <pc:chgData name="Marco Parenzan" userId="2bc1bf8f-af36-4cd6-ab31-33d2b7e25bb6" providerId="ADAL" clId="{1A45B792-B495-428F-953E-F7069DC8C1B2}" dt="2025-02-21T09:59:14.123" v="9349" actId="207"/>
        <pc:sldMkLst>
          <pc:docMk/>
          <pc:sldMk cId="820619211" sldId="2147479160"/>
        </pc:sldMkLst>
        <pc:spChg chg="add del mod ord">
          <ac:chgData name="Marco Parenzan" userId="2bc1bf8f-af36-4cd6-ab31-33d2b7e25bb6" providerId="ADAL" clId="{1A45B792-B495-428F-953E-F7069DC8C1B2}" dt="2025-02-21T09:59:08.083" v="9348" actId="6264"/>
          <ac:spMkLst>
            <pc:docMk/>
            <pc:sldMk cId="820619211" sldId="2147479160"/>
            <ac:spMk id="2" creationId="{A3360920-BBF8-07CA-D469-2D1ACFB9A9F8}"/>
          </ac:spMkLst>
        </pc:spChg>
        <pc:spChg chg="add del mod">
          <ac:chgData name="Marco Parenzan" userId="2bc1bf8f-af36-4cd6-ab31-33d2b7e25bb6" providerId="ADAL" clId="{1A45B792-B495-428F-953E-F7069DC8C1B2}" dt="2025-02-21T09:59:08.083" v="9348" actId="6264"/>
          <ac:spMkLst>
            <pc:docMk/>
            <pc:sldMk cId="820619211" sldId="2147479160"/>
            <ac:spMk id="3" creationId="{2C5FB2FD-18DD-5C42-C431-35773D5BD76C}"/>
          </ac:spMkLst>
        </pc:spChg>
        <pc:spChg chg="mod ord">
          <ac:chgData name="Marco Parenzan" userId="2bc1bf8f-af36-4cd6-ab31-33d2b7e25bb6" providerId="ADAL" clId="{1A45B792-B495-428F-953E-F7069DC8C1B2}" dt="2025-02-21T09:59:14.123" v="9349" actId="207"/>
          <ac:spMkLst>
            <pc:docMk/>
            <pc:sldMk cId="820619211" sldId="2147479160"/>
            <ac:spMk id="4" creationId="{2AEAFFAB-497A-B8AE-B7A1-E495F4E64D9E}"/>
          </ac:spMkLst>
        </pc:spChg>
        <pc:spChg chg="add del mod ord">
          <ac:chgData name="Marco Parenzan" userId="2bc1bf8f-af36-4cd6-ab31-33d2b7e25bb6" providerId="ADAL" clId="{1A45B792-B495-428F-953E-F7069DC8C1B2}" dt="2025-02-21T09:59:08.083" v="9348" actId="6264"/>
          <ac:spMkLst>
            <pc:docMk/>
            <pc:sldMk cId="820619211" sldId="2147479160"/>
            <ac:spMk id="5" creationId="{D060568D-5A72-5563-0AE2-2958696520BA}"/>
          </ac:spMkLst>
        </pc:spChg>
        <pc:spChg chg="del mod ord">
          <ac:chgData name="Marco Parenzan" userId="2bc1bf8f-af36-4cd6-ab31-33d2b7e25bb6" providerId="ADAL" clId="{1A45B792-B495-428F-953E-F7069DC8C1B2}" dt="2025-02-21T08:33:08.567" v="4" actId="700"/>
          <ac:spMkLst>
            <pc:docMk/>
            <pc:sldMk cId="820619211" sldId="2147479160"/>
            <ac:spMk id="7" creationId="{04B2740E-D643-A8DA-F612-45F6EAF1476F}"/>
          </ac:spMkLst>
        </pc:spChg>
      </pc:sldChg>
      <pc:sldChg chg="modSp add mod">
        <pc:chgData name="Marco Parenzan" userId="2bc1bf8f-af36-4cd6-ab31-33d2b7e25bb6" providerId="ADAL" clId="{1A45B792-B495-428F-953E-F7069DC8C1B2}" dt="2025-02-21T09:59:55.341" v="9369" actId="20577"/>
        <pc:sldMkLst>
          <pc:docMk/>
          <pc:sldMk cId="61034242" sldId="2147479161"/>
        </pc:sldMkLst>
        <pc:spChg chg="mod">
          <ac:chgData name="Marco Parenzan" userId="2bc1bf8f-af36-4cd6-ab31-33d2b7e25bb6" providerId="ADAL" clId="{1A45B792-B495-428F-953E-F7069DC8C1B2}" dt="2025-02-21T09:59:55.341" v="9369" actId="20577"/>
          <ac:spMkLst>
            <pc:docMk/>
            <pc:sldMk cId="61034242" sldId="2147479161"/>
            <ac:spMk id="4" creationId="{45C6717A-4A77-0965-CE30-6BD96C1E91B4}"/>
          </ac:spMkLst>
        </pc:spChg>
      </pc:sldChg>
      <pc:sldChg chg="modSp add mod ord">
        <pc:chgData name="Marco Parenzan" userId="2bc1bf8f-af36-4cd6-ab31-33d2b7e25bb6" providerId="ADAL" clId="{1A45B792-B495-428F-953E-F7069DC8C1B2}" dt="2025-02-21T09:57:29.014" v="9331" actId="21"/>
        <pc:sldMkLst>
          <pc:docMk/>
          <pc:sldMk cId="364047586" sldId="2147479162"/>
        </pc:sldMkLst>
        <pc:spChg chg="mod">
          <ac:chgData name="Marco Parenzan" userId="2bc1bf8f-af36-4cd6-ab31-33d2b7e25bb6" providerId="ADAL" clId="{1A45B792-B495-428F-953E-F7069DC8C1B2}" dt="2025-02-21T09:57:29.014" v="9331" actId="21"/>
          <ac:spMkLst>
            <pc:docMk/>
            <pc:sldMk cId="364047586" sldId="2147479162"/>
            <ac:spMk id="3" creationId="{323924E5-9EDA-7B38-2842-A761B36AFE0F}"/>
          </ac:spMkLst>
        </pc:spChg>
      </pc:sldChg>
      <pc:sldChg chg="modSp new del mod">
        <pc:chgData name="Marco Parenzan" userId="2bc1bf8f-af36-4cd6-ab31-33d2b7e25bb6" providerId="ADAL" clId="{1A45B792-B495-428F-953E-F7069DC8C1B2}" dt="2025-02-21T09:55:41.323" v="9317" actId="2696"/>
        <pc:sldMkLst>
          <pc:docMk/>
          <pc:sldMk cId="3418338519" sldId="2147479162"/>
        </pc:sldMkLst>
        <pc:spChg chg="mod">
          <ac:chgData name="Marco Parenzan" userId="2bc1bf8f-af36-4cd6-ab31-33d2b7e25bb6" providerId="ADAL" clId="{1A45B792-B495-428F-953E-F7069DC8C1B2}" dt="2025-02-21T08:33:56.198" v="112" actId="20577"/>
          <ac:spMkLst>
            <pc:docMk/>
            <pc:sldMk cId="3418338519" sldId="2147479162"/>
            <ac:spMk id="2" creationId="{71830820-FA0E-F940-0867-7B5937EFDA17}"/>
          </ac:spMkLst>
        </pc:spChg>
        <pc:spChg chg="mod">
          <ac:chgData name="Marco Parenzan" userId="2bc1bf8f-af36-4cd6-ab31-33d2b7e25bb6" providerId="ADAL" clId="{1A45B792-B495-428F-953E-F7069DC8C1B2}" dt="2025-02-21T08:38:55.370" v="916" actId="20577"/>
          <ac:spMkLst>
            <pc:docMk/>
            <pc:sldMk cId="3418338519" sldId="2147479162"/>
            <ac:spMk id="3" creationId="{323924E5-9EDA-7B38-2842-A761B36AFE0F}"/>
          </ac:spMkLst>
        </pc:spChg>
      </pc:sldChg>
      <pc:sldChg chg="modSp new mod">
        <pc:chgData name="Marco Parenzan" userId="2bc1bf8f-af36-4cd6-ab31-33d2b7e25bb6" providerId="ADAL" clId="{1A45B792-B495-428F-953E-F7069DC8C1B2}" dt="2025-02-21T08:42:39.102" v="1723" actId="20577"/>
        <pc:sldMkLst>
          <pc:docMk/>
          <pc:sldMk cId="2366589754" sldId="2147479163"/>
        </pc:sldMkLst>
        <pc:spChg chg="mod">
          <ac:chgData name="Marco Parenzan" userId="2bc1bf8f-af36-4cd6-ab31-33d2b7e25bb6" providerId="ADAL" clId="{1A45B792-B495-428F-953E-F7069DC8C1B2}" dt="2025-02-21T08:39:00.533" v="926" actId="20577"/>
          <ac:spMkLst>
            <pc:docMk/>
            <pc:sldMk cId="2366589754" sldId="2147479163"/>
            <ac:spMk id="2" creationId="{2ED585D8-E870-9A68-39E1-4C1AEE7FF9B9}"/>
          </ac:spMkLst>
        </pc:spChg>
        <pc:spChg chg="mod">
          <ac:chgData name="Marco Parenzan" userId="2bc1bf8f-af36-4cd6-ab31-33d2b7e25bb6" providerId="ADAL" clId="{1A45B792-B495-428F-953E-F7069DC8C1B2}" dt="2025-02-21T08:42:39.102" v="1723" actId="20577"/>
          <ac:spMkLst>
            <pc:docMk/>
            <pc:sldMk cId="2366589754" sldId="2147479163"/>
            <ac:spMk id="3" creationId="{FF1A6275-D707-93A0-A81A-9A52A4E7BBC7}"/>
          </ac:spMkLst>
        </pc:spChg>
      </pc:sldChg>
      <pc:sldChg chg="modSp new mod">
        <pc:chgData name="Marco Parenzan" userId="2bc1bf8f-af36-4cd6-ab31-33d2b7e25bb6" providerId="ADAL" clId="{1A45B792-B495-428F-953E-F7069DC8C1B2}" dt="2025-02-21T08:42:05.479" v="1607" actId="14"/>
        <pc:sldMkLst>
          <pc:docMk/>
          <pc:sldMk cId="1297172331" sldId="2147479164"/>
        </pc:sldMkLst>
        <pc:spChg chg="mod">
          <ac:chgData name="Marco Parenzan" userId="2bc1bf8f-af36-4cd6-ab31-33d2b7e25bb6" providerId="ADAL" clId="{1A45B792-B495-428F-953E-F7069DC8C1B2}" dt="2025-02-21T08:40:29.793" v="1220" actId="20577"/>
          <ac:spMkLst>
            <pc:docMk/>
            <pc:sldMk cId="1297172331" sldId="2147479164"/>
            <ac:spMk id="2" creationId="{D28C0CF2-37DB-4576-F4D8-19610E050E38}"/>
          </ac:spMkLst>
        </pc:spChg>
        <pc:spChg chg="mod">
          <ac:chgData name="Marco Parenzan" userId="2bc1bf8f-af36-4cd6-ab31-33d2b7e25bb6" providerId="ADAL" clId="{1A45B792-B495-428F-953E-F7069DC8C1B2}" dt="2025-02-21T08:42:05.479" v="1607" actId="14"/>
          <ac:spMkLst>
            <pc:docMk/>
            <pc:sldMk cId="1297172331" sldId="2147479164"/>
            <ac:spMk id="3" creationId="{13DC9EFC-0220-9834-04F8-AECADA80B6A0}"/>
          </ac:spMkLst>
        </pc:spChg>
      </pc:sldChg>
      <pc:sldChg chg="modSp new mod">
        <pc:chgData name="Marco Parenzan" userId="2bc1bf8f-af36-4cd6-ab31-33d2b7e25bb6" providerId="ADAL" clId="{1A45B792-B495-428F-953E-F7069DC8C1B2}" dt="2025-02-21T08:47:38.723" v="2524" actId="20577"/>
        <pc:sldMkLst>
          <pc:docMk/>
          <pc:sldMk cId="622487767" sldId="2147479165"/>
        </pc:sldMkLst>
        <pc:spChg chg="mod">
          <ac:chgData name="Marco Parenzan" userId="2bc1bf8f-af36-4cd6-ab31-33d2b7e25bb6" providerId="ADAL" clId="{1A45B792-B495-428F-953E-F7069DC8C1B2}" dt="2025-02-21T08:43:01.448" v="1731" actId="20577"/>
          <ac:spMkLst>
            <pc:docMk/>
            <pc:sldMk cId="622487767" sldId="2147479165"/>
            <ac:spMk id="2" creationId="{38773E11-87F2-8A24-8A17-055B62FBFFB2}"/>
          </ac:spMkLst>
        </pc:spChg>
        <pc:spChg chg="mod">
          <ac:chgData name="Marco Parenzan" userId="2bc1bf8f-af36-4cd6-ab31-33d2b7e25bb6" providerId="ADAL" clId="{1A45B792-B495-428F-953E-F7069DC8C1B2}" dt="2025-02-21T08:47:38.723" v="2524" actId="20577"/>
          <ac:spMkLst>
            <pc:docMk/>
            <pc:sldMk cId="622487767" sldId="2147479165"/>
            <ac:spMk id="3" creationId="{6FEA08C3-3769-D6CD-82CA-95BBC4F092B5}"/>
          </ac:spMkLst>
        </pc:spChg>
      </pc:sldChg>
      <pc:sldChg chg="modSp new mod">
        <pc:chgData name="Marco Parenzan" userId="2bc1bf8f-af36-4cd6-ab31-33d2b7e25bb6" providerId="ADAL" clId="{1A45B792-B495-428F-953E-F7069DC8C1B2}" dt="2025-02-21T08:51:16.672" v="3331" actId="20577"/>
        <pc:sldMkLst>
          <pc:docMk/>
          <pc:sldMk cId="1440488721" sldId="2147479166"/>
        </pc:sldMkLst>
        <pc:spChg chg="mod">
          <ac:chgData name="Marco Parenzan" userId="2bc1bf8f-af36-4cd6-ab31-33d2b7e25bb6" providerId="ADAL" clId="{1A45B792-B495-428F-953E-F7069DC8C1B2}" dt="2025-02-21T08:47:54.391" v="2561" actId="20577"/>
          <ac:spMkLst>
            <pc:docMk/>
            <pc:sldMk cId="1440488721" sldId="2147479166"/>
            <ac:spMk id="2" creationId="{ACFBFB99-DD09-210F-8B73-70682B13F1B2}"/>
          </ac:spMkLst>
        </pc:spChg>
        <pc:spChg chg="mod">
          <ac:chgData name="Marco Parenzan" userId="2bc1bf8f-af36-4cd6-ab31-33d2b7e25bb6" providerId="ADAL" clId="{1A45B792-B495-428F-953E-F7069DC8C1B2}" dt="2025-02-21T08:51:16.672" v="3331" actId="20577"/>
          <ac:spMkLst>
            <pc:docMk/>
            <pc:sldMk cId="1440488721" sldId="2147479166"/>
            <ac:spMk id="3" creationId="{108E2960-BFBF-04AE-ACC9-E078AA74F7FD}"/>
          </ac:spMkLst>
        </pc:spChg>
      </pc:sldChg>
      <pc:sldChg chg="modSp new mod">
        <pc:chgData name="Marco Parenzan" userId="2bc1bf8f-af36-4cd6-ab31-33d2b7e25bb6" providerId="ADAL" clId="{1A45B792-B495-428F-953E-F7069DC8C1B2}" dt="2025-02-21T08:54:47.174" v="3822" actId="20577"/>
        <pc:sldMkLst>
          <pc:docMk/>
          <pc:sldMk cId="553029399" sldId="2147479167"/>
        </pc:sldMkLst>
        <pc:spChg chg="mod">
          <ac:chgData name="Marco Parenzan" userId="2bc1bf8f-af36-4cd6-ab31-33d2b7e25bb6" providerId="ADAL" clId="{1A45B792-B495-428F-953E-F7069DC8C1B2}" dt="2025-02-21T08:51:47.028" v="3386" actId="20577"/>
          <ac:spMkLst>
            <pc:docMk/>
            <pc:sldMk cId="553029399" sldId="2147479167"/>
            <ac:spMk id="2" creationId="{B929599A-FDE2-CABA-60EA-034FA60D7F46}"/>
          </ac:spMkLst>
        </pc:spChg>
        <pc:spChg chg="mod">
          <ac:chgData name="Marco Parenzan" userId="2bc1bf8f-af36-4cd6-ab31-33d2b7e25bb6" providerId="ADAL" clId="{1A45B792-B495-428F-953E-F7069DC8C1B2}" dt="2025-02-21T08:54:47.174" v="3822" actId="20577"/>
          <ac:spMkLst>
            <pc:docMk/>
            <pc:sldMk cId="553029399" sldId="2147479167"/>
            <ac:spMk id="3" creationId="{A5B6EDAE-39AF-D115-8E7E-DFFBD11697FE}"/>
          </ac:spMkLst>
        </pc:spChg>
      </pc:sldChg>
      <pc:sldChg chg="new del">
        <pc:chgData name="Marco Parenzan" userId="2bc1bf8f-af36-4cd6-ab31-33d2b7e25bb6" providerId="ADAL" clId="{1A45B792-B495-428F-953E-F7069DC8C1B2}" dt="2025-02-21T09:03:56.562" v="3829" actId="680"/>
        <pc:sldMkLst>
          <pc:docMk/>
          <pc:sldMk cId="1327345840" sldId="2147479168"/>
        </pc:sldMkLst>
      </pc:sldChg>
      <pc:sldChg chg="modSp new mod">
        <pc:chgData name="Marco Parenzan" userId="2bc1bf8f-af36-4cd6-ab31-33d2b7e25bb6" providerId="ADAL" clId="{1A45B792-B495-428F-953E-F7069DC8C1B2}" dt="2025-02-21T09:12:25.106" v="5304" actId="20577"/>
        <pc:sldMkLst>
          <pc:docMk/>
          <pc:sldMk cId="1375241309" sldId="2147479168"/>
        </pc:sldMkLst>
        <pc:spChg chg="mod">
          <ac:chgData name="Marco Parenzan" userId="2bc1bf8f-af36-4cd6-ab31-33d2b7e25bb6" providerId="ADAL" clId="{1A45B792-B495-428F-953E-F7069DC8C1B2}" dt="2025-02-21T09:05:54.752" v="3915" actId="20577"/>
          <ac:spMkLst>
            <pc:docMk/>
            <pc:sldMk cId="1375241309" sldId="2147479168"/>
            <ac:spMk id="2" creationId="{F07BBE29-54E1-9A08-A735-84CB08C94CB8}"/>
          </ac:spMkLst>
        </pc:spChg>
        <pc:spChg chg="mod">
          <ac:chgData name="Marco Parenzan" userId="2bc1bf8f-af36-4cd6-ab31-33d2b7e25bb6" providerId="ADAL" clId="{1A45B792-B495-428F-953E-F7069DC8C1B2}" dt="2025-02-21T09:12:25.106" v="5304" actId="20577"/>
          <ac:spMkLst>
            <pc:docMk/>
            <pc:sldMk cId="1375241309" sldId="2147479168"/>
            <ac:spMk id="3" creationId="{D1BC2CA9-D366-F052-231A-49709CDC70D5}"/>
          </ac:spMkLst>
        </pc:spChg>
      </pc:sldChg>
      <pc:sldChg chg="addSp modSp add mod">
        <pc:chgData name="Marco Parenzan" userId="2bc1bf8f-af36-4cd6-ab31-33d2b7e25bb6" providerId="ADAL" clId="{1A45B792-B495-428F-953E-F7069DC8C1B2}" dt="2025-02-21T09:09:40.114" v="4711" actId="20577"/>
        <pc:sldMkLst>
          <pc:docMk/>
          <pc:sldMk cId="4198127034" sldId="2147479169"/>
        </pc:sldMkLst>
        <pc:spChg chg="mod">
          <ac:chgData name="Marco Parenzan" userId="2bc1bf8f-af36-4cd6-ab31-33d2b7e25bb6" providerId="ADAL" clId="{1A45B792-B495-428F-953E-F7069DC8C1B2}" dt="2025-02-21T09:06:09.389" v="3935" actId="14100"/>
          <ac:spMkLst>
            <pc:docMk/>
            <pc:sldMk cId="4198127034" sldId="2147479169"/>
            <ac:spMk id="2" creationId="{9859C130-029D-174E-3083-BB042C6CD4FC}"/>
          </ac:spMkLst>
        </pc:spChg>
        <pc:spChg chg="mod">
          <ac:chgData name="Marco Parenzan" userId="2bc1bf8f-af36-4cd6-ab31-33d2b7e25bb6" providerId="ADAL" clId="{1A45B792-B495-428F-953E-F7069DC8C1B2}" dt="2025-02-21T09:09:40.114" v="4711" actId="20577"/>
          <ac:spMkLst>
            <pc:docMk/>
            <pc:sldMk cId="4198127034" sldId="2147479169"/>
            <ac:spMk id="3" creationId="{32F9F26D-F0A3-C150-19DB-3E9B97B7C089}"/>
          </ac:spMkLst>
        </pc:spChg>
        <pc:spChg chg="add mod">
          <ac:chgData name="Marco Parenzan" userId="2bc1bf8f-af36-4cd6-ab31-33d2b7e25bb6" providerId="ADAL" clId="{1A45B792-B495-428F-953E-F7069DC8C1B2}" dt="2025-02-21T09:06:11.072" v="3937"/>
          <ac:spMkLst>
            <pc:docMk/>
            <pc:sldMk cId="4198127034" sldId="2147479169"/>
            <ac:spMk id="4" creationId="{34830BA2-C17B-D941-D26B-F704DF997C69}"/>
          </ac:spMkLst>
        </pc:spChg>
      </pc:sldChg>
      <pc:sldChg chg="modSp add mod">
        <pc:chgData name="Marco Parenzan" userId="2bc1bf8f-af36-4cd6-ab31-33d2b7e25bb6" providerId="ADAL" clId="{1A45B792-B495-428F-953E-F7069DC8C1B2}" dt="2025-02-21T09:12:50.881" v="5360" actId="20577"/>
        <pc:sldMkLst>
          <pc:docMk/>
          <pc:sldMk cId="2592021356" sldId="2147479170"/>
        </pc:sldMkLst>
        <pc:spChg chg="mod">
          <ac:chgData name="Marco Parenzan" userId="2bc1bf8f-af36-4cd6-ab31-33d2b7e25bb6" providerId="ADAL" clId="{1A45B792-B495-428F-953E-F7069DC8C1B2}" dt="2025-02-21T09:06:19.540" v="3959" actId="20577"/>
          <ac:spMkLst>
            <pc:docMk/>
            <pc:sldMk cId="2592021356" sldId="2147479170"/>
            <ac:spMk id="2" creationId="{35288551-5B9B-80C4-9B68-9D65FB03A8C2}"/>
          </ac:spMkLst>
        </pc:spChg>
        <pc:spChg chg="mod">
          <ac:chgData name="Marco Parenzan" userId="2bc1bf8f-af36-4cd6-ab31-33d2b7e25bb6" providerId="ADAL" clId="{1A45B792-B495-428F-953E-F7069DC8C1B2}" dt="2025-02-21T09:12:50.881" v="5360" actId="20577"/>
          <ac:spMkLst>
            <pc:docMk/>
            <pc:sldMk cId="2592021356" sldId="2147479170"/>
            <ac:spMk id="3" creationId="{1EC587F7-1AD4-5A6F-4486-194821638BAD}"/>
          </ac:spMkLst>
        </pc:spChg>
      </pc:sldChg>
      <pc:sldChg chg="modSp new mod">
        <pc:chgData name="Marco Parenzan" userId="2bc1bf8f-af36-4cd6-ab31-33d2b7e25bb6" providerId="ADAL" clId="{1A45B792-B495-428F-953E-F7069DC8C1B2}" dt="2025-02-21T09:15:07.013" v="5799" actId="20577"/>
        <pc:sldMkLst>
          <pc:docMk/>
          <pc:sldMk cId="2545406561" sldId="2147479171"/>
        </pc:sldMkLst>
        <pc:spChg chg="mod">
          <ac:chgData name="Marco Parenzan" userId="2bc1bf8f-af36-4cd6-ab31-33d2b7e25bb6" providerId="ADAL" clId="{1A45B792-B495-428F-953E-F7069DC8C1B2}" dt="2025-02-21T09:13:04.005" v="5370" actId="20577"/>
          <ac:spMkLst>
            <pc:docMk/>
            <pc:sldMk cId="2545406561" sldId="2147479171"/>
            <ac:spMk id="2" creationId="{41361B38-45D8-688B-7E42-27A9967F9435}"/>
          </ac:spMkLst>
        </pc:spChg>
        <pc:spChg chg="mod">
          <ac:chgData name="Marco Parenzan" userId="2bc1bf8f-af36-4cd6-ab31-33d2b7e25bb6" providerId="ADAL" clId="{1A45B792-B495-428F-953E-F7069DC8C1B2}" dt="2025-02-21T09:15:07.013" v="5799" actId="20577"/>
          <ac:spMkLst>
            <pc:docMk/>
            <pc:sldMk cId="2545406561" sldId="2147479171"/>
            <ac:spMk id="3" creationId="{2A9CA704-BF19-5181-1AD0-2B2424FD314A}"/>
          </ac:spMkLst>
        </pc:spChg>
      </pc:sldChg>
      <pc:sldChg chg="modSp new mod">
        <pc:chgData name="Marco Parenzan" userId="2bc1bf8f-af36-4cd6-ab31-33d2b7e25bb6" providerId="ADAL" clId="{1A45B792-B495-428F-953E-F7069DC8C1B2}" dt="2025-02-21T09:16:55.794" v="6256" actId="20577"/>
        <pc:sldMkLst>
          <pc:docMk/>
          <pc:sldMk cId="1734267652" sldId="2147479172"/>
        </pc:sldMkLst>
        <pc:spChg chg="mod">
          <ac:chgData name="Marco Parenzan" userId="2bc1bf8f-af36-4cd6-ab31-33d2b7e25bb6" providerId="ADAL" clId="{1A45B792-B495-428F-953E-F7069DC8C1B2}" dt="2025-02-21T09:15:17.283" v="5819" actId="20577"/>
          <ac:spMkLst>
            <pc:docMk/>
            <pc:sldMk cId="1734267652" sldId="2147479172"/>
            <ac:spMk id="2" creationId="{50CA28CA-0AD0-65AD-F336-59808D5CDFEA}"/>
          </ac:spMkLst>
        </pc:spChg>
        <pc:spChg chg="mod">
          <ac:chgData name="Marco Parenzan" userId="2bc1bf8f-af36-4cd6-ab31-33d2b7e25bb6" providerId="ADAL" clId="{1A45B792-B495-428F-953E-F7069DC8C1B2}" dt="2025-02-21T09:16:55.794" v="6256" actId="20577"/>
          <ac:spMkLst>
            <pc:docMk/>
            <pc:sldMk cId="1734267652" sldId="2147479172"/>
            <ac:spMk id="3" creationId="{73BC4CBC-D3C4-32C7-5958-83DA0AC545A3}"/>
          </ac:spMkLst>
        </pc:spChg>
      </pc:sldChg>
      <pc:sldChg chg="modSp new mod">
        <pc:chgData name="Marco Parenzan" userId="2bc1bf8f-af36-4cd6-ab31-33d2b7e25bb6" providerId="ADAL" clId="{1A45B792-B495-428F-953E-F7069DC8C1B2}" dt="2025-02-21T09:22:53.357" v="7399" actId="20577"/>
        <pc:sldMkLst>
          <pc:docMk/>
          <pc:sldMk cId="1039526502" sldId="2147479173"/>
        </pc:sldMkLst>
        <pc:spChg chg="mod">
          <ac:chgData name="Marco Parenzan" userId="2bc1bf8f-af36-4cd6-ab31-33d2b7e25bb6" providerId="ADAL" clId="{1A45B792-B495-428F-953E-F7069DC8C1B2}" dt="2025-02-21T09:17:42.015" v="6292" actId="20577"/>
          <ac:spMkLst>
            <pc:docMk/>
            <pc:sldMk cId="1039526502" sldId="2147479173"/>
            <ac:spMk id="2" creationId="{C58998C6-4D57-66FB-39B1-D996DA55444A}"/>
          </ac:spMkLst>
        </pc:spChg>
        <pc:spChg chg="mod">
          <ac:chgData name="Marco Parenzan" userId="2bc1bf8f-af36-4cd6-ab31-33d2b7e25bb6" providerId="ADAL" clId="{1A45B792-B495-428F-953E-F7069DC8C1B2}" dt="2025-02-21T09:22:53.357" v="7399" actId="20577"/>
          <ac:spMkLst>
            <pc:docMk/>
            <pc:sldMk cId="1039526502" sldId="2147479173"/>
            <ac:spMk id="3" creationId="{41F282E6-C89C-1201-8995-CFF375BC1254}"/>
          </ac:spMkLst>
        </pc:spChg>
      </pc:sldChg>
      <pc:sldChg chg="modSp new mod">
        <pc:chgData name="Marco Parenzan" userId="2bc1bf8f-af36-4cd6-ab31-33d2b7e25bb6" providerId="ADAL" clId="{1A45B792-B495-428F-953E-F7069DC8C1B2}" dt="2025-02-21T09:25:07.208" v="7956" actId="20577"/>
        <pc:sldMkLst>
          <pc:docMk/>
          <pc:sldMk cId="1598328499" sldId="2147479174"/>
        </pc:sldMkLst>
        <pc:spChg chg="mod">
          <ac:chgData name="Marco Parenzan" userId="2bc1bf8f-af36-4cd6-ab31-33d2b7e25bb6" providerId="ADAL" clId="{1A45B792-B495-428F-953E-F7069DC8C1B2}" dt="2025-02-21T09:23:07.147" v="7418" actId="20577"/>
          <ac:spMkLst>
            <pc:docMk/>
            <pc:sldMk cId="1598328499" sldId="2147479174"/>
            <ac:spMk id="2" creationId="{7B7D3629-C3CF-FC61-725A-B733C99FA851}"/>
          </ac:spMkLst>
        </pc:spChg>
        <pc:spChg chg="mod">
          <ac:chgData name="Marco Parenzan" userId="2bc1bf8f-af36-4cd6-ab31-33d2b7e25bb6" providerId="ADAL" clId="{1A45B792-B495-428F-953E-F7069DC8C1B2}" dt="2025-02-21T09:25:07.208" v="7956" actId="20577"/>
          <ac:spMkLst>
            <pc:docMk/>
            <pc:sldMk cId="1598328499" sldId="2147479174"/>
            <ac:spMk id="3" creationId="{17922102-B2EC-EA32-19CA-58C470F54307}"/>
          </ac:spMkLst>
        </pc:spChg>
      </pc:sldChg>
      <pc:sldChg chg="modSp new mod">
        <pc:chgData name="Marco Parenzan" userId="2bc1bf8f-af36-4cd6-ab31-33d2b7e25bb6" providerId="ADAL" clId="{1A45B792-B495-428F-953E-F7069DC8C1B2}" dt="2025-02-21T09:29:40.737" v="8586" actId="20577"/>
        <pc:sldMkLst>
          <pc:docMk/>
          <pc:sldMk cId="4164836241" sldId="2147479175"/>
        </pc:sldMkLst>
        <pc:spChg chg="mod">
          <ac:chgData name="Marco Parenzan" userId="2bc1bf8f-af36-4cd6-ab31-33d2b7e25bb6" providerId="ADAL" clId="{1A45B792-B495-428F-953E-F7069DC8C1B2}" dt="2025-02-21T09:26:09.674" v="8133" actId="20577"/>
          <ac:spMkLst>
            <pc:docMk/>
            <pc:sldMk cId="4164836241" sldId="2147479175"/>
            <ac:spMk id="2" creationId="{4BDE9A46-69CE-F0BE-0045-29CBE7023794}"/>
          </ac:spMkLst>
        </pc:spChg>
        <pc:spChg chg="mod">
          <ac:chgData name="Marco Parenzan" userId="2bc1bf8f-af36-4cd6-ab31-33d2b7e25bb6" providerId="ADAL" clId="{1A45B792-B495-428F-953E-F7069DC8C1B2}" dt="2025-02-21T09:29:40.737" v="8586" actId="20577"/>
          <ac:spMkLst>
            <pc:docMk/>
            <pc:sldMk cId="4164836241" sldId="2147479175"/>
            <ac:spMk id="3" creationId="{B9E8C77E-06C1-6C32-E55A-43E9B106EB43}"/>
          </ac:spMkLst>
        </pc:spChg>
      </pc:sldChg>
      <pc:sldChg chg="modSp new mod">
        <pc:chgData name="Marco Parenzan" userId="2bc1bf8f-af36-4cd6-ab31-33d2b7e25bb6" providerId="ADAL" clId="{1A45B792-B495-428F-953E-F7069DC8C1B2}" dt="2025-02-21T09:32:42.033" v="9223" actId="20577"/>
        <pc:sldMkLst>
          <pc:docMk/>
          <pc:sldMk cId="1924257024" sldId="2147479176"/>
        </pc:sldMkLst>
        <pc:spChg chg="mod">
          <ac:chgData name="Marco Parenzan" userId="2bc1bf8f-af36-4cd6-ab31-33d2b7e25bb6" providerId="ADAL" clId="{1A45B792-B495-428F-953E-F7069DC8C1B2}" dt="2025-02-21T09:29:58.010" v="8598" actId="20577"/>
          <ac:spMkLst>
            <pc:docMk/>
            <pc:sldMk cId="1924257024" sldId="2147479176"/>
            <ac:spMk id="2" creationId="{CD347268-1685-77AD-722C-260F1AC88FDD}"/>
          </ac:spMkLst>
        </pc:spChg>
        <pc:spChg chg="mod">
          <ac:chgData name="Marco Parenzan" userId="2bc1bf8f-af36-4cd6-ab31-33d2b7e25bb6" providerId="ADAL" clId="{1A45B792-B495-428F-953E-F7069DC8C1B2}" dt="2025-02-21T09:32:42.033" v="9223" actId="20577"/>
          <ac:spMkLst>
            <pc:docMk/>
            <pc:sldMk cId="1924257024" sldId="2147479176"/>
            <ac:spMk id="3" creationId="{E05D4154-8493-EB33-CE82-30195CE6C9F1}"/>
          </ac:spMkLst>
        </pc:spChg>
      </pc:sldChg>
      <pc:sldChg chg="addSp delSp modSp new mod modClrScheme chgLayout">
        <pc:chgData name="Marco Parenzan" userId="2bc1bf8f-af36-4cd6-ab31-33d2b7e25bb6" providerId="ADAL" clId="{1A45B792-B495-428F-953E-F7069DC8C1B2}" dt="2025-02-21T09:58:41.321" v="9344" actId="1076"/>
        <pc:sldMkLst>
          <pc:docMk/>
          <pc:sldMk cId="358310099" sldId="2147479177"/>
        </pc:sldMkLst>
        <pc:spChg chg="del">
          <ac:chgData name="Marco Parenzan" userId="2bc1bf8f-af36-4cd6-ab31-33d2b7e25bb6" providerId="ADAL" clId="{1A45B792-B495-428F-953E-F7069DC8C1B2}" dt="2025-02-21T09:57:39.214" v="9333" actId="700"/>
          <ac:spMkLst>
            <pc:docMk/>
            <pc:sldMk cId="358310099" sldId="2147479177"/>
            <ac:spMk id="2" creationId="{217037DA-24FB-D51C-2273-75A2A477084A}"/>
          </ac:spMkLst>
        </pc:spChg>
        <pc:spChg chg="del mod ord">
          <ac:chgData name="Marco Parenzan" userId="2bc1bf8f-af36-4cd6-ab31-33d2b7e25bb6" providerId="ADAL" clId="{1A45B792-B495-428F-953E-F7069DC8C1B2}" dt="2025-02-21T09:57:39.214" v="9333" actId="700"/>
          <ac:spMkLst>
            <pc:docMk/>
            <pc:sldMk cId="358310099" sldId="2147479177"/>
            <ac:spMk id="3" creationId="{4333C3F4-0933-2F9D-FD67-FB26C4182B09}"/>
          </ac:spMkLst>
        </pc:spChg>
        <pc:spChg chg="add mod ord">
          <ac:chgData name="Marco Parenzan" userId="2bc1bf8f-af36-4cd6-ab31-33d2b7e25bb6" providerId="ADAL" clId="{1A45B792-B495-428F-953E-F7069DC8C1B2}" dt="2025-02-21T09:58:41.321" v="9344" actId="1076"/>
          <ac:spMkLst>
            <pc:docMk/>
            <pc:sldMk cId="358310099" sldId="2147479177"/>
            <ac:spMk id="4" creationId="{05FA1CF0-F2F9-FF90-680F-B5A49AC3DDC6}"/>
          </ac:spMkLst>
        </pc:spChg>
        <pc:spChg chg="add del mod">
          <ac:chgData name="Marco Parenzan" userId="2bc1bf8f-af36-4cd6-ab31-33d2b7e25bb6" providerId="ADAL" clId="{1A45B792-B495-428F-953E-F7069DC8C1B2}" dt="2025-02-21T09:57:44.831" v="9335" actId="6264"/>
          <ac:spMkLst>
            <pc:docMk/>
            <pc:sldMk cId="358310099" sldId="2147479177"/>
            <ac:spMk id="5" creationId="{7BA078DF-A135-0D18-C24E-A1EDDFA0E54F}"/>
          </ac:spMkLst>
        </pc:spChg>
      </pc:sldChg>
      <pc:sldMasterChg chg="modSldLayout">
        <pc:chgData name="Marco Parenzan" userId="2bc1bf8f-af36-4cd6-ab31-33d2b7e25bb6" providerId="ADAL" clId="{1A45B792-B495-428F-953E-F7069DC8C1B2}" dt="2025-02-21T09:40:47.379" v="9225" actId="14100"/>
        <pc:sldMasterMkLst>
          <pc:docMk/>
          <pc:sldMasterMk cId="3560865809" sldId="2147483688"/>
        </pc:sldMasterMkLst>
        <pc:sldLayoutChg chg="addSp modSp mod">
          <pc:chgData name="Marco Parenzan" userId="2bc1bf8f-af36-4cd6-ab31-33d2b7e25bb6" providerId="ADAL" clId="{1A45B792-B495-428F-953E-F7069DC8C1B2}" dt="2025-02-21T09:40:47.379" v="9225" actId="14100"/>
          <pc:sldLayoutMkLst>
            <pc:docMk/>
            <pc:sldMasterMk cId="3560865809" sldId="2147483688"/>
            <pc:sldLayoutMk cId="1480447672" sldId="2147483694"/>
          </pc:sldLayoutMkLst>
          <pc:spChg chg="add mod ord">
            <ac:chgData name="Marco Parenzan" userId="2bc1bf8f-af36-4cd6-ab31-33d2b7e25bb6" providerId="ADAL" clId="{1A45B792-B495-428F-953E-F7069DC8C1B2}" dt="2025-02-21T09:40:47.379" v="9225" actId="14100"/>
            <ac:spMkLst>
              <pc:docMk/>
              <pc:sldMasterMk cId="3560865809" sldId="2147483688"/>
              <pc:sldLayoutMk cId="1480447672" sldId="2147483694"/>
              <ac:spMk id="3" creationId="{3BF15D6B-2350-BE81-746C-30D18A0F7C68}"/>
            </ac:spMkLst>
          </pc:spChg>
        </pc:sldLayoutChg>
      </pc:sldMasterChg>
    </pc:docChg>
  </pc:docChgLst>
  <pc:docChgLst>
    <pc:chgData name="Marco Parenzan" userId="a83bbb23f3e251dc" providerId="LiveId" clId="{C735B300-B06A-4C65-99BC-4DCF4DDDF86F}"/>
    <pc:docChg chg="custSel modSld modMainMaster">
      <pc:chgData name="Marco Parenzan" userId="a83bbb23f3e251dc" providerId="LiveId" clId="{C735B300-B06A-4C65-99BC-4DCF4DDDF86F}" dt="2023-02-09T20:57:09.545" v="22" actId="1076"/>
      <pc:docMkLst>
        <pc:docMk/>
      </pc:docMkLst>
      <pc:sldChg chg="addSp delSp modSp mod">
        <pc:chgData name="Marco Parenzan" userId="a83bbb23f3e251dc" providerId="LiveId" clId="{C735B300-B06A-4C65-99BC-4DCF4DDDF86F}" dt="2023-02-09T20:56:28.440" v="6" actId="21"/>
        <pc:sldMkLst>
          <pc:docMk/>
          <pc:sldMk cId="3317753286" sldId="266"/>
        </pc:sldMkLst>
      </pc:sldChg>
      <pc:sldMasterChg chg="addSp delSp modSp mod modSldLayout">
        <pc:chgData name="Marco Parenzan" userId="a83bbb23f3e251dc" providerId="LiveId" clId="{C735B300-B06A-4C65-99BC-4DCF4DDDF86F}" dt="2023-02-09T20:56:09.434" v="2"/>
        <pc:sldMasterMkLst>
          <pc:docMk/>
          <pc:sldMasterMk cId="3048249942" sldId="2147483662"/>
        </pc:sldMasterMkLst>
        <pc:sldLayoutChg chg="delSp mod">
          <pc:chgData name="Marco Parenzan" userId="a83bbb23f3e251dc" providerId="LiveId" clId="{C735B300-B06A-4C65-99BC-4DCF4DDDF86F}" dt="2023-01-30T21:27:58.750" v="0" actId="478"/>
          <pc:sldLayoutMkLst>
            <pc:docMk/>
            <pc:sldMasterMk cId="3048249942" sldId="2147483662"/>
            <pc:sldLayoutMk cId="2892653985" sldId="2147483686"/>
          </pc:sldLayoutMkLst>
        </pc:sldLayoutChg>
      </pc:sldMasterChg>
      <pc:sldMasterChg chg="modSldLayout">
        <pc:chgData name="Marco Parenzan" userId="a83bbb23f3e251dc" providerId="LiveId" clId="{C735B300-B06A-4C65-99BC-4DCF4DDDF86F}" dt="2023-02-09T20:57:09.545" v="22" actId="1076"/>
        <pc:sldMasterMkLst>
          <pc:docMk/>
          <pc:sldMasterMk cId="588639137" sldId="2147483672"/>
        </pc:sldMasterMkLst>
        <pc:sldLayoutChg chg="addSp modSp mod">
          <pc:chgData name="Marco Parenzan" userId="a83bbb23f3e251dc" providerId="LiveId" clId="{C735B300-B06A-4C65-99BC-4DCF4DDDF86F}" dt="2023-02-09T20:57:09.545" v="22" actId="1076"/>
          <pc:sldLayoutMkLst>
            <pc:docMk/>
            <pc:sldMasterMk cId="588639137" sldId="2147483672"/>
            <pc:sldLayoutMk cId="1650863424" sldId="2147483670"/>
          </pc:sldLayoutMkLst>
        </pc:sldLayoutChg>
      </pc:sldMasterChg>
    </pc:docChg>
  </pc:docChgLst>
  <pc:docChgLst>
    <pc:chgData name="Marco Parenzan" userId="a83bbb23f3e251dc" providerId="LiveId" clId="{D8F63FA7-5777-407E-9CE3-47E22A0611B9}"/>
    <pc:docChg chg="undo custSel modSld addMainMaster modMainMaster">
      <pc:chgData name="Marco Parenzan" userId="a83bbb23f3e251dc" providerId="LiveId" clId="{D8F63FA7-5777-407E-9CE3-47E22A0611B9}" dt="2023-01-06T18:30:10.159" v="231" actId="1036"/>
      <pc:docMkLst>
        <pc:docMk/>
      </pc:docMkLst>
      <pc:sldChg chg="addSp delSp modSp mod modClrScheme chgLayout">
        <pc:chgData name="Marco Parenzan" userId="a83bbb23f3e251dc" providerId="LiveId" clId="{D8F63FA7-5777-407E-9CE3-47E22A0611B9}" dt="2023-01-06T18:23:14.423" v="207" actId="700"/>
        <pc:sldMkLst>
          <pc:docMk/>
          <pc:sldMk cId="448018491" sldId="265"/>
        </pc:sldMkLst>
      </pc:sldChg>
      <pc:sldChg chg="addSp delSp modSp mod modClrScheme chgLayout">
        <pc:chgData name="Marco Parenzan" userId="a83bbb23f3e251dc" providerId="LiveId" clId="{D8F63FA7-5777-407E-9CE3-47E22A0611B9}" dt="2023-01-06T18:08:49.633" v="0" actId="700"/>
        <pc:sldMkLst>
          <pc:docMk/>
          <pc:sldMk cId="312928708" sldId="267"/>
        </pc:sldMkLst>
      </pc:sldChg>
      <pc:sldChg chg="addSp delSp modSp mod modClrScheme chgLayout">
        <pc:chgData name="Marco Parenzan" userId="a83bbb23f3e251dc" providerId="LiveId" clId="{D8F63FA7-5777-407E-9CE3-47E22A0611B9}" dt="2023-01-06T18:20:42.780" v="148" actId="700"/>
        <pc:sldMkLst>
          <pc:docMk/>
          <pc:sldMk cId="2387457348" sldId="269"/>
        </pc:sldMkLst>
      </pc:sldChg>
      <pc:sldMasterChg chg="addSp delSp modSp mod delSldLayout modSldLayout sldLayoutOrd">
        <pc:chgData name="Marco Parenzan" userId="a83bbb23f3e251dc" providerId="LiveId" clId="{D8F63FA7-5777-407E-9CE3-47E22A0611B9}" dt="2023-01-06T18:30:10.159" v="231" actId="1036"/>
        <pc:sldMasterMkLst>
          <pc:docMk/>
          <pc:sldMasterMk cId="3048249942" sldId="2147483662"/>
        </pc:sldMasterMkLst>
        <pc:sldLayoutChg chg="del">
          <pc:chgData name="Marco Parenzan" userId="a83bbb23f3e251dc" providerId="LiveId" clId="{D8F63FA7-5777-407E-9CE3-47E22A0611B9}" dt="2023-01-06T18:09:33.223" v="2" actId="2696"/>
          <pc:sldLayoutMkLst>
            <pc:docMk/>
            <pc:sldMasterMk cId="3048249942" sldId="2147483662"/>
            <pc:sldLayoutMk cId="3537068099" sldId="2147483676"/>
          </pc:sldLayoutMkLst>
        </pc:sldLayoutChg>
        <pc:sldLayoutChg chg="del">
          <pc:chgData name="Marco Parenzan" userId="a83bbb23f3e251dc" providerId="LiveId" clId="{D8F63FA7-5777-407E-9CE3-47E22A0611B9}" dt="2023-01-06T18:09:40.663" v="4" actId="2696"/>
          <pc:sldLayoutMkLst>
            <pc:docMk/>
            <pc:sldMasterMk cId="3048249942" sldId="2147483662"/>
            <pc:sldLayoutMk cId="3146291815" sldId="2147483682"/>
          </pc:sldLayoutMkLst>
        </pc:sldLayoutChg>
        <pc:sldLayoutChg chg="addSp delSp modSp mod ord">
          <pc:chgData name="Marco Parenzan" userId="a83bbb23f3e251dc" providerId="LiveId" clId="{D8F63FA7-5777-407E-9CE3-47E22A0611B9}" dt="2023-01-06T18:10:25.791" v="8"/>
          <pc:sldLayoutMkLst>
            <pc:docMk/>
            <pc:sldMasterMk cId="3048249942" sldId="2147483662"/>
            <pc:sldLayoutMk cId="401034613" sldId="2147483683"/>
          </pc:sldLayoutMkLst>
        </pc:sldLayoutChg>
        <pc:sldLayoutChg chg="addSp delSp modSp mod">
          <pc:chgData name="Marco Parenzan" userId="a83bbb23f3e251dc" providerId="LiveId" clId="{D8F63FA7-5777-407E-9CE3-47E22A0611B9}" dt="2023-01-06T18:30:10.159" v="231" actId="1036"/>
          <pc:sldLayoutMkLst>
            <pc:docMk/>
            <pc:sldMasterMk cId="3048249942" sldId="2147483662"/>
            <pc:sldLayoutMk cId="2892653985" sldId="2147483686"/>
          </pc:sldLayoutMkLst>
        </pc:sldLayoutChg>
        <pc:sldLayoutChg chg="del">
          <pc:chgData name="Marco Parenzan" userId="a83bbb23f3e251dc" providerId="LiveId" clId="{D8F63FA7-5777-407E-9CE3-47E22A0611B9}" dt="2023-01-06T18:09:34.431" v="3" actId="2696"/>
          <pc:sldLayoutMkLst>
            <pc:docMk/>
            <pc:sldMasterMk cId="3048249942" sldId="2147483662"/>
            <pc:sldLayoutMk cId="1555052543" sldId="2147483689"/>
          </pc:sldLayoutMkLst>
        </pc:sldLayoutChg>
      </pc:sldMasterChg>
      <pc:sldMasterChg chg="addSp delSp modSp mod setBg delSldLayout modSldLayout sldLayoutOrd">
        <pc:chgData name="Marco Parenzan" userId="a83bbb23f3e251dc" providerId="LiveId" clId="{D8F63FA7-5777-407E-9CE3-47E22A0611B9}" dt="2023-01-06T18:29:21.560" v="222"/>
        <pc:sldMasterMkLst>
          <pc:docMk/>
          <pc:sldMasterMk cId="588639137" sldId="2147483672"/>
        </pc:sldMasterMkLst>
        <pc:sldLayoutChg chg="del">
          <pc:chgData name="Marco Parenzan" userId="a83bbb23f3e251dc" providerId="LiveId" clId="{D8F63FA7-5777-407E-9CE3-47E22A0611B9}" dt="2023-01-06T18:20:29.509" v="147" actId="2696"/>
          <pc:sldLayoutMkLst>
            <pc:docMk/>
            <pc:sldMasterMk cId="588639137" sldId="2147483672"/>
            <pc:sldLayoutMk cId="102370051" sldId="2147483659"/>
          </pc:sldLayoutMkLst>
        </pc:sldLayoutChg>
        <pc:sldLayoutChg chg="addSp delSp modSp mod">
          <pc:chgData name="Marco Parenzan" userId="a83bbb23f3e251dc" providerId="LiveId" clId="{D8F63FA7-5777-407E-9CE3-47E22A0611B9}" dt="2023-01-06T18:17:31.326" v="120" actId="1076"/>
          <pc:sldLayoutMkLst>
            <pc:docMk/>
            <pc:sldMasterMk cId="588639137" sldId="2147483672"/>
            <pc:sldLayoutMk cId="1650863424" sldId="2147483670"/>
          </pc:sldLayoutMkLst>
        </pc:sldLayoutChg>
        <pc:sldLayoutChg chg="addSp delSp modSp del mod">
          <pc:chgData name="Marco Parenzan" userId="a83bbb23f3e251dc" providerId="LiveId" clId="{D8F63FA7-5777-407E-9CE3-47E22A0611B9}" dt="2023-01-06T18:23:21.563" v="208" actId="2696"/>
          <pc:sldLayoutMkLst>
            <pc:docMk/>
            <pc:sldMasterMk cId="588639137" sldId="2147483672"/>
            <pc:sldLayoutMk cId="1985560996" sldId="2147483671"/>
          </pc:sldLayoutMkLst>
        </pc:sldLayoutChg>
        <pc:sldLayoutChg chg="del">
          <pc:chgData name="Marco Parenzan" userId="a83bbb23f3e251dc" providerId="LiveId" clId="{D8F63FA7-5777-407E-9CE3-47E22A0611B9}" dt="2023-01-06T18:09:45.003" v="5" actId="2696"/>
          <pc:sldLayoutMkLst>
            <pc:docMk/>
            <pc:sldMasterMk cId="588639137" sldId="2147483672"/>
            <pc:sldLayoutMk cId="2926472915" sldId="2147483684"/>
          </pc:sldLayoutMkLst>
        </pc:sldLayoutChg>
        <pc:sldLayoutChg chg="del">
          <pc:chgData name="Marco Parenzan" userId="a83bbb23f3e251dc" providerId="LiveId" clId="{D8F63FA7-5777-407E-9CE3-47E22A0611B9}" dt="2023-01-06T18:21:32.635" v="186" actId="2696"/>
          <pc:sldLayoutMkLst>
            <pc:docMk/>
            <pc:sldMasterMk cId="588639137" sldId="2147483672"/>
            <pc:sldLayoutMk cId="2574114458" sldId="2147483691"/>
          </pc:sldLayoutMkLst>
        </pc:sldLayoutChg>
      </pc:sldMasterChg>
      <pc:sldMasterChg chg="modSp add mod addSldLayout delSldLayout modSldLayout">
        <pc:chgData name="Marco Parenzan" userId="a83bbb23f3e251dc" providerId="LiveId" clId="{D8F63FA7-5777-407E-9CE3-47E22A0611B9}" dt="2023-01-06T18:23:06.532" v="206" actId="14100"/>
        <pc:sldMasterMkLst>
          <pc:docMk/>
          <pc:sldMasterMk cId="3560865809" sldId="2147483688"/>
        </pc:sldMasterMkLst>
        <pc:sldLayoutChg chg="modSp add mod replId">
          <pc:chgData name="Marco Parenzan" userId="a83bbb23f3e251dc" providerId="LiveId" clId="{D8F63FA7-5777-407E-9CE3-47E22A0611B9}" dt="2023-01-06T18:23:06.532" v="206" actId="14100"/>
          <pc:sldLayoutMkLst>
            <pc:docMk/>
            <pc:sldMasterMk cId="3560865809" sldId="2147483688"/>
            <pc:sldLayoutMk cId="3880098710" sldId="2147483689"/>
          </pc:sldLayoutMkLst>
        </pc:sldLayoutChg>
        <pc:sldLayoutChg chg="add del mod replId">
          <pc:chgData name="Marco Parenzan" userId="a83bbb23f3e251dc" providerId="LiveId" clId="{D8F63FA7-5777-407E-9CE3-47E22A0611B9}" dt="2023-01-06T18:22:10.066" v="192" actId="2696"/>
          <pc:sldLayoutMkLst>
            <pc:docMk/>
            <pc:sldMasterMk cId="3560865809" sldId="2147483688"/>
            <pc:sldLayoutMk cId="3376936753" sldId="2147483690"/>
          </pc:sldLayoutMkLst>
        </pc:sldLayoutChg>
        <pc:sldLayoutChg chg="add del mod replId">
          <pc:chgData name="Marco Parenzan" userId="a83bbb23f3e251dc" providerId="LiveId" clId="{D8F63FA7-5777-407E-9CE3-47E22A0611B9}" dt="2023-01-06T18:22:10.912" v="193" actId="2696"/>
          <pc:sldLayoutMkLst>
            <pc:docMk/>
            <pc:sldMasterMk cId="3560865809" sldId="2147483688"/>
            <pc:sldLayoutMk cId="735091732" sldId="2147483691"/>
          </pc:sldLayoutMkLst>
        </pc:sldLayoutChg>
      </pc:sldMasterChg>
    </pc:docChg>
  </pc:docChgLst>
  <pc:docChgLst>
    <pc:chgData name="Marco Parenzan" userId="a83bbb23f3e251dc" providerId="LiveId" clId="{66402350-CCAD-4E50-B438-9849571A7D8A}"/>
    <pc:docChg chg="undo redo custSel addSld delSld modSld addMainMaster delMainMaster modMainMaster">
      <pc:chgData name="Marco Parenzan" userId="a83bbb23f3e251dc" providerId="LiveId" clId="{66402350-CCAD-4E50-B438-9849571A7D8A}" dt="2023-01-06T11:30:07.160" v="669" actId="478"/>
      <pc:docMkLst>
        <pc:docMk/>
      </pc:docMkLst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2455987815" sldId="257"/>
        </pc:sldMkLst>
      </pc:sldChg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2669783093" sldId="258"/>
        </pc:sldMkLst>
      </pc:sldChg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1461452647" sldId="259"/>
        </pc:sldMkLst>
      </pc:sldChg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3930136388" sldId="260"/>
        </pc:sldMkLst>
      </pc:sldChg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3790377926" sldId="261"/>
        </pc:sldMkLst>
      </pc:sldChg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4209358224" sldId="262"/>
        </pc:sldMkLst>
      </pc:sldChg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162990408" sldId="263"/>
        </pc:sldMkLst>
      </pc:sldChg>
      <pc:sldChg chg="del">
        <pc:chgData name="Marco Parenzan" userId="a83bbb23f3e251dc" providerId="LiveId" clId="{66402350-CCAD-4E50-B438-9849571A7D8A}" dt="2023-01-06T10:04:14.849" v="6" actId="47"/>
        <pc:sldMkLst>
          <pc:docMk/>
          <pc:sldMk cId="3630662298" sldId="264"/>
        </pc:sldMkLst>
      </pc:sldChg>
      <pc:sldChg chg="addSp delSp modSp mod modClrScheme chgLayout">
        <pc:chgData name="Marco Parenzan" userId="a83bbb23f3e251dc" providerId="LiveId" clId="{66402350-CCAD-4E50-B438-9849571A7D8A}" dt="2023-01-06T11:25:45.882" v="555" actId="21"/>
        <pc:sldMkLst>
          <pc:docMk/>
          <pc:sldMk cId="448018491" sldId="265"/>
        </pc:sldMkLst>
      </pc:sldChg>
      <pc:sldChg chg="new del">
        <pc:chgData name="Marco Parenzan" userId="a83bbb23f3e251dc" providerId="LiveId" clId="{66402350-CCAD-4E50-B438-9849571A7D8A}" dt="2023-01-06T10:35:21.182" v="161" actId="47"/>
        <pc:sldMkLst>
          <pc:docMk/>
          <pc:sldMk cId="984919864" sldId="266"/>
        </pc:sldMkLst>
      </pc:sldChg>
      <pc:sldChg chg="addSp delSp modSp new mod modClrScheme chgLayout">
        <pc:chgData name="Marco Parenzan" userId="a83bbb23f3e251dc" providerId="LiveId" clId="{66402350-CCAD-4E50-B438-9849571A7D8A}" dt="2023-01-06T11:16:44.499" v="465" actId="700"/>
        <pc:sldMkLst>
          <pc:docMk/>
          <pc:sldMk cId="3317753286" sldId="266"/>
        </pc:sldMkLst>
      </pc:sldChg>
      <pc:sldChg chg="new del">
        <pc:chgData name="Marco Parenzan" userId="a83bbb23f3e251dc" providerId="LiveId" clId="{66402350-CCAD-4E50-B438-9849571A7D8A}" dt="2023-01-06T10:04:14.849" v="6" actId="47"/>
        <pc:sldMkLst>
          <pc:docMk/>
          <pc:sldMk cId="3512044411" sldId="266"/>
        </pc:sldMkLst>
      </pc:sldChg>
      <pc:sldChg chg="addSp delSp modSp new del mod modClrScheme chgLayout">
        <pc:chgData name="Marco Parenzan" userId="a83bbb23f3e251dc" providerId="LiveId" clId="{66402350-CCAD-4E50-B438-9849571A7D8A}" dt="2023-01-06T11:08:25.072" v="409" actId="47"/>
        <pc:sldMkLst>
          <pc:docMk/>
          <pc:sldMk cId="4222555892" sldId="266"/>
        </pc:sldMkLst>
      </pc:sldChg>
      <pc:sldChg chg="addSp delSp modSp new mod modClrScheme chgLayout">
        <pc:chgData name="Marco Parenzan" userId="a83bbb23f3e251dc" providerId="LiveId" clId="{66402350-CCAD-4E50-B438-9849571A7D8A}" dt="2023-01-06T11:23:32.383" v="550" actId="700"/>
        <pc:sldMkLst>
          <pc:docMk/>
          <pc:sldMk cId="312928708" sldId="267"/>
        </pc:sldMkLst>
      </pc:sldChg>
      <pc:sldChg chg="addSp delSp modSp new del mod modClrScheme chgLayout">
        <pc:chgData name="Marco Parenzan" userId="a83bbb23f3e251dc" providerId="LiveId" clId="{66402350-CCAD-4E50-B438-9849571A7D8A}" dt="2023-01-06T10:35:21.747" v="162" actId="47"/>
        <pc:sldMkLst>
          <pc:docMk/>
          <pc:sldMk cId="4100636028" sldId="267"/>
        </pc:sldMkLst>
      </pc:sldChg>
      <pc:sldChg chg="addSp delSp modSp add mod modClrScheme chgLayout">
        <pc:chgData name="Marco Parenzan" userId="a83bbb23f3e251dc" providerId="LiveId" clId="{66402350-CCAD-4E50-B438-9849571A7D8A}" dt="2023-01-06T11:17:01.360" v="470" actId="700"/>
        <pc:sldMkLst>
          <pc:docMk/>
          <pc:sldMk cId="1883569378" sldId="268"/>
        </pc:sldMkLst>
      </pc:sldChg>
      <pc:sldChg chg="addSp delSp modSp add mod modClrScheme chgLayout">
        <pc:chgData name="Marco Parenzan" userId="a83bbb23f3e251dc" providerId="LiveId" clId="{66402350-CCAD-4E50-B438-9849571A7D8A}" dt="2023-01-06T11:19:10.771" v="497" actId="700"/>
        <pc:sldMkLst>
          <pc:docMk/>
          <pc:sldMk cId="2387457348" sldId="269"/>
        </pc:sldMkLst>
      </pc:sldChg>
      <pc:sldChg chg="addSp delSp modSp new mod modClrScheme chgLayout">
        <pc:chgData name="Marco Parenzan" userId="a83bbb23f3e251dc" providerId="LiveId" clId="{66402350-CCAD-4E50-B438-9849571A7D8A}" dt="2023-01-06T11:17:16.680" v="474" actId="700"/>
        <pc:sldMkLst>
          <pc:docMk/>
          <pc:sldMk cId="484590535" sldId="270"/>
        </pc:sldMkLst>
      </pc:sldChg>
      <pc:sldChg chg="addSp delSp modSp add mod modClrScheme chgLayout">
        <pc:chgData name="Marco Parenzan" userId="a83bbb23f3e251dc" providerId="LiveId" clId="{66402350-CCAD-4E50-B438-9849571A7D8A}" dt="2023-01-06T11:17:22.177" v="476" actId="700"/>
        <pc:sldMkLst>
          <pc:docMk/>
          <pc:sldMk cId="2608209452" sldId="271"/>
        </pc:sldMkLst>
      </pc:sldChg>
      <pc:sldChg chg="delSp add mod modClrScheme chgLayout">
        <pc:chgData name="Marco Parenzan" userId="a83bbb23f3e251dc" providerId="LiveId" clId="{66402350-CCAD-4E50-B438-9849571A7D8A}" dt="2023-01-06T11:17:27.265" v="478" actId="700"/>
        <pc:sldMkLst>
          <pc:docMk/>
          <pc:sldMk cId="1265559655" sldId="272"/>
        </pc:sldMkLst>
      </pc:sldChg>
      <pc:sldChg chg="addSp modSp add mod modClrScheme chgLayout">
        <pc:chgData name="Marco Parenzan" userId="a83bbb23f3e251dc" providerId="LiveId" clId="{66402350-CCAD-4E50-B438-9849571A7D8A}" dt="2023-01-06T11:17:32.359" v="480" actId="700"/>
        <pc:sldMkLst>
          <pc:docMk/>
          <pc:sldMk cId="1981339467" sldId="273"/>
        </pc:sldMkLst>
      </pc:sldChg>
      <pc:sldChg chg="addSp delSp modSp new mod modClrScheme chgLayout">
        <pc:chgData name="Marco Parenzan" userId="a83bbb23f3e251dc" providerId="LiveId" clId="{66402350-CCAD-4E50-B438-9849571A7D8A}" dt="2023-01-06T11:23:23.934" v="549" actId="700"/>
        <pc:sldMkLst>
          <pc:docMk/>
          <pc:sldMk cId="3726372117" sldId="274"/>
        </pc:sldMkLst>
      </pc:sldChg>
      <pc:sldMasterChg chg="addSp delSp modSp mod addSldLayout delSldLayout modSldLayout sldLayoutOrd">
        <pc:chgData name="Marco Parenzan" userId="a83bbb23f3e251dc" providerId="LiveId" clId="{66402350-CCAD-4E50-B438-9849571A7D8A}" dt="2023-01-06T11:25:55.416" v="557" actId="1076"/>
        <pc:sldMasterMkLst>
          <pc:docMk/>
          <pc:sldMasterMk cId="4077417812" sldId="2147483648"/>
        </pc:sldMasterMkLst>
        <pc:sldLayoutChg chg="del mod">
          <pc:chgData name="Marco Parenzan" userId="a83bbb23f3e251dc" providerId="LiveId" clId="{66402350-CCAD-4E50-B438-9849571A7D8A}" dt="2023-01-06T10:19:00.750" v="19" actId="2696"/>
          <pc:sldLayoutMkLst>
            <pc:docMk/>
            <pc:sldMasterMk cId="4077417812" sldId="2147483648"/>
            <pc:sldLayoutMk cId="1857983509" sldId="2147483649"/>
          </pc:sldLayoutMkLst>
        </pc:sldLayoutChg>
        <pc:sldLayoutChg chg="del mod">
          <pc:chgData name="Marco Parenzan" userId="a83bbb23f3e251dc" providerId="LiveId" clId="{66402350-CCAD-4E50-B438-9849571A7D8A}" dt="2023-01-06T10:19:00.760" v="20" actId="2696"/>
          <pc:sldLayoutMkLst>
            <pc:docMk/>
            <pc:sldMasterMk cId="4077417812" sldId="2147483648"/>
            <pc:sldLayoutMk cId="348854312" sldId="2147483650"/>
          </pc:sldLayoutMkLst>
        </pc:sldLayoutChg>
        <pc:sldLayoutChg chg="del mod">
          <pc:chgData name="Marco Parenzan" userId="a83bbb23f3e251dc" providerId="LiveId" clId="{66402350-CCAD-4E50-B438-9849571A7D8A}" dt="2023-01-06T10:19:00.788" v="23" actId="2696"/>
          <pc:sldLayoutMkLst>
            <pc:docMk/>
            <pc:sldMasterMk cId="4077417812" sldId="2147483648"/>
            <pc:sldLayoutMk cId="2739773298" sldId="2147483652"/>
          </pc:sldLayoutMkLst>
        </pc:sldLayoutChg>
        <pc:sldLayoutChg chg="del">
          <pc:chgData name="Marco Parenzan" userId="a83bbb23f3e251dc" providerId="LiveId" clId="{66402350-CCAD-4E50-B438-9849571A7D8A}" dt="2023-01-06T10:04:21.435" v="7" actId="2696"/>
          <pc:sldLayoutMkLst>
            <pc:docMk/>
            <pc:sldMasterMk cId="4077417812" sldId="2147483648"/>
            <pc:sldLayoutMk cId="3488124346" sldId="2147483653"/>
          </pc:sldLayoutMkLst>
        </pc:sldLayoutChg>
        <pc:sldLayoutChg chg="del">
          <pc:chgData name="Marco Parenzan" userId="a83bbb23f3e251dc" providerId="LiveId" clId="{66402350-CCAD-4E50-B438-9849571A7D8A}" dt="2023-01-06T10:04:21.451" v="9" actId="2696"/>
          <pc:sldLayoutMkLst>
            <pc:docMk/>
            <pc:sldMasterMk cId="4077417812" sldId="2147483648"/>
            <pc:sldLayoutMk cId="4231794119" sldId="2147483654"/>
          </pc:sldLayoutMkLst>
        </pc:sldLayoutChg>
        <pc:sldLayoutChg chg="del">
          <pc:chgData name="Marco Parenzan" userId="a83bbb23f3e251dc" providerId="LiveId" clId="{66402350-CCAD-4E50-B438-9849571A7D8A}" dt="2023-01-06T10:04:21.458" v="10" actId="2696"/>
          <pc:sldLayoutMkLst>
            <pc:docMk/>
            <pc:sldMasterMk cId="4077417812" sldId="2147483648"/>
            <pc:sldLayoutMk cId="3075374042" sldId="2147483655"/>
          </pc:sldLayoutMkLst>
        </pc:sldLayoutChg>
        <pc:sldLayoutChg chg="del mod">
          <pc:chgData name="Marco Parenzan" userId="a83bbb23f3e251dc" providerId="LiveId" clId="{66402350-CCAD-4E50-B438-9849571A7D8A}" dt="2023-01-06T10:19:00.807" v="24" actId="2696"/>
          <pc:sldLayoutMkLst>
            <pc:docMk/>
            <pc:sldMasterMk cId="4077417812" sldId="2147483648"/>
            <pc:sldLayoutMk cId="2853261593" sldId="2147483657"/>
          </pc:sldLayoutMkLst>
        </pc:sldLayoutChg>
        <pc:sldLayoutChg chg="del">
          <pc:chgData name="Marco Parenzan" userId="a83bbb23f3e251dc" providerId="LiveId" clId="{66402350-CCAD-4E50-B438-9849571A7D8A}" dt="2023-01-06T10:04:21.444" v="8" actId="2696"/>
          <pc:sldLayoutMkLst>
            <pc:docMk/>
            <pc:sldMasterMk cId="4077417812" sldId="2147483648"/>
            <pc:sldLayoutMk cId="992352873" sldId="2147483658"/>
          </pc:sldLayoutMkLst>
        </pc:sldLayoutChg>
        <pc:sldLayoutChg chg="addSp delSp modSp mod">
          <pc:chgData name="Marco Parenzan" userId="a83bbb23f3e251dc" providerId="LiveId" clId="{66402350-CCAD-4E50-B438-9849571A7D8A}" dt="2023-01-06T11:25:55.416" v="557" actId="1076"/>
          <pc:sldLayoutMkLst>
            <pc:docMk/>
            <pc:sldMasterMk cId="588639137" sldId="2147483672"/>
            <pc:sldLayoutMk cId="102370051" sldId="2147483659"/>
          </pc:sldLayoutMkLst>
        </pc:sldLayoutChg>
        <pc:sldLayoutChg chg="delSp add del mod modTransition">
          <pc:chgData name="Marco Parenzan" userId="a83bbb23f3e251dc" providerId="LiveId" clId="{66402350-CCAD-4E50-B438-9849571A7D8A}" dt="2023-01-06T10:19:00.766" v="21" actId="2696"/>
          <pc:sldLayoutMkLst>
            <pc:docMk/>
            <pc:sldMasterMk cId="4077417812" sldId="2147483648"/>
            <pc:sldLayoutMk cId="353046090" sldId="2147483660"/>
          </pc:sldLayoutMkLst>
        </pc:sldLayoutChg>
        <pc:sldLayoutChg chg="addSp delSp modSp add del mod modTransition">
          <pc:chgData name="Marco Parenzan" userId="a83bbb23f3e251dc" providerId="LiveId" clId="{66402350-CCAD-4E50-B438-9849571A7D8A}" dt="2023-01-06T10:52:49.650" v="335" actId="2696"/>
          <pc:sldLayoutMkLst>
            <pc:docMk/>
            <pc:sldMasterMk cId="4077417812" sldId="2147483648"/>
            <pc:sldLayoutMk cId="886340466" sldId="2147483660"/>
          </pc:sldLayoutMkLst>
        </pc:sldLayoutChg>
        <pc:sldLayoutChg chg="addSp delSp modSp add del mod modTransition">
          <pc:chgData name="Marco Parenzan" userId="a83bbb23f3e251dc" providerId="LiveId" clId="{66402350-CCAD-4E50-B438-9849571A7D8A}" dt="2023-01-06T10:36:03.523" v="168" actId="2696"/>
          <pc:sldLayoutMkLst>
            <pc:docMk/>
            <pc:sldMasterMk cId="4077417812" sldId="2147483648"/>
            <pc:sldLayoutMk cId="1746455614" sldId="2147483660"/>
          </pc:sldLayoutMkLst>
        </pc:sldLayoutChg>
        <pc:sldLayoutChg chg="new del mod">
          <pc:chgData name="Marco Parenzan" userId="a83bbb23f3e251dc" providerId="LiveId" clId="{66402350-CCAD-4E50-B438-9849571A7D8A}" dt="2023-01-06T10:26:34.529" v="76" actId="11236"/>
          <pc:sldLayoutMkLst>
            <pc:docMk/>
            <pc:sldMasterMk cId="4077417812" sldId="2147483648"/>
            <pc:sldLayoutMk cId="64195362" sldId="2147483661"/>
          </pc:sldLayoutMkLst>
        </pc:sldLayoutChg>
        <pc:sldLayoutChg chg="addSp delSp modSp add del mod modTransition">
          <pc:chgData name="Marco Parenzan" userId="a83bbb23f3e251dc" providerId="LiveId" clId="{66402350-CCAD-4E50-B438-9849571A7D8A}" dt="2023-01-06T10:38:15.642" v="197" actId="2696"/>
          <pc:sldLayoutMkLst>
            <pc:docMk/>
            <pc:sldMasterMk cId="4077417812" sldId="2147483648"/>
            <pc:sldLayoutMk cId="1563631650" sldId="2147483661"/>
          </pc:sldLayoutMkLst>
        </pc:sldLayoutChg>
        <pc:sldLayoutChg chg="delSp add del mod modTransition">
          <pc:chgData name="Marco Parenzan" userId="a83bbb23f3e251dc" providerId="LiveId" clId="{66402350-CCAD-4E50-B438-9849571A7D8A}" dt="2023-01-06T10:19:00.776" v="22" actId="2696"/>
          <pc:sldLayoutMkLst>
            <pc:docMk/>
            <pc:sldMasterMk cId="4077417812" sldId="2147483648"/>
            <pc:sldLayoutMk cId="2006311761" sldId="2147483661"/>
          </pc:sldLayoutMkLst>
        </pc:sldLayoutChg>
        <pc:sldLayoutChg chg="addSp delSp modSp add del mod modTransition">
          <pc:chgData name="Marco Parenzan" userId="a83bbb23f3e251dc" providerId="LiveId" clId="{66402350-CCAD-4E50-B438-9849571A7D8A}" dt="2023-01-06T10:50:07.487" v="323" actId="2696"/>
          <pc:sldLayoutMkLst>
            <pc:docMk/>
            <pc:sldMasterMk cId="4077417812" sldId="2147483648"/>
            <pc:sldLayoutMk cId="2487259156" sldId="2147483661"/>
          </pc:sldLayoutMkLst>
        </pc:sldLayoutChg>
        <pc:sldLayoutChg chg="new del mod">
          <pc:chgData name="Marco Parenzan" userId="a83bbb23f3e251dc" providerId="LiveId" clId="{66402350-CCAD-4E50-B438-9849571A7D8A}" dt="2023-01-06T10:36:04.565" v="169" actId="2696"/>
          <pc:sldLayoutMkLst>
            <pc:docMk/>
            <pc:sldMasterMk cId="4077417812" sldId="2147483648"/>
            <pc:sldLayoutMk cId="4005357488" sldId="2147483661"/>
          </pc:sldLayoutMkLst>
        </pc:sldLayoutChg>
        <pc:sldLayoutChg chg="addSp delSp modSp add mod replId modTransition">
          <pc:chgData name="Marco Parenzan" userId="a83bbb23f3e251dc" providerId="LiveId" clId="{66402350-CCAD-4E50-B438-9849571A7D8A}" dt="2023-01-06T10:39:51.536" v="203"/>
          <pc:sldLayoutMkLst>
            <pc:docMk/>
            <pc:sldMasterMk cId="588639137" sldId="2147483672"/>
            <pc:sldLayoutMk cId="1985560996" sldId="2147483671"/>
          </pc:sldLayoutMkLst>
        </pc:sldLayoutChg>
      </pc:sldMasterChg>
      <pc:sldMasterChg chg="addSp delSp modSp add mod addSldLayout delSldLayout modSldLayout sldLayoutOrd">
        <pc:chgData name="Marco Parenzan" userId="a83bbb23f3e251dc" providerId="LiveId" clId="{66402350-CCAD-4E50-B438-9849571A7D8A}" dt="2023-01-06T11:29:47.508" v="666" actId="1076"/>
        <pc:sldMasterMkLst>
          <pc:docMk/>
          <pc:sldMasterMk cId="3048249942" sldId="2147483662"/>
        </pc:sldMasterMkLst>
        <pc:sldLayoutChg chg="add del mod replId">
          <pc:chgData name="Marco Parenzan" userId="a83bbb23f3e251dc" providerId="LiveId" clId="{66402350-CCAD-4E50-B438-9849571A7D8A}" dt="2023-01-06T10:19:03.175" v="25" actId="2696"/>
          <pc:sldLayoutMkLst>
            <pc:docMk/>
            <pc:sldMasterMk cId="3048249942" sldId="2147483662"/>
            <pc:sldLayoutMk cId="227834296" sldId="2147483663"/>
          </pc:sldLayoutMkLst>
        </pc:sldLayoutChg>
        <pc:sldLayoutChg chg="add mod replId">
          <pc:chgData name="Marco Parenzan" userId="a83bbb23f3e251dc" providerId="LiveId" clId="{66402350-CCAD-4E50-B438-9849571A7D8A}" dt="2023-01-06T10:18:27.169" v="18" actId="2890"/>
          <pc:sldLayoutMkLst>
            <pc:docMk/>
            <pc:sldMasterMk cId="2909993051" sldId="2147483670"/>
            <pc:sldLayoutMk cId="3392454998" sldId="2147483664"/>
          </pc:sldLayoutMkLst>
        </pc:sldLayoutChg>
        <pc:sldLayoutChg chg="delSp add mod replId">
          <pc:chgData name="Marco Parenzan" userId="a83bbb23f3e251dc" providerId="LiveId" clId="{66402350-CCAD-4E50-B438-9849571A7D8A}" dt="2023-01-06T10:29:44.776" v="130" actId="478"/>
          <pc:sldLayoutMkLst>
            <pc:docMk/>
            <pc:sldMasterMk cId="3048249942" sldId="2147483662"/>
            <pc:sldLayoutMk cId="2977661845" sldId="2147483665"/>
          </pc:sldLayoutMkLst>
        </pc:sldLayoutChg>
        <pc:sldLayoutChg chg="delSp add mod replId">
          <pc:chgData name="Marco Parenzan" userId="a83bbb23f3e251dc" providerId="LiveId" clId="{66402350-CCAD-4E50-B438-9849571A7D8A}" dt="2023-01-06T10:29:46.912" v="131" actId="478"/>
          <pc:sldLayoutMkLst>
            <pc:docMk/>
            <pc:sldMasterMk cId="3048249942" sldId="2147483662"/>
            <pc:sldLayoutMk cId="2327332121" sldId="2147483666"/>
          </pc:sldLayoutMkLst>
        </pc:sldLayoutChg>
        <pc:sldLayoutChg chg="delSp add mod ord replId">
          <pc:chgData name="Marco Parenzan" userId="a83bbb23f3e251dc" providerId="LiveId" clId="{66402350-CCAD-4E50-B438-9849571A7D8A}" dt="2023-01-06T10:29:50.378" v="132" actId="478"/>
          <pc:sldLayoutMkLst>
            <pc:docMk/>
            <pc:sldMasterMk cId="3048249942" sldId="2147483662"/>
            <pc:sldLayoutMk cId="1451037226" sldId="2147483667"/>
          </pc:sldLayoutMkLst>
        </pc:sldLayoutChg>
        <pc:sldLayoutChg chg="delSp add mod replId">
          <pc:chgData name="Marco Parenzan" userId="a83bbb23f3e251dc" providerId="LiveId" clId="{66402350-CCAD-4E50-B438-9849571A7D8A}" dt="2023-01-06T10:29:52.392" v="133" actId="478"/>
          <pc:sldLayoutMkLst>
            <pc:docMk/>
            <pc:sldMasterMk cId="3048249942" sldId="2147483662"/>
            <pc:sldLayoutMk cId="1348456344" sldId="2147483668"/>
          </pc:sldLayoutMkLst>
        </pc:sldLayoutChg>
        <pc:sldLayoutChg chg="delSp add mod replId">
          <pc:chgData name="Marco Parenzan" userId="a83bbb23f3e251dc" providerId="LiveId" clId="{66402350-CCAD-4E50-B438-9849571A7D8A}" dt="2023-01-06T10:29:53.910" v="134" actId="478"/>
          <pc:sldLayoutMkLst>
            <pc:docMk/>
            <pc:sldMasterMk cId="3048249942" sldId="2147483662"/>
            <pc:sldLayoutMk cId="3085813651" sldId="2147483669"/>
          </pc:sldLayoutMkLst>
        </pc:sldLayoutChg>
        <pc:sldLayoutChg chg="addSp delSp modSp add mod modTransition">
          <pc:chgData name="Marco Parenzan" userId="a83bbb23f3e251dc" providerId="LiveId" clId="{66402350-CCAD-4E50-B438-9849571A7D8A}" dt="2023-01-06T10:44:01.382" v="227" actId="478"/>
          <pc:sldLayoutMkLst>
            <pc:docMk/>
            <pc:sldMasterMk cId="588639137" sldId="2147483672"/>
            <pc:sldLayoutMk cId="1650863424" sldId="2147483670"/>
          </pc:sldLayoutMkLst>
        </pc:sldLayoutChg>
        <pc:sldLayoutChg chg="addSp delSp modSp mod">
          <pc:chgData name="Marco Parenzan" userId="a83bbb23f3e251dc" providerId="LiveId" clId="{66402350-CCAD-4E50-B438-9849571A7D8A}" dt="2023-01-06T11:28:55.383" v="665" actId="732"/>
          <pc:sldLayoutMkLst>
            <pc:docMk/>
            <pc:sldMasterMk cId="3048249942" sldId="2147483662"/>
            <pc:sldLayoutMk cId="3537068099" sldId="2147483676"/>
          </pc:sldLayoutMkLst>
        </pc:sldLayoutChg>
        <pc:sldLayoutChg chg="modSp del mod ord">
          <pc:chgData name="Marco Parenzan" userId="a83bbb23f3e251dc" providerId="LiveId" clId="{66402350-CCAD-4E50-B438-9849571A7D8A}" dt="2023-01-06T10:54:55.074" v="356" actId="2696"/>
          <pc:sldLayoutMkLst>
            <pc:docMk/>
            <pc:sldMasterMk cId="3048249942" sldId="2147483662"/>
            <pc:sldLayoutMk cId="666959592" sldId="2147483680"/>
          </pc:sldLayoutMkLst>
        </pc:sldLayoutChg>
        <pc:sldLayoutChg chg="modSp mod">
          <pc:chgData name="Marco Parenzan" userId="a83bbb23f3e251dc" providerId="LiveId" clId="{66402350-CCAD-4E50-B438-9849571A7D8A}" dt="2023-01-06T11:29:47.508" v="666" actId="1076"/>
          <pc:sldLayoutMkLst>
            <pc:docMk/>
            <pc:sldMasterMk cId="3048249942" sldId="2147483662"/>
            <pc:sldLayoutMk cId="3146291815" sldId="2147483682"/>
          </pc:sldLayoutMkLst>
        </pc:sldLayoutChg>
        <pc:sldLayoutChg chg="addSp modSp mod">
          <pc:chgData name="Marco Parenzan" userId="a83bbb23f3e251dc" providerId="LiveId" clId="{66402350-CCAD-4E50-B438-9849571A7D8A}" dt="2023-01-06T11:18:35.269" v="494" actId="1076"/>
          <pc:sldLayoutMkLst>
            <pc:docMk/>
            <pc:sldMasterMk cId="3048249942" sldId="2147483662"/>
            <pc:sldLayoutMk cId="2892653985" sldId="2147483686"/>
          </pc:sldLayoutMkLst>
        </pc:sldLayoutChg>
      </pc:sldMasterChg>
      <pc:sldMasterChg chg="addSp delSp modSp new del mod addSldLayout delSldLayout modSldLayout sldLayoutOrd">
        <pc:chgData name="Marco Parenzan" userId="a83bbb23f3e251dc" providerId="LiveId" clId="{66402350-CCAD-4E50-B438-9849571A7D8A}" dt="2023-01-06T10:40:00.620" v="205" actId="2696"/>
        <pc:sldMasterMkLst>
          <pc:docMk/>
          <pc:sldMasterMk cId="2909993051" sldId="2147483670"/>
        </pc:sldMasterMkLst>
        <pc:sldLayoutChg chg="delSp modSp del mod ord">
          <pc:chgData name="Marco Parenzan" userId="a83bbb23f3e251dc" providerId="LiveId" clId="{66402350-CCAD-4E50-B438-9849571A7D8A}" dt="2023-01-06T10:40:00.616" v="204" actId="2696"/>
          <pc:sldLayoutMkLst>
            <pc:docMk/>
            <pc:sldMasterMk cId="2909993051" sldId="2147483670"/>
            <pc:sldLayoutMk cId="3392454998" sldId="2147483664"/>
          </pc:sldLayoutMkLst>
        </pc:sldLayoutChg>
        <pc:sldLayoutChg chg="mod ord">
          <pc:chgData name="Marco Parenzan" userId="a83bbb23f3e251dc" providerId="LiveId" clId="{66402350-CCAD-4E50-B438-9849571A7D8A}" dt="2023-01-06T10:25:25.807" v="63" actId="20578"/>
          <pc:sldLayoutMkLst>
            <pc:docMk/>
            <pc:sldMasterMk cId="3048249942" sldId="2147483662"/>
            <pc:sldLayoutMk cId="1451037226" sldId="2147483667"/>
          </pc:sldLayoutMkLst>
        </pc:sldLayoutChg>
        <pc:sldLayoutChg chg="new del replId">
          <pc:chgData name="Marco Parenzan" userId="a83bbb23f3e251dc" providerId="LiveId" clId="{66402350-CCAD-4E50-B438-9849571A7D8A}" dt="2023-01-06T10:25:18.689" v="51" actId="2696"/>
          <pc:sldLayoutMkLst>
            <pc:docMk/>
            <pc:sldMasterMk cId="2909993051" sldId="2147483670"/>
            <pc:sldLayoutMk cId="3441539080" sldId="2147483671"/>
          </pc:sldLayoutMkLst>
        </pc:sldLayoutChg>
        <pc:sldLayoutChg chg="new del replId">
          <pc:chgData name="Marco Parenzan" userId="a83bbb23f3e251dc" providerId="LiveId" clId="{66402350-CCAD-4E50-B438-9849571A7D8A}" dt="2023-01-06T10:25:18.701" v="52" actId="2696"/>
          <pc:sldLayoutMkLst>
            <pc:docMk/>
            <pc:sldMasterMk cId="2909993051" sldId="2147483670"/>
            <pc:sldLayoutMk cId="206478757" sldId="2147483672"/>
          </pc:sldLayoutMkLst>
        </pc:sldLayoutChg>
        <pc:sldLayoutChg chg="new del replId">
          <pc:chgData name="Marco Parenzan" userId="a83bbb23f3e251dc" providerId="LiveId" clId="{66402350-CCAD-4E50-B438-9849571A7D8A}" dt="2023-01-06T10:25:18.711" v="53" actId="2696"/>
          <pc:sldLayoutMkLst>
            <pc:docMk/>
            <pc:sldMasterMk cId="2909993051" sldId="2147483670"/>
            <pc:sldLayoutMk cId="556332406" sldId="2147483673"/>
          </pc:sldLayoutMkLst>
        </pc:sldLayoutChg>
        <pc:sldLayoutChg chg="new del replId">
          <pc:chgData name="Marco Parenzan" userId="a83bbb23f3e251dc" providerId="LiveId" clId="{66402350-CCAD-4E50-B438-9849571A7D8A}" dt="2023-01-06T10:25:18.727" v="54" actId="2696"/>
          <pc:sldLayoutMkLst>
            <pc:docMk/>
            <pc:sldMasterMk cId="2909993051" sldId="2147483670"/>
            <pc:sldLayoutMk cId="450247207" sldId="2147483674"/>
          </pc:sldLayoutMkLst>
        </pc:sldLayoutChg>
        <pc:sldLayoutChg chg="new del replId">
          <pc:chgData name="Marco Parenzan" userId="a83bbb23f3e251dc" providerId="LiveId" clId="{66402350-CCAD-4E50-B438-9849571A7D8A}" dt="2023-01-06T10:25:18.742" v="55" actId="2696"/>
          <pc:sldLayoutMkLst>
            <pc:docMk/>
            <pc:sldMasterMk cId="2909993051" sldId="2147483670"/>
            <pc:sldLayoutMk cId="1613828071" sldId="2147483675"/>
          </pc:sldLayoutMkLst>
        </pc:sldLayoutChg>
        <pc:sldLayoutChg chg="new del replId">
          <pc:chgData name="Marco Parenzan" userId="a83bbb23f3e251dc" providerId="LiveId" clId="{66402350-CCAD-4E50-B438-9849571A7D8A}" dt="2023-01-06T10:25:18.752" v="56" actId="2696"/>
          <pc:sldLayoutMkLst>
            <pc:docMk/>
            <pc:sldMasterMk cId="2909993051" sldId="2147483670"/>
            <pc:sldLayoutMk cId="475299139" sldId="2147483676"/>
          </pc:sldLayoutMkLst>
        </pc:sldLayoutChg>
        <pc:sldLayoutChg chg="new del replId">
          <pc:chgData name="Marco Parenzan" userId="a83bbb23f3e251dc" providerId="LiveId" clId="{66402350-CCAD-4E50-B438-9849571A7D8A}" dt="2023-01-06T10:25:18.760" v="57" actId="2696"/>
          <pc:sldLayoutMkLst>
            <pc:docMk/>
            <pc:sldMasterMk cId="2909993051" sldId="2147483670"/>
            <pc:sldLayoutMk cId="2574530244" sldId="2147483677"/>
          </pc:sldLayoutMkLst>
        </pc:sldLayoutChg>
        <pc:sldLayoutChg chg="new del replId">
          <pc:chgData name="Marco Parenzan" userId="a83bbb23f3e251dc" providerId="LiveId" clId="{66402350-CCAD-4E50-B438-9849571A7D8A}" dt="2023-01-06T10:25:18.773" v="58" actId="2696"/>
          <pc:sldLayoutMkLst>
            <pc:docMk/>
            <pc:sldMasterMk cId="2909993051" sldId="2147483670"/>
            <pc:sldLayoutMk cId="2798777428" sldId="2147483678"/>
          </pc:sldLayoutMkLst>
        </pc:sldLayoutChg>
        <pc:sldLayoutChg chg="new del replId">
          <pc:chgData name="Marco Parenzan" userId="a83bbb23f3e251dc" providerId="LiveId" clId="{66402350-CCAD-4E50-B438-9849571A7D8A}" dt="2023-01-06T10:25:18.783" v="59" actId="2696"/>
          <pc:sldLayoutMkLst>
            <pc:docMk/>
            <pc:sldMasterMk cId="2909993051" sldId="2147483670"/>
            <pc:sldLayoutMk cId="1517198182" sldId="2147483679"/>
          </pc:sldLayoutMkLst>
        </pc:sldLayoutChg>
        <pc:sldLayoutChg chg="new del replId">
          <pc:chgData name="Marco Parenzan" userId="a83bbb23f3e251dc" providerId="LiveId" clId="{66402350-CCAD-4E50-B438-9849571A7D8A}" dt="2023-01-06T10:25:18.794" v="60" actId="2696"/>
          <pc:sldLayoutMkLst>
            <pc:docMk/>
            <pc:sldMasterMk cId="2909993051" sldId="2147483670"/>
            <pc:sldLayoutMk cId="580569045" sldId="2147483680"/>
          </pc:sldLayoutMkLst>
        </pc:sldLayoutChg>
        <pc:sldLayoutChg chg="new del replId">
          <pc:chgData name="Marco Parenzan" userId="a83bbb23f3e251dc" providerId="LiveId" clId="{66402350-CCAD-4E50-B438-9849571A7D8A}" dt="2023-01-06T10:25:18.805" v="61" actId="2696"/>
          <pc:sldLayoutMkLst>
            <pc:docMk/>
            <pc:sldMasterMk cId="2909993051" sldId="2147483670"/>
            <pc:sldLayoutMk cId="1083157441" sldId="2147483681"/>
          </pc:sldLayoutMkLst>
        </pc:sldLayoutChg>
      </pc:sldMasterChg>
      <pc:sldMasterChg chg="addSp delSp modSp new mod addSldLayout delSldLayout modSldLayout sldLayoutOrd">
        <pc:chgData name="Marco Parenzan" userId="a83bbb23f3e251dc" providerId="LiveId" clId="{66402350-CCAD-4E50-B438-9849571A7D8A}" dt="2023-01-06T11:30:07.160" v="669" actId="478"/>
        <pc:sldMasterMkLst>
          <pc:docMk/>
          <pc:sldMasterMk cId="588639137" sldId="2147483672"/>
        </pc:sldMasterMkLst>
        <pc:sldLayoutChg chg="addSp delSp modSp mod ord">
          <pc:chgData name="Marco Parenzan" userId="a83bbb23f3e251dc" providerId="LiveId" clId="{66402350-CCAD-4E50-B438-9849571A7D8A}" dt="2023-01-06T11:20:42.190" v="514"/>
          <pc:sldLayoutMkLst>
            <pc:docMk/>
            <pc:sldMasterMk cId="588639137" sldId="2147483672"/>
            <pc:sldLayoutMk cId="1650863424" sldId="2147483670"/>
          </pc:sldLayoutMkLst>
        </pc:sldLayoutChg>
        <pc:sldLayoutChg chg="delSp modSp mod ord">
          <pc:chgData name="Marco Parenzan" userId="a83bbb23f3e251dc" providerId="LiveId" clId="{66402350-CCAD-4E50-B438-9849571A7D8A}" dt="2023-01-06T10:52:54.797" v="336" actId="6014"/>
          <pc:sldLayoutMkLst>
            <pc:docMk/>
            <pc:sldMasterMk cId="588639137" sldId="2147483672"/>
            <pc:sldLayoutMk cId="1985560996" sldId="2147483671"/>
          </pc:sldLayoutMkLst>
        </pc:sldLayoutChg>
        <pc:sldLayoutChg chg="new del replId">
          <pc:chgData name="Marco Parenzan" userId="a83bbb23f3e251dc" providerId="LiveId" clId="{66402350-CCAD-4E50-B438-9849571A7D8A}" dt="2023-01-06T10:44:24.455" v="229" actId="2696"/>
          <pc:sldLayoutMkLst>
            <pc:docMk/>
            <pc:sldMasterMk cId="588639137" sldId="2147483672"/>
            <pc:sldLayoutMk cId="177770616" sldId="2147483673"/>
          </pc:sldLayoutMkLst>
        </pc:sldLayoutChg>
        <pc:sldLayoutChg chg="new del replId">
          <pc:chgData name="Marco Parenzan" userId="a83bbb23f3e251dc" providerId="LiveId" clId="{66402350-CCAD-4E50-B438-9849571A7D8A}" dt="2023-01-06T10:44:24.468" v="230" actId="2696"/>
          <pc:sldLayoutMkLst>
            <pc:docMk/>
            <pc:sldMasterMk cId="588639137" sldId="2147483672"/>
            <pc:sldLayoutMk cId="3837037668" sldId="2147483674"/>
          </pc:sldLayoutMkLst>
        </pc:sldLayoutChg>
        <pc:sldLayoutChg chg="new del replId">
          <pc:chgData name="Marco Parenzan" userId="a83bbb23f3e251dc" providerId="LiveId" clId="{66402350-CCAD-4E50-B438-9849571A7D8A}" dt="2023-01-06T10:44:24.477" v="231" actId="2696"/>
          <pc:sldLayoutMkLst>
            <pc:docMk/>
            <pc:sldMasterMk cId="588639137" sldId="2147483672"/>
            <pc:sldLayoutMk cId="2537096297" sldId="2147483675"/>
          </pc:sldLayoutMkLst>
        </pc:sldLayoutChg>
        <pc:sldLayoutChg chg="new del replId">
          <pc:chgData name="Marco Parenzan" userId="a83bbb23f3e251dc" providerId="LiveId" clId="{66402350-CCAD-4E50-B438-9849571A7D8A}" dt="2023-01-06T10:44:24.491" v="232" actId="2696"/>
          <pc:sldLayoutMkLst>
            <pc:docMk/>
            <pc:sldMasterMk cId="588639137" sldId="2147483672"/>
            <pc:sldLayoutMk cId="82959204" sldId="2147483676"/>
          </pc:sldLayoutMkLst>
        </pc:sldLayoutChg>
        <pc:sldLayoutChg chg="new del replId">
          <pc:chgData name="Marco Parenzan" userId="a83bbb23f3e251dc" providerId="LiveId" clId="{66402350-CCAD-4E50-B438-9849571A7D8A}" dt="2023-01-06T10:44:24.512" v="233" actId="2696"/>
          <pc:sldLayoutMkLst>
            <pc:docMk/>
            <pc:sldMasterMk cId="588639137" sldId="2147483672"/>
            <pc:sldLayoutMk cId="534720165" sldId="2147483677"/>
          </pc:sldLayoutMkLst>
        </pc:sldLayoutChg>
        <pc:sldLayoutChg chg="new del replId">
          <pc:chgData name="Marco Parenzan" userId="a83bbb23f3e251dc" providerId="LiveId" clId="{66402350-CCAD-4E50-B438-9849571A7D8A}" dt="2023-01-06T10:44:24.525" v="234" actId="2696"/>
          <pc:sldLayoutMkLst>
            <pc:docMk/>
            <pc:sldMasterMk cId="588639137" sldId="2147483672"/>
            <pc:sldLayoutMk cId="2874796579" sldId="2147483678"/>
          </pc:sldLayoutMkLst>
        </pc:sldLayoutChg>
        <pc:sldLayoutChg chg="new del replId">
          <pc:chgData name="Marco Parenzan" userId="a83bbb23f3e251dc" providerId="LiveId" clId="{66402350-CCAD-4E50-B438-9849571A7D8A}" dt="2023-01-06T10:44:24.536" v="235" actId="2696"/>
          <pc:sldLayoutMkLst>
            <pc:docMk/>
            <pc:sldMasterMk cId="588639137" sldId="2147483672"/>
            <pc:sldLayoutMk cId="1957651002" sldId="2147483679"/>
          </pc:sldLayoutMkLst>
        </pc:sldLayoutChg>
        <pc:sldLayoutChg chg="new del replId">
          <pc:chgData name="Marco Parenzan" userId="a83bbb23f3e251dc" providerId="LiveId" clId="{66402350-CCAD-4E50-B438-9849571A7D8A}" dt="2023-01-06T10:44:24.551" v="236" actId="2696"/>
          <pc:sldLayoutMkLst>
            <pc:docMk/>
            <pc:sldMasterMk cId="588639137" sldId="2147483672"/>
            <pc:sldLayoutMk cId="2103196943" sldId="2147483680"/>
          </pc:sldLayoutMkLst>
        </pc:sldLayoutChg>
        <pc:sldLayoutChg chg="new del replId">
          <pc:chgData name="Marco Parenzan" userId="a83bbb23f3e251dc" providerId="LiveId" clId="{66402350-CCAD-4E50-B438-9849571A7D8A}" dt="2023-01-06T10:44:24.563" v="237" actId="2696"/>
          <pc:sldLayoutMkLst>
            <pc:docMk/>
            <pc:sldMasterMk cId="588639137" sldId="2147483672"/>
            <pc:sldLayoutMk cId="3147736768" sldId="2147483681"/>
          </pc:sldLayoutMkLst>
        </pc:sldLayoutChg>
        <pc:sldLayoutChg chg="new del replId">
          <pc:chgData name="Marco Parenzan" userId="a83bbb23f3e251dc" providerId="LiveId" clId="{66402350-CCAD-4E50-B438-9849571A7D8A}" dt="2023-01-06T10:44:24.577" v="238" actId="2696"/>
          <pc:sldLayoutMkLst>
            <pc:docMk/>
            <pc:sldMasterMk cId="588639137" sldId="2147483672"/>
            <pc:sldLayoutMk cId="1152703917" sldId="2147483682"/>
          </pc:sldLayoutMkLst>
        </pc:sldLayoutChg>
        <pc:sldLayoutChg chg="addSp delSp modSp mod ord">
          <pc:chgData name="Marco Parenzan" userId="a83bbb23f3e251dc" providerId="LiveId" clId="{66402350-CCAD-4E50-B438-9849571A7D8A}" dt="2023-01-06T11:30:07.160" v="669" actId="478"/>
          <pc:sldLayoutMkLst>
            <pc:docMk/>
            <pc:sldMasterMk cId="3048249942" sldId="2147483662"/>
            <pc:sldLayoutMk cId="401034613" sldId="2147483683"/>
          </pc:sldLayoutMkLst>
        </pc:sldLayoutChg>
        <pc:sldLayoutChg chg="modSp del">
          <pc:chgData name="Marco Parenzan" userId="a83bbb23f3e251dc" providerId="LiveId" clId="{66402350-CCAD-4E50-B438-9849571A7D8A}" dt="2023-01-06T10:55:34.529" v="361" actId="2696"/>
          <pc:sldLayoutMkLst>
            <pc:docMk/>
            <pc:sldMasterMk cId="588639137" sldId="2147483672"/>
            <pc:sldLayoutMk cId="693655023" sldId="2147483683"/>
          </pc:sldLayoutMkLst>
        </pc:sldLayoutChg>
        <pc:sldLayoutChg chg="new del replId">
          <pc:chgData name="Marco Parenzan" userId="a83bbb23f3e251dc" providerId="LiveId" clId="{66402350-CCAD-4E50-B438-9849571A7D8A}" dt="2023-01-06T10:44:24.590" v="239" actId="2696"/>
          <pc:sldLayoutMkLst>
            <pc:docMk/>
            <pc:sldMasterMk cId="588639137" sldId="2147483672"/>
            <pc:sldLayoutMk cId="1067134034" sldId="2147483683"/>
          </pc:sldLayoutMkLst>
        </pc:sldLayoutChg>
        <pc:sldLayoutChg chg="modSp">
          <pc:chgData name="Marco Parenzan" userId="a83bbb23f3e251dc" providerId="LiveId" clId="{66402350-CCAD-4E50-B438-9849571A7D8A}" dt="2023-01-06T10:55:02.680" v="357"/>
          <pc:sldLayoutMkLst>
            <pc:docMk/>
            <pc:sldMasterMk cId="588639137" sldId="2147483672"/>
            <pc:sldLayoutMk cId="3011362076" sldId="2147483683"/>
          </pc:sldLayoutMkLst>
        </pc:sldLayoutChg>
        <pc:sldLayoutChg chg="modSp">
          <pc:chgData name="Marco Parenzan" userId="a83bbb23f3e251dc" providerId="LiveId" clId="{66402350-CCAD-4E50-B438-9849571A7D8A}" dt="2023-01-06T10:55:11.109" v="358"/>
          <pc:sldLayoutMkLst>
            <pc:docMk/>
            <pc:sldMasterMk cId="588639137" sldId="2147483672"/>
            <pc:sldLayoutMk cId="3876436660" sldId="2147483683"/>
          </pc:sldLayoutMkLst>
        </pc:sldLayoutChg>
        <pc:sldLayoutChg chg="modSp">
          <pc:chgData name="Marco Parenzan" userId="a83bbb23f3e251dc" providerId="LiveId" clId="{66402350-CCAD-4E50-B438-9849571A7D8A}" dt="2023-01-06T10:55:22.948" v="360"/>
          <pc:sldLayoutMkLst>
            <pc:docMk/>
            <pc:sldMasterMk cId="588639137" sldId="2147483672"/>
            <pc:sldLayoutMk cId="2790012517" sldId="2147483684"/>
          </pc:sldLayoutMkLst>
        </pc:sldLayoutChg>
        <pc:sldLayoutChg chg="addSp delSp modSp add mod modTransition">
          <pc:chgData name="Marco Parenzan" userId="a83bbb23f3e251dc" providerId="LiveId" clId="{66402350-CCAD-4E50-B438-9849571A7D8A}" dt="2023-01-06T11:30:02.873" v="668" actId="478"/>
          <pc:sldLayoutMkLst>
            <pc:docMk/>
            <pc:sldMasterMk cId="588639137" sldId="2147483672"/>
            <pc:sldLayoutMk cId="2926472915" sldId="2147483684"/>
          </pc:sldLayoutMkLst>
        </pc:sldLayoutChg>
        <pc:sldLayoutChg chg="new del mod replId">
          <pc:chgData name="Marco Parenzan" userId="a83bbb23f3e251dc" providerId="LiveId" clId="{66402350-CCAD-4E50-B438-9849571A7D8A}" dt="2023-01-06T11:07:49.745" v="406" actId="11236"/>
          <pc:sldLayoutMkLst>
            <pc:docMk/>
            <pc:sldMasterMk cId="588639137" sldId="2147483672"/>
            <pc:sldLayoutMk cId="74140656" sldId="2147483687"/>
          </pc:sldLayoutMkLst>
        </pc:sldLayoutChg>
        <pc:sldLayoutChg chg="addSp delSp modSp add mod replId modTransition">
          <pc:chgData name="Marco Parenzan" userId="a83bbb23f3e251dc" providerId="LiveId" clId="{66402350-CCAD-4E50-B438-9849571A7D8A}" dt="2023-01-06T11:22:56.412" v="547" actId="6014"/>
          <pc:sldLayoutMkLst>
            <pc:docMk/>
            <pc:sldMasterMk cId="588639137" sldId="2147483672"/>
            <pc:sldLayoutMk cId="3772997530" sldId="2147483687"/>
          </pc:sldLayoutMkLst>
        </pc:sldLayoutChg>
      </pc:sldMasterChg>
      <pc:sldMasterChg chg="addSp modSp add mod addSldLayout modSldLayout">
        <pc:chgData name="Marco Parenzan" userId="a83bbb23f3e251dc" providerId="LiveId" clId="{66402350-CCAD-4E50-B438-9849571A7D8A}" dt="2023-01-06T11:26:45.396" v="572" actId="1076"/>
        <pc:sldMasterMkLst>
          <pc:docMk/>
          <pc:sldMasterMk cId="1291783314" sldId="2147483673"/>
        </pc:sldMasterMkLst>
        <pc:sldLayoutChg chg="add mod replId">
          <pc:chgData name="Marco Parenzan" userId="a83bbb23f3e251dc" providerId="LiveId" clId="{66402350-CCAD-4E50-B438-9849571A7D8A}" dt="2023-01-06T10:50:50.099" v="324" actId="2890"/>
          <pc:sldLayoutMkLst>
            <pc:docMk/>
            <pc:sldMasterMk cId="1291783314" sldId="2147483673"/>
            <pc:sldLayoutMk cId="414213265" sldId="2147483674"/>
          </pc:sldLayoutMkLst>
        </pc:sldLayoutChg>
        <pc:sldLayoutChg chg="addSp modSp add mod replId">
          <pc:chgData name="Marco Parenzan" userId="a83bbb23f3e251dc" providerId="LiveId" clId="{66402350-CCAD-4E50-B438-9849571A7D8A}" dt="2023-01-06T11:20:34.080" v="510" actId="1076"/>
          <pc:sldLayoutMkLst>
            <pc:docMk/>
            <pc:sldMasterMk cId="1291783314" sldId="2147483673"/>
            <pc:sldLayoutMk cId="2755409172" sldId="2147483675"/>
          </pc:sldLayoutMkLst>
        </pc:sldLayoutChg>
        <pc:sldLayoutChg chg="delSp modSp mod">
          <pc:chgData name="Marco Parenzan" userId="a83bbb23f3e251dc" providerId="LiveId" clId="{66402350-CCAD-4E50-B438-9849571A7D8A}" dt="2023-01-06T10:57:12.088" v="371" actId="113"/>
          <pc:sldLayoutMkLst>
            <pc:docMk/>
            <pc:sldMasterMk cId="1291783314" sldId="2147483673"/>
            <pc:sldLayoutMk cId="3611481068" sldId="2147483681"/>
          </pc:sldLayoutMkLst>
        </pc:sldLayoutChg>
        <pc:sldLayoutChg chg="addSp modSp mod">
          <pc:chgData name="Marco Parenzan" userId="a83bbb23f3e251dc" providerId="LiveId" clId="{66402350-CCAD-4E50-B438-9849571A7D8A}" dt="2023-01-06T11:19:59.923" v="509" actId="1076"/>
          <pc:sldLayoutMkLst>
            <pc:docMk/>
            <pc:sldMasterMk cId="1291783314" sldId="2147483673"/>
            <pc:sldLayoutMk cId="3054358718" sldId="2147483685"/>
          </pc:sldLayoutMkLst>
        </pc:sldLayoutChg>
      </pc:sldMasterChg>
      <pc:sldMasterChg chg="new del mod addSldLayout delSldLayout sldLayoutOrd">
        <pc:chgData name="Marco Parenzan" userId="a83bbb23f3e251dc" providerId="LiveId" clId="{66402350-CCAD-4E50-B438-9849571A7D8A}" dt="2023-01-06T10:53:56.754" v="349" actId="2696"/>
        <pc:sldMasterMkLst>
          <pc:docMk/>
          <pc:sldMasterMk cId="4001788636" sldId="2147483677"/>
        </pc:sldMasterMkLst>
        <pc:sldLayoutChg chg="new del replId">
          <pc:chgData name="Marco Parenzan" userId="a83bbb23f3e251dc" providerId="LiveId" clId="{66402350-CCAD-4E50-B438-9849571A7D8A}" dt="2023-01-06T10:53:56.701" v="339" actId="2696"/>
          <pc:sldLayoutMkLst>
            <pc:docMk/>
            <pc:sldMasterMk cId="4001788636" sldId="2147483677"/>
            <pc:sldLayoutMk cId="417973868" sldId="2147483678"/>
          </pc:sldLayoutMkLst>
        </pc:sldLayoutChg>
        <pc:sldLayoutChg chg="new del replId">
          <pc:chgData name="Marco Parenzan" userId="a83bbb23f3e251dc" providerId="LiveId" clId="{66402350-CCAD-4E50-B438-9849571A7D8A}" dt="2023-01-06T10:53:56.705" v="340" actId="2696"/>
          <pc:sldLayoutMkLst>
            <pc:docMk/>
            <pc:sldMasterMk cId="4001788636" sldId="2147483677"/>
            <pc:sldLayoutMk cId="1556769539" sldId="2147483679"/>
          </pc:sldLayoutMkLst>
        </pc:sldLayoutChg>
        <pc:sldLayoutChg chg="new replId">
          <pc:chgData name="Marco Parenzan" userId="a83bbb23f3e251dc" providerId="LiveId" clId="{66402350-CCAD-4E50-B438-9849571A7D8A}" dt="2023-01-06T10:53:29.209" v="337" actId="6938"/>
          <pc:sldLayoutMkLst>
            <pc:docMk/>
            <pc:sldMasterMk cId="3048249942" sldId="2147483662"/>
            <pc:sldLayoutMk cId="666959592" sldId="2147483680"/>
          </pc:sldLayoutMkLst>
        </pc:sldLayoutChg>
        <pc:sldLayoutChg chg="new del replId">
          <pc:chgData name="Marco Parenzan" userId="a83bbb23f3e251dc" providerId="LiveId" clId="{66402350-CCAD-4E50-B438-9849571A7D8A}" dt="2023-01-06T10:53:56.710" v="341" actId="2696"/>
          <pc:sldLayoutMkLst>
            <pc:docMk/>
            <pc:sldMasterMk cId="4001788636" sldId="2147483677"/>
            <pc:sldLayoutMk cId="1354143961" sldId="2147483681"/>
          </pc:sldLayoutMkLst>
        </pc:sldLayoutChg>
        <pc:sldLayoutChg chg="new del replId">
          <pc:chgData name="Marco Parenzan" userId="a83bbb23f3e251dc" providerId="LiveId" clId="{66402350-CCAD-4E50-B438-9849571A7D8A}" dt="2023-01-06T10:53:56.715" v="342" actId="2696"/>
          <pc:sldLayoutMkLst>
            <pc:docMk/>
            <pc:sldMasterMk cId="4001788636" sldId="2147483677"/>
            <pc:sldLayoutMk cId="3653836291" sldId="2147483682"/>
          </pc:sldLayoutMkLst>
        </pc:sldLayoutChg>
        <pc:sldLayoutChg chg="new del replId">
          <pc:chgData name="Marco Parenzan" userId="a83bbb23f3e251dc" providerId="LiveId" clId="{66402350-CCAD-4E50-B438-9849571A7D8A}" dt="2023-01-06T10:53:56.721" v="343" actId="2696"/>
          <pc:sldLayoutMkLst>
            <pc:docMk/>
            <pc:sldMasterMk cId="4001788636" sldId="2147483677"/>
            <pc:sldLayoutMk cId="3397968589" sldId="2147483683"/>
          </pc:sldLayoutMkLst>
        </pc:sldLayoutChg>
        <pc:sldLayoutChg chg="new del replId">
          <pc:chgData name="Marco Parenzan" userId="a83bbb23f3e251dc" providerId="LiveId" clId="{66402350-CCAD-4E50-B438-9849571A7D8A}" dt="2023-01-06T10:53:56.725" v="344" actId="2696"/>
          <pc:sldLayoutMkLst>
            <pc:docMk/>
            <pc:sldMasterMk cId="4001788636" sldId="2147483677"/>
            <pc:sldLayoutMk cId="94490717" sldId="2147483684"/>
          </pc:sldLayoutMkLst>
        </pc:sldLayoutChg>
        <pc:sldLayoutChg chg="new del replId">
          <pc:chgData name="Marco Parenzan" userId="a83bbb23f3e251dc" providerId="LiveId" clId="{66402350-CCAD-4E50-B438-9849571A7D8A}" dt="2023-01-06T10:53:56.729" v="345" actId="2696"/>
          <pc:sldLayoutMkLst>
            <pc:docMk/>
            <pc:sldMasterMk cId="4001788636" sldId="2147483677"/>
            <pc:sldLayoutMk cId="2907574981" sldId="2147483685"/>
          </pc:sldLayoutMkLst>
        </pc:sldLayoutChg>
        <pc:sldLayoutChg chg="new del replId">
          <pc:chgData name="Marco Parenzan" userId="a83bbb23f3e251dc" providerId="LiveId" clId="{66402350-CCAD-4E50-B438-9849571A7D8A}" dt="2023-01-06T10:53:56.736" v="346" actId="2696"/>
          <pc:sldLayoutMkLst>
            <pc:docMk/>
            <pc:sldMasterMk cId="4001788636" sldId="2147483677"/>
            <pc:sldLayoutMk cId="823539671" sldId="2147483686"/>
          </pc:sldLayoutMkLst>
        </pc:sldLayoutChg>
        <pc:sldLayoutChg chg="new del replId">
          <pc:chgData name="Marco Parenzan" userId="a83bbb23f3e251dc" providerId="LiveId" clId="{66402350-CCAD-4E50-B438-9849571A7D8A}" dt="2023-01-06T10:53:56.741" v="347" actId="2696"/>
          <pc:sldLayoutMkLst>
            <pc:docMk/>
            <pc:sldMasterMk cId="4001788636" sldId="2147483677"/>
            <pc:sldLayoutMk cId="1854393943" sldId="2147483687"/>
          </pc:sldLayoutMkLst>
        </pc:sldLayoutChg>
        <pc:sldLayoutChg chg="new del replId">
          <pc:chgData name="Marco Parenzan" userId="a83bbb23f3e251dc" providerId="LiveId" clId="{66402350-CCAD-4E50-B438-9849571A7D8A}" dt="2023-01-06T10:53:56.747" v="348" actId="2696"/>
          <pc:sldLayoutMkLst>
            <pc:docMk/>
            <pc:sldMasterMk cId="4001788636" sldId="2147483677"/>
            <pc:sldLayoutMk cId="303049009" sldId="2147483688"/>
          </pc:sldLayoutMkLst>
        </pc:sldLayoutChg>
      </pc:sldMasterChg>
    </pc:docChg>
  </pc:docChgLst>
  <pc:docChgLst>
    <pc:chgData name="Marco Parenzan" userId="a83bbb23f3e251dc" providerId="LiveId" clId="{B7E7B966-0F08-41F2-ADB0-F3BB346DF19B}"/>
    <pc:docChg chg="undo custSel modMainMaster">
      <pc:chgData name="Marco Parenzan" userId="a83bbb23f3e251dc" providerId="LiveId" clId="{B7E7B966-0F08-41F2-ADB0-F3BB346DF19B}" dt="2024-02-10T17:34:22" v="77" actId="12789"/>
      <pc:docMkLst>
        <pc:docMk/>
      </pc:docMkLst>
      <pc:sldMasterChg chg="addSp delSp modSp mod">
        <pc:chgData name="Marco Parenzan" userId="a83bbb23f3e251dc" providerId="LiveId" clId="{B7E7B966-0F08-41F2-ADB0-F3BB346DF19B}" dt="2024-02-10T17:34:22" v="77" actId="12789"/>
        <pc:sldMasterMkLst>
          <pc:docMk/>
          <pc:sldMasterMk cId="3048249942" sldId="2147483662"/>
        </pc:sldMasterMkLst>
      </pc:sldMasterChg>
      <pc:sldMasterChg chg="modSldLayout">
        <pc:chgData name="Marco Parenzan" userId="a83bbb23f3e251dc" providerId="LiveId" clId="{B7E7B966-0F08-41F2-ADB0-F3BB346DF19B}" dt="2024-02-10T17:33:36.325" v="63" actId="1076"/>
        <pc:sldMasterMkLst>
          <pc:docMk/>
          <pc:sldMasterMk cId="588639137" sldId="2147483672"/>
        </pc:sldMasterMkLst>
        <pc:sldLayoutChg chg="addSp delSp modSp mod">
          <pc:chgData name="Marco Parenzan" userId="a83bbb23f3e251dc" providerId="LiveId" clId="{B7E7B966-0F08-41F2-ADB0-F3BB346DF19B}" dt="2024-02-10T17:33:36.325" v="63" actId="1076"/>
          <pc:sldLayoutMkLst>
            <pc:docMk/>
            <pc:sldMasterMk cId="588639137" sldId="2147483672"/>
            <pc:sldLayoutMk cId="1650863424" sldId="214748367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79F187-AA7B-B9EB-417D-A11042A5C0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271A-CB58-D780-E97A-976ABB5C31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311FB-7E68-42D8-B905-797E3C8A5380}" type="datetimeFigureOut">
              <a:rPr lang="it-IT" smtClean="0"/>
              <a:t>22/02/2025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B5587-09B1-1B92-1987-298BD97B1D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D8DB-864B-FF6D-9B9E-A3990A5A5F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778EB-3311-4540-80F9-10D60222649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1407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E6C70-8016-4BA3-9E49-DFACDE023F0F}" type="datetimeFigureOut">
              <a:rPr lang="it-IT" smtClean="0"/>
              <a:t>22/02/2025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0003E-9E12-408D-A6F4-00E3205AEDE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185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2DD78-F36F-4CED-8AB8-7EDB06BE609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740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A50CF4F-5907-6C39-762B-A14FB24F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2801257"/>
            <a:ext cx="7155543" cy="2409371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lang="it-IT" sz="3200" b="1" dirty="0">
                <a:solidFill>
                  <a:schemeClr val="bg1"/>
                </a:solidFill>
                <a:latin typeface="Open Sans" pitchFamily="2" charset="0"/>
                <a:ea typeface="+mn-ea"/>
                <a:cs typeface="Open Sans" pitchFamily="2" charset="0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009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7896805-5E99-8767-16A9-13F7E7D6CD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1656" y="365124"/>
            <a:ext cx="9176657" cy="1336163"/>
          </a:xfrm>
          <a:prstGeom prst="rect">
            <a:avLst/>
          </a:prstGeom>
        </p:spPr>
        <p:txBody>
          <a:bodyPr anchor="ctr"/>
          <a:lstStyle>
            <a:lvl1pPr>
              <a:defRPr sz="3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Demo</a:t>
            </a:r>
            <a:endParaRPr lang="it-IT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112F960-9285-3860-88A6-95FB6E1447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4001" y="2061713"/>
            <a:ext cx="4781908" cy="301924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0B946-5470-D7D6-A57D-91FD903EBF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782" y="1864406"/>
            <a:ext cx="5082270" cy="423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5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6913C-73CA-46AA-AE87-2527CB58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74460-A50A-4CCB-8FEC-CCD4A0FB6BFA}"/>
              </a:ext>
            </a:extLst>
          </p:cNvPr>
          <p:cNvSpPr/>
          <p:nvPr userDrawn="1"/>
        </p:nvSpPr>
        <p:spPr>
          <a:xfrm>
            <a:off x="661099" y="1988662"/>
            <a:ext cx="2363984" cy="2137268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12800" b="1" dirty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8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F51CB-A736-415C-B9E9-1B84D2C6AB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7600" y="2976880"/>
            <a:ext cx="8188960" cy="2966720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</a:t>
            </a:r>
          </a:p>
        </p:txBody>
      </p:sp>
    </p:spTree>
    <p:extLst>
      <p:ext uri="{BB962C8B-B14F-4D97-AF65-F5344CB8AC3E}">
        <p14:creationId xmlns:p14="http://schemas.microsoft.com/office/powerpoint/2010/main" val="307915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F7685D-39A8-45E1-8076-0D7F8373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5B082AE-CA71-4080-87AD-C389F18A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B8A2E-1AFA-4BEF-9C7E-247DC553EC2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72D061B-6416-41D4-8170-E27EC47F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34008C5-4015-45BF-B3C3-F0B6FD20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5A62-CBB8-4123-B37F-683A8030E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1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F15D6B-2350-BE81-746C-30D18A0F7C68}"/>
              </a:ext>
            </a:extLst>
          </p:cNvPr>
          <p:cNvSpPr/>
          <p:nvPr userDrawn="1"/>
        </p:nvSpPr>
        <p:spPr>
          <a:xfrm>
            <a:off x="6096001" y="1996287"/>
            <a:ext cx="6096000" cy="4358331"/>
          </a:xfrm>
          <a:prstGeom prst="rect">
            <a:avLst/>
          </a:prstGeom>
          <a:solidFill>
            <a:srgbClr val="324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43671D1F-FA0F-4341-7D96-A9D680FC08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5525" y="4999116"/>
            <a:ext cx="1472367" cy="784080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999BBB0-548B-6455-52DE-7D0D09CF3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43526" y="3337786"/>
            <a:ext cx="3502381" cy="684693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7553828-1DF9-28E2-0835-2E7F388A30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89881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Sponsors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B1D8FA-8652-7158-811F-67369BB660B6}"/>
              </a:ext>
            </a:extLst>
          </p:cNvPr>
          <p:cNvSpPr txBox="1"/>
          <p:nvPr userDrawn="1"/>
        </p:nvSpPr>
        <p:spPr>
          <a:xfrm>
            <a:off x="838200" y="343672"/>
            <a:ext cx="10541000" cy="89923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it-IT" sz="3200" dirty="0"/>
              <a:t>Sponsors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8CFE7EA-FEBA-1396-F31C-4D371D6168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62763" y="2325517"/>
            <a:ext cx="3553447" cy="8741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4D0491-BD48-759D-DC96-04F1E5A6484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974543" y="1432349"/>
            <a:ext cx="2452914" cy="923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05B514-BBDF-F6B2-E66A-2F189B6038F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414876" y="4233312"/>
            <a:ext cx="3019846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4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EAECA2C-4EA2-D4F2-734E-8B2663FD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268607" cy="287972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78251B-A4E5-2344-D3F4-239C26835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8268607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04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EAECA2C-4EA2-D4F2-734E-8B2663FD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268607" cy="287972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C78251B-A4E5-2344-D3F4-239C26835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8268607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3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A9AB-AE88-89CB-1B76-390A6977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B9336-7CF9-6DBE-2B3F-9A8906D1B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66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A9AB-AE88-89CB-1B76-390A6977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733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03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88CE-A252-6263-30B8-0AF3FFE1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3F87-0131-7BA2-72D5-E08759DB3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B0771-0033-F9B5-EC49-F27E0C6D5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45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88CE-A252-6263-30B8-0AF3FFE1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3F87-0131-7BA2-72D5-E08759DB3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132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B0771-0033-F9B5-EC49-F27E0C6D5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9960" y="1825625"/>
            <a:ext cx="34132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A3BFD12-5F2E-131D-2F93-A7BD75B46FE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944438" y="1825625"/>
            <a:ext cx="34132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581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1.png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5.png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4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0217D4C-FB8E-F44C-40C3-AD4793403BF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14620" y="4457699"/>
            <a:ext cx="1915886" cy="725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55FCE-4E66-E6C0-B0CB-B666A76DB2D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05486" y="2614502"/>
            <a:ext cx="4371298" cy="18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6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4" r:id="rId2"/>
    <p:sldLayoutId id="21474836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9257CBA-A82E-066B-F5AB-348B4741D07A}"/>
              </a:ext>
            </a:extLst>
          </p:cNvPr>
          <p:cNvSpPr/>
          <p:nvPr userDrawn="1"/>
        </p:nvSpPr>
        <p:spPr>
          <a:xfrm>
            <a:off x="0" y="365125"/>
            <a:ext cx="12192000" cy="1325563"/>
          </a:xfrm>
          <a:prstGeom prst="rect">
            <a:avLst/>
          </a:prstGeom>
          <a:solidFill>
            <a:srgbClr val="324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54DE08-1700-114D-4DE0-E49A2306CA0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114" y="627510"/>
            <a:ext cx="1902362" cy="80214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7048C-E359-F66D-AD4D-97D47FB3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656" y="365125"/>
            <a:ext cx="91621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C945F-7803-9CF7-4561-E707D977A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596F0BD-2963-5551-554E-EA7A0E0A80E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55224" y="6348420"/>
            <a:ext cx="974271" cy="369007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9539977-F044-DF12-6809-40340F3FC9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746818" y="6313814"/>
            <a:ext cx="1831892" cy="358123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54965EBE-9825-B0FA-6646-86E0A5DFAAA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67053" y="6233460"/>
            <a:ext cx="974271" cy="518829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501848D3-99D4-6E8D-F4CA-95B5FB78B78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622157" y="6269301"/>
            <a:ext cx="1817755" cy="447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C233BB-1A08-40F0-FE6C-EAAE7FF0B372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461442" y="5826071"/>
            <a:ext cx="730558" cy="10446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7B219E-DA8D-3B8A-23E2-1FF3BFCC0536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686352" y="6269301"/>
            <a:ext cx="1894623" cy="46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4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86" r:id="rId7"/>
    <p:sldLayoutId id="2147483691" r:id="rId8"/>
    <p:sldLayoutId id="214748369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spc="120" baseline="0">
          <a:solidFill>
            <a:schemeClr val="bg1"/>
          </a:solidFill>
          <a:latin typeface="Open Sans Light" pitchFamily="2" charset="0"/>
          <a:ea typeface="+mj-ea"/>
          <a:cs typeface="Open Sans Ligh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324147"/>
          </a:solidFill>
          <a:latin typeface="Open Sans" pitchFamily="2" charset="0"/>
          <a:ea typeface="+mn-ea"/>
          <a:cs typeface="Open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24147"/>
          </a:solidFill>
          <a:latin typeface="Open Sans" pitchFamily="2" charset="0"/>
          <a:ea typeface="+mn-ea"/>
          <a:cs typeface="Open Sans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24147"/>
          </a:solidFill>
          <a:latin typeface="Open Sans" pitchFamily="2" charset="0"/>
          <a:ea typeface="+mn-ea"/>
          <a:cs typeface="Open Sans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324147"/>
          </a:solidFill>
          <a:latin typeface="Open Sans" pitchFamily="2" charset="0"/>
          <a:ea typeface="+mn-ea"/>
          <a:cs typeface="Open Sans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324147"/>
          </a:solidFill>
          <a:latin typeface="Open Sans" pitchFamily="2" charset="0"/>
          <a:ea typeface="+mn-ea"/>
          <a:cs typeface="Open Sans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ethein.medium.com/medallion-architecture-best-practices-for-managing-bronze-silver-and-gold-486de7c90055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databricks.com/glossary/medallion-architectur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oparenzan/SantaToysSim" TargetMode="External"/><Relationship Id="rId2" Type="http://schemas.openxmlformats.org/officeDocument/2006/relationships/hyperlink" Target="https://github.com/marcoparenzan/TheThingsHub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marcoparenzan/communityactivity/tree/main/Myself/2025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04F39-FFFC-2E03-CFD5-91982385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Reinventare IoT Central </a:t>
            </a:r>
            <a:br>
              <a:rPr lang="it-IT" dirty="0"/>
            </a:br>
            <a:r>
              <a:rPr lang="it-IT" dirty="0"/>
              <a:t>con Microsoft Fabric</a:t>
            </a:r>
          </a:p>
        </p:txBody>
      </p:sp>
    </p:spTree>
    <p:extLst>
      <p:ext uri="{BB962C8B-B14F-4D97-AF65-F5344CB8AC3E}">
        <p14:creationId xmlns:p14="http://schemas.microsoft.com/office/powerpoint/2010/main" val="448018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A08355-16FC-E0E5-4B96-0A8423B8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crisi dell’IoT pre-2024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C28C8B-2191-77CB-B8B4-148C9234B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IoT Hub? Event Hub?</a:t>
            </a:r>
          </a:p>
          <a:p>
            <a:r>
              <a:rPr lang="it-IT" dirty="0"/>
              <a:t>Stream Analytics?</a:t>
            </a:r>
          </a:p>
          <a:p>
            <a:r>
              <a:rPr lang="it-IT" dirty="0"/>
              <a:t>Azure Storage?</a:t>
            </a:r>
          </a:p>
          <a:p>
            <a:r>
              <a:rPr lang="it-IT" dirty="0"/>
              <a:t>Cosmos Db?</a:t>
            </a:r>
          </a:p>
          <a:p>
            <a:r>
              <a:rPr lang="it-IT" dirty="0"/>
              <a:t>Power BI Streaming Data Flow?</a:t>
            </a:r>
          </a:p>
          <a:p>
            <a:r>
              <a:rPr lang="it-IT" dirty="0"/>
              <a:t>Azure Data Explorer?</a:t>
            </a:r>
          </a:p>
          <a:p>
            <a:r>
              <a:rPr lang="it-IT" dirty="0"/>
              <a:t>IoT Central?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Azure IoT Central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754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6484-683E-4352-09ED-BC5C135F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656" y="365125"/>
            <a:ext cx="9162143" cy="1325563"/>
          </a:xfrm>
        </p:spPr>
        <p:txBody>
          <a:bodyPr/>
          <a:lstStyle/>
          <a:p>
            <a:r>
              <a:rPr lang="it-IT"/>
              <a:t>Azure IoT è cambiato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B89A8-300F-C51D-24A9-4DC2B1AE0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/>
              <a:t>Non è </a:t>
            </a:r>
            <a:r>
              <a:rPr lang="en-US" dirty="0" err="1"/>
              <a:t>più</a:t>
            </a:r>
            <a:r>
              <a:rPr lang="en-US" dirty="0"/>
              <a:t> IoT Hub-</a:t>
            </a:r>
            <a:r>
              <a:rPr lang="en-US" dirty="0" err="1"/>
              <a:t>centrico</a:t>
            </a:r>
            <a:endParaRPr lang="en-US" dirty="0"/>
          </a:p>
          <a:p>
            <a:r>
              <a:rPr lang="en-US" dirty="0" err="1"/>
              <a:t>Esiste</a:t>
            </a:r>
            <a:r>
              <a:rPr lang="en-US" dirty="0"/>
              <a:t> Microsoft Fabric come backend per le </a:t>
            </a:r>
            <a:r>
              <a:rPr lang="en-US" dirty="0" err="1"/>
              <a:t>soluzioni</a:t>
            </a:r>
            <a:r>
              <a:rPr lang="en-US" dirty="0"/>
              <a:t> IoT</a:t>
            </a:r>
          </a:p>
          <a:p>
            <a:r>
              <a:rPr lang="en-US" dirty="0"/>
              <a:t>MQTT </a:t>
            </a:r>
            <a:r>
              <a:rPr lang="en-US" dirty="0" err="1"/>
              <a:t>sta</a:t>
            </a:r>
            <a:r>
              <a:rPr lang="en-US" dirty="0"/>
              <a:t> al </a:t>
            </a:r>
            <a:r>
              <a:rPr lang="en-US" dirty="0" err="1"/>
              <a:t>centro</a:t>
            </a:r>
            <a:endParaRPr lang="en-US" dirty="0"/>
          </a:p>
          <a:p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finalmente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nuova</a:t>
            </a:r>
            <a:r>
              <a:rPr lang="en-US" dirty="0"/>
              <a:t> </a:t>
            </a:r>
            <a:r>
              <a:rPr lang="en-US" dirty="0" err="1"/>
              <a:t>proposta</a:t>
            </a:r>
            <a:r>
              <a:rPr lang="en-US" dirty="0"/>
              <a:t>: Azure IoT Operations (</a:t>
            </a:r>
            <a:r>
              <a:rPr lang="en-US" dirty="0" err="1"/>
              <a:t>annunciato</a:t>
            </a:r>
            <a:r>
              <a:rPr lang="en-US" dirty="0"/>
              <a:t> a Ignite 2023, GA a Ignite 2024)</a:t>
            </a:r>
          </a:p>
        </p:txBody>
      </p:sp>
    </p:spTree>
    <p:extLst>
      <p:ext uri="{BB962C8B-B14F-4D97-AF65-F5344CB8AC3E}">
        <p14:creationId xmlns:p14="http://schemas.microsoft.com/office/powerpoint/2010/main" val="129127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B67C4B-8E34-2B63-01DB-7C9591F0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Facts: Medallion Architecture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35D3DD-B1B8-BE70-7B92-CDDE4C8520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1000" y="2115344"/>
            <a:ext cx="88900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0983E5-7861-3C2B-E6CC-E294BBF9CD2F}"/>
              </a:ext>
            </a:extLst>
          </p:cNvPr>
          <p:cNvSpPr txBox="1"/>
          <p:nvPr/>
        </p:nvSpPr>
        <p:spPr>
          <a:xfrm>
            <a:off x="3301254" y="5606988"/>
            <a:ext cx="6136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https://piethein.medium.com/medallion-architecture-best-practices-for-managing-bronze-silver-and-gold-486de7c90055</a:t>
            </a:r>
            <a:r>
              <a:rPr lang="it-IT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C5DDC-31E6-0722-29EA-CDFFD5A4B05A}"/>
              </a:ext>
            </a:extLst>
          </p:cNvPr>
          <p:cNvSpPr txBox="1"/>
          <p:nvPr/>
        </p:nvSpPr>
        <p:spPr>
          <a:xfrm>
            <a:off x="3301254" y="2059781"/>
            <a:ext cx="6136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4"/>
              </a:rPr>
              <a:t>https://www.databricks.com/glossary/medallion-architecture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47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CE9F0-7CBB-DF2B-2DAF-A6ADB8AAE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31073-EE8F-1A10-E37F-F7E43ED190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>
                <a:solidFill>
                  <a:schemeClr val="tx1"/>
                </a:solidFill>
              </a:rPr>
              <a:t>Nella medallion architecture, il «raw» ma anche il «bronze» è un problema da sviluppatori!</a:t>
            </a:r>
          </a:p>
        </p:txBody>
      </p:sp>
    </p:spTree>
    <p:extLst>
      <p:ext uri="{BB962C8B-B14F-4D97-AF65-F5344CB8AC3E}">
        <p14:creationId xmlns:p14="http://schemas.microsoft.com/office/powerpoint/2010/main" val="227773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BFB8FE-311A-09BC-9822-883635EABF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spc="120" baseline="0">
                <a:solidFill>
                  <a:schemeClr val="bg1"/>
                </a:solidFill>
                <a:latin typeface="Open Sans Light" pitchFamily="2" charset="0"/>
                <a:ea typeface="+mj-ea"/>
                <a:cs typeface="Open Sans Light" pitchFamily="2" charset="0"/>
              </a:defRPr>
            </a:lvl1pPr>
          </a:lstStyle>
          <a:p>
            <a:r>
              <a:rPr lang="en-US" dirty="0" err="1"/>
              <a:t>Attingiamo</a:t>
            </a:r>
            <a:r>
              <a:rPr lang="en-US" dirty="0"/>
              <a:t> a </a:t>
            </a:r>
            <a:r>
              <a:rPr lang="en-US" dirty="0" err="1"/>
              <a:t>piene</a:t>
            </a:r>
            <a:r>
              <a:rPr lang="en-US" dirty="0"/>
              <a:t> mani alle experiences!</a:t>
            </a:r>
            <a:endParaRPr lang="it-IT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B817C8-74D6-46FA-9712-A9C0D5BC9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41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5F19C6-4B05-8BD4-F905-460F771731F1}"/>
              </a:ext>
            </a:extLst>
          </p:cNvPr>
          <p:cNvSpPr/>
          <p:nvPr/>
        </p:nvSpPr>
        <p:spPr>
          <a:xfrm>
            <a:off x="4872309" y="1423307"/>
            <a:ext cx="5316844" cy="380641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dirty="0"/>
              <a:t>Microsoft Fabric Workspace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EC3EE58-6DBF-CAC7-C09B-4FC7DDEBB271}"/>
              </a:ext>
            </a:extLst>
          </p:cNvPr>
          <p:cNvSpPr/>
          <p:nvPr/>
        </p:nvSpPr>
        <p:spPr>
          <a:xfrm>
            <a:off x="5063822" y="2054679"/>
            <a:ext cx="1028695" cy="2622265"/>
          </a:xfrm>
          <a:prstGeom prst="roundRect">
            <a:avLst/>
          </a:prstGeom>
          <a:solidFill>
            <a:srgbClr val="AD7E57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Bronze Storage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53842D-D7A1-47C9-E76F-735638EE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Uno schema di riferimento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46A421-D518-A37B-1BC8-7A0538742200}"/>
              </a:ext>
            </a:extLst>
          </p:cNvPr>
          <p:cNvSpPr/>
          <p:nvPr/>
        </p:nvSpPr>
        <p:spPr>
          <a:xfrm>
            <a:off x="523700" y="2438271"/>
            <a:ext cx="1091046" cy="62345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Devices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A169FB-E5AD-1026-6A28-75C3C5C54CD1}"/>
              </a:ext>
            </a:extLst>
          </p:cNvPr>
          <p:cNvSpPr/>
          <p:nvPr/>
        </p:nvSpPr>
        <p:spPr>
          <a:xfrm>
            <a:off x="1906569" y="2411536"/>
            <a:ext cx="1239982" cy="67692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IoT Hub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0A1913-C5D9-033B-456F-298B5FC94D7D}"/>
              </a:ext>
            </a:extLst>
          </p:cNvPr>
          <p:cNvSpPr/>
          <p:nvPr/>
        </p:nvSpPr>
        <p:spPr>
          <a:xfrm>
            <a:off x="10552833" y="1528775"/>
            <a:ext cx="1239982" cy="370094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dirty="0"/>
              <a:t>Apps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63E4C7D-94AB-46D6-E736-B1861B9C29E4}"/>
              </a:ext>
            </a:extLst>
          </p:cNvPr>
          <p:cNvSpPr/>
          <p:nvPr/>
        </p:nvSpPr>
        <p:spPr>
          <a:xfrm>
            <a:off x="7052655" y="3288721"/>
            <a:ext cx="1382058" cy="1194955"/>
          </a:xfrm>
          <a:prstGeom prst="round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Silver</a:t>
            </a:r>
            <a:br>
              <a:rPr lang="it-IT" dirty="0"/>
            </a:br>
            <a:r>
              <a:rPr lang="it-IT" dirty="0"/>
              <a:t>Gold Storage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CE85E43-37F8-F678-A243-44086E013EA4}"/>
              </a:ext>
            </a:extLst>
          </p:cNvPr>
          <p:cNvSpPr/>
          <p:nvPr/>
        </p:nvSpPr>
        <p:spPr>
          <a:xfrm flipH="1">
            <a:off x="3184637" y="2500617"/>
            <a:ext cx="1831832" cy="498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Hot Data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64D8137E-7B18-0F46-CB03-D172FE7CF830}"/>
              </a:ext>
            </a:extLst>
          </p:cNvPr>
          <p:cNvSpPr/>
          <p:nvPr/>
        </p:nvSpPr>
        <p:spPr>
          <a:xfrm flipH="1">
            <a:off x="5990887" y="3647739"/>
            <a:ext cx="1157657" cy="498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C91C98F-A3AD-5466-6952-1F052CB5E706}"/>
              </a:ext>
            </a:extLst>
          </p:cNvPr>
          <p:cNvSpPr/>
          <p:nvPr/>
        </p:nvSpPr>
        <p:spPr>
          <a:xfrm>
            <a:off x="537980" y="3185009"/>
            <a:ext cx="1091046" cy="62345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Devices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9332ED4-D523-7517-CFFC-84B79EEA52B3}"/>
              </a:ext>
            </a:extLst>
          </p:cNvPr>
          <p:cNvSpPr/>
          <p:nvPr/>
        </p:nvSpPr>
        <p:spPr>
          <a:xfrm>
            <a:off x="1920849" y="3158274"/>
            <a:ext cx="1239982" cy="67692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Event Grid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FFF8BCA0-7A92-54B8-C71B-A07B29AC48F6}"/>
              </a:ext>
            </a:extLst>
          </p:cNvPr>
          <p:cNvSpPr/>
          <p:nvPr/>
        </p:nvSpPr>
        <p:spPr>
          <a:xfrm flipH="1">
            <a:off x="3198917" y="3247355"/>
            <a:ext cx="1831832" cy="498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Hot Data</a:t>
            </a:r>
            <a:endParaRPr lang="it-IT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B5E8C75-C213-2944-671D-1BF779237DF9}"/>
              </a:ext>
            </a:extLst>
          </p:cNvPr>
          <p:cNvSpPr/>
          <p:nvPr/>
        </p:nvSpPr>
        <p:spPr>
          <a:xfrm>
            <a:off x="559196" y="3909340"/>
            <a:ext cx="1091046" cy="62345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Devices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8239CE1-B0D7-9709-8C38-DFE39D8B5149}"/>
              </a:ext>
            </a:extLst>
          </p:cNvPr>
          <p:cNvSpPr/>
          <p:nvPr/>
        </p:nvSpPr>
        <p:spPr>
          <a:xfrm>
            <a:off x="1942065" y="3882605"/>
            <a:ext cx="1239982" cy="67692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Http</a:t>
            </a:r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93009896-6B05-4498-E227-B67906485FEA}"/>
              </a:ext>
            </a:extLst>
          </p:cNvPr>
          <p:cNvSpPr/>
          <p:nvPr/>
        </p:nvSpPr>
        <p:spPr>
          <a:xfrm flipH="1">
            <a:off x="3220133" y="3971686"/>
            <a:ext cx="1831832" cy="498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Warm Data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86160C2-EE91-5620-37E0-658534CD65C6}"/>
              </a:ext>
            </a:extLst>
          </p:cNvPr>
          <p:cNvSpPr/>
          <p:nvPr/>
        </p:nvSpPr>
        <p:spPr>
          <a:xfrm>
            <a:off x="4877448" y="5604553"/>
            <a:ext cx="1522686" cy="62345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Third Party OLTP Apps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C8CF4210-FBB4-5176-CE4A-BE8F06A3CD32}"/>
              </a:ext>
            </a:extLst>
          </p:cNvPr>
          <p:cNvSpPr/>
          <p:nvPr/>
        </p:nvSpPr>
        <p:spPr>
          <a:xfrm rot="16200000" flipH="1">
            <a:off x="5100193" y="4877618"/>
            <a:ext cx="1077196" cy="498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Cold Data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33834F-EDE5-A134-15E2-5F7C830C0631}"/>
              </a:ext>
            </a:extLst>
          </p:cNvPr>
          <p:cNvSpPr/>
          <p:nvPr/>
        </p:nvSpPr>
        <p:spPr>
          <a:xfrm>
            <a:off x="8954061" y="3321664"/>
            <a:ext cx="990360" cy="119495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Report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C4F04E63-8E49-2327-7E15-FA08C4979906}"/>
              </a:ext>
            </a:extLst>
          </p:cNvPr>
          <p:cNvSpPr/>
          <p:nvPr/>
        </p:nvSpPr>
        <p:spPr>
          <a:xfrm flipH="1">
            <a:off x="8253347" y="3673501"/>
            <a:ext cx="782881" cy="498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60F323D7-A95B-00D2-629C-3457D8D907DF}"/>
              </a:ext>
            </a:extLst>
          </p:cNvPr>
          <p:cNvSpPr/>
          <p:nvPr/>
        </p:nvSpPr>
        <p:spPr>
          <a:xfrm flipH="1">
            <a:off x="9839566" y="3679368"/>
            <a:ext cx="990359" cy="498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C12C949-838C-C4DD-A735-8C1BA54ED787}"/>
              </a:ext>
            </a:extLst>
          </p:cNvPr>
          <p:cNvSpPr/>
          <p:nvPr/>
        </p:nvSpPr>
        <p:spPr>
          <a:xfrm>
            <a:off x="10829925" y="3553482"/>
            <a:ext cx="802879" cy="77882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/>
              <a:t>Embed</a:t>
            </a:r>
            <a:br>
              <a:rPr lang="it-IT" sz="1200" dirty="0"/>
            </a:br>
            <a:r>
              <a:rPr lang="it-IT" sz="1200" dirty="0"/>
              <a:t>Report</a:t>
            </a:r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8EF0C0E9-3F8A-2BEF-E08B-27CC98A0BFB9}"/>
              </a:ext>
            </a:extLst>
          </p:cNvPr>
          <p:cNvSpPr/>
          <p:nvPr/>
        </p:nvSpPr>
        <p:spPr>
          <a:xfrm flipH="1">
            <a:off x="1587880" y="2538552"/>
            <a:ext cx="419105" cy="498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EBC36DB2-CB1F-45AD-45F6-7192455FDCEE}"/>
              </a:ext>
            </a:extLst>
          </p:cNvPr>
          <p:cNvSpPr/>
          <p:nvPr/>
        </p:nvSpPr>
        <p:spPr>
          <a:xfrm flipH="1">
            <a:off x="1571459" y="3269790"/>
            <a:ext cx="419105" cy="498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71E7546D-C058-D0C2-6E80-E8BE853F2ACB}"/>
              </a:ext>
            </a:extLst>
          </p:cNvPr>
          <p:cNvSpPr/>
          <p:nvPr/>
        </p:nvSpPr>
        <p:spPr>
          <a:xfrm flipH="1">
            <a:off x="1602628" y="4001028"/>
            <a:ext cx="419105" cy="498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075CB5-1924-1CD5-883F-9C09FF1A4BA8}"/>
              </a:ext>
            </a:extLst>
          </p:cNvPr>
          <p:cNvSpPr/>
          <p:nvPr/>
        </p:nvSpPr>
        <p:spPr>
          <a:xfrm>
            <a:off x="8936306" y="1547405"/>
            <a:ext cx="990360" cy="1194955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SQL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BC6CDF60-BE44-5314-B544-51725824D5AE}"/>
              </a:ext>
            </a:extLst>
          </p:cNvPr>
          <p:cNvSpPr/>
          <p:nvPr/>
        </p:nvSpPr>
        <p:spPr>
          <a:xfrm>
            <a:off x="9697095" y="2224967"/>
            <a:ext cx="1239981" cy="498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Cold Data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963AAB6C-6201-E912-78A6-E4662187254F}"/>
              </a:ext>
            </a:extLst>
          </p:cNvPr>
          <p:cNvSpPr/>
          <p:nvPr/>
        </p:nvSpPr>
        <p:spPr>
          <a:xfrm>
            <a:off x="5990340" y="2238766"/>
            <a:ext cx="3045888" cy="498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Cold Data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D188F11-65A8-AF07-9F94-65B89B1A4E5E}"/>
              </a:ext>
            </a:extLst>
          </p:cNvPr>
          <p:cNvSpPr/>
          <p:nvPr/>
        </p:nvSpPr>
        <p:spPr>
          <a:xfrm>
            <a:off x="10411481" y="5589512"/>
            <a:ext cx="1522686" cy="62345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OLTP DB</a:t>
            </a: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3C2BAD05-6517-49F0-31D9-85C9BD45A69D}"/>
              </a:ext>
            </a:extLst>
          </p:cNvPr>
          <p:cNvSpPr/>
          <p:nvPr/>
        </p:nvSpPr>
        <p:spPr>
          <a:xfrm rot="16200000" flipH="1">
            <a:off x="10625169" y="4906734"/>
            <a:ext cx="1193173" cy="498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OLTP  Data</a:t>
            </a:r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8B3E2C61-76E1-69E7-4D1C-1AD3EA5DAF88}"/>
              </a:ext>
            </a:extLst>
          </p:cNvPr>
          <p:cNvSpPr/>
          <p:nvPr/>
        </p:nvSpPr>
        <p:spPr>
          <a:xfrm rot="807977">
            <a:off x="5905235" y="4823527"/>
            <a:ext cx="4786192" cy="498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Cold Data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C32C703-4210-6862-E098-213377DD0EB3}"/>
              </a:ext>
            </a:extLst>
          </p:cNvPr>
          <p:cNvSpPr/>
          <p:nvPr/>
        </p:nvSpPr>
        <p:spPr>
          <a:xfrm>
            <a:off x="5972176" y="2785154"/>
            <a:ext cx="4724806" cy="49876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Cold Data</a:t>
            </a:r>
          </a:p>
        </p:txBody>
      </p:sp>
    </p:spTree>
    <p:extLst>
      <p:ext uri="{BB962C8B-B14F-4D97-AF65-F5344CB8AC3E}">
        <p14:creationId xmlns:p14="http://schemas.microsoft.com/office/powerpoint/2010/main" val="904869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FA803-E576-0F21-43C1-74B9F0436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C6717A-4A77-0965-CE30-6BD96C1E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324147"/>
                </a:solidFill>
              </a:rPr>
              <a:t>Il progetto </a:t>
            </a:r>
            <a:r>
              <a:rPr lang="it-IT" dirty="0" err="1">
                <a:solidFill>
                  <a:srgbClr val="324147"/>
                </a:solidFill>
              </a:rPr>
              <a:t>TheThingsHub</a:t>
            </a:r>
            <a:r>
              <a:rPr lang="it-IT" dirty="0">
                <a:solidFill>
                  <a:srgbClr val="324147"/>
                </a:solidFill>
              </a:rPr>
              <a:t>: </a:t>
            </a:r>
            <a:br>
              <a:rPr lang="it-IT" dirty="0">
                <a:solidFill>
                  <a:srgbClr val="324147"/>
                </a:solidFill>
              </a:rPr>
            </a:br>
            <a:r>
              <a:rPr lang="it-IT" dirty="0">
                <a:solidFill>
                  <a:srgbClr val="324147"/>
                </a:solidFill>
              </a:rPr>
              <a:t>dettaglio tecnico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6670B2-9932-0585-E034-896B027A0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03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85D8-E870-9A68-39E1-4C1AEE7F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Pillars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6275-D707-93A0-A81A-9A52A4E7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Fabric</a:t>
            </a:r>
            <a:r>
              <a:rPr lang="it-IT" dirty="0"/>
              <a:t> centrico</a:t>
            </a:r>
          </a:p>
          <a:p>
            <a:r>
              <a:rPr lang="it-IT" dirty="0"/>
              <a:t>Workspace per una esperienza </a:t>
            </a:r>
            <a:r>
              <a:rPr lang="it-IT" dirty="0" err="1"/>
              <a:t>multitenant</a:t>
            </a:r>
            <a:endParaRPr lang="it-IT" dirty="0"/>
          </a:p>
          <a:p>
            <a:pPr lvl="1"/>
            <a:r>
              <a:rPr lang="it-IT" dirty="0"/>
              <a:t>Ma anche «</a:t>
            </a:r>
            <a:r>
              <a:rPr lang="it-IT" dirty="0" err="1"/>
              <a:t>dedicated</a:t>
            </a:r>
            <a:r>
              <a:rPr lang="it-IT" dirty="0"/>
              <a:t> </a:t>
            </a:r>
            <a:r>
              <a:rPr lang="it-IT" dirty="0" err="1"/>
              <a:t>tenant</a:t>
            </a:r>
            <a:r>
              <a:rPr lang="it-IT" dirty="0"/>
              <a:t>»</a:t>
            </a:r>
          </a:p>
          <a:p>
            <a:r>
              <a:rPr lang="it-IT" dirty="0"/>
              <a:t>Uso «ordinato» delle risorse Azure</a:t>
            </a:r>
          </a:p>
          <a:p>
            <a:r>
              <a:rPr lang="it-IT" dirty="0"/>
              <a:t>Portale «aperto» (open source) con deployment dedicati e potenziali customizzazioni</a:t>
            </a:r>
          </a:p>
          <a:p>
            <a:r>
              <a:rPr lang="it-IT" dirty="0"/>
              <a:t>Il portale diventa del cliente finale, quindi necessaria integrazione con </a:t>
            </a:r>
            <a:r>
              <a:rPr lang="it-IT" dirty="0" err="1"/>
              <a:t>EntraId</a:t>
            </a:r>
            <a:r>
              <a:rPr lang="it-IT" dirty="0"/>
              <a:t> del cliente</a:t>
            </a:r>
          </a:p>
        </p:txBody>
      </p:sp>
    </p:spTree>
    <p:extLst>
      <p:ext uri="{BB962C8B-B14F-4D97-AF65-F5344CB8AC3E}">
        <p14:creationId xmlns:p14="http://schemas.microsoft.com/office/powerpoint/2010/main" val="2366589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0CF2-37DB-4576-F4D8-19610E05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Attenzione!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C9EFC-0220-9834-04F8-AECADA80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Fabric</a:t>
            </a:r>
            <a:r>
              <a:rPr lang="it-IT" dirty="0"/>
              <a:t> e Power BI sono legati al mondo 365 e a dove sono </a:t>
            </a:r>
            <a:r>
              <a:rPr lang="it-IT" dirty="0" err="1"/>
              <a:t>deployati</a:t>
            </a:r>
            <a:endParaRPr lang="it-IT" dirty="0"/>
          </a:p>
          <a:p>
            <a:r>
              <a:rPr lang="it-IT" dirty="0"/>
              <a:t>Concetto non noto sempre (al tempo il mio </a:t>
            </a:r>
            <a:r>
              <a:rPr lang="it-IT" dirty="0" err="1"/>
              <a:t>tenant</a:t>
            </a:r>
            <a:r>
              <a:rPr lang="it-IT" dirty="0"/>
              <a:t> personale è stato creato in North Europe senza una particolare evidenza)</a:t>
            </a:r>
          </a:p>
          <a:p>
            <a:pPr lvl="1"/>
            <a:r>
              <a:rPr lang="it-IT" dirty="0"/>
              <a:t>Bisogna tenerne conto per non </a:t>
            </a:r>
            <a:r>
              <a:rPr lang="it-IT" dirty="0" err="1"/>
              <a:t>incorrerre</a:t>
            </a:r>
            <a:r>
              <a:rPr lang="it-IT" dirty="0"/>
              <a:t> in costi cross-</a:t>
            </a:r>
            <a:r>
              <a:rPr lang="it-IT" dirty="0" err="1"/>
              <a:t>region</a:t>
            </a:r>
            <a:endParaRPr lang="it-IT" dirty="0"/>
          </a:p>
          <a:p>
            <a:pPr lvl="1"/>
            <a:r>
              <a:rPr lang="it-IT" dirty="0"/>
              <a:t>…e non perdere alcune integrazioni 365 (esempio Power Apps/</a:t>
            </a:r>
            <a:r>
              <a:rPr lang="it-IT" dirty="0" err="1"/>
              <a:t>Dataverse</a:t>
            </a:r>
            <a:r>
              <a:rPr lang="it-IT" dirty="0"/>
              <a:t> che bloccano le operazioni cross-</a:t>
            </a:r>
            <a:r>
              <a:rPr lang="it-IT" dirty="0" err="1"/>
              <a:t>region</a:t>
            </a:r>
            <a:r>
              <a:rPr lang="it-IT" dirty="0"/>
              <a:t>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717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3E11-87F2-8A24-8A17-055B62FB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Personas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A08C3-3769-D6CD-82CA-95BBC4F09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Azienda che gestisce la </a:t>
            </a:r>
            <a:r>
              <a:rPr lang="it-IT" dirty="0" err="1"/>
              <a:t>multitenancy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Es. 1nn0va è il fornitore del servizio (1nn0va.onmicrosoft.com/1nn0va.it)</a:t>
            </a:r>
          </a:p>
          <a:p>
            <a:r>
              <a:rPr lang="it-IT" dirty="0"/>
              <a:t>The </a:t>
            </a:r>
            <a:r>
              <a:rPr lang="it-IT" dirty="0" err="1"/>
              <a:t>Things</a:t>
            </a:r>
            <a:r>
              <a:rPr lang="it-IT" dirty="0"/>
              <a:t> Hub è il servizio che ad esempio 1nn0va eroga</a:t>
            </a:r>
          </a:p>
          <a:p>
            <a:pPr lvl="1"/>
            <a:r>
              <a:rPr lang="it-IT" dirty="0"/>
              <a:t>Ergo le risorse The </a:t>
            </a:r>
            <a:r>
              <a:rPr lang="it-IT" dirty="0" err="1"/>
              <a:t>Things</a:t>
            </a:r>
            <a:r>
              <a:rPr lang="it-IT" dirty="0"/>
              <a:t> Hub sono di 1nn0va</a:t>
            </a:r>
          </a:p>
          <a:p>
            <a:r>
              <a:rPr lang="it-IT" dirty="0"/>
              <a:t>Il servizio potrebbe avere il suo </a:t>
            </a:r>
            <a:r>
              <a:rPr lang="it-IT" dirty="0" err="1"/>
              <a:t>tenant</a:t>
            </a:r>
            <a:r>
              <a:rPr lang="it-IT" dirty="0"/>
              <a:t> dedicato (thethingshub.onmicrosoft.com/thethingshub.it)</a:t>
            </a:r>
          </a:p>
          <a:p>
            <a:r>
              <a:rPr lang="it-IT" dirty="0"/>
              <a:t>1nn0va implementa delle risorse «</a:t>
            </a:r>
            <a:r>
              <a:rPr lang="it-IT" dirty="0" err="1"/>
              <a:t>shared</a:t>
            </a:r>
            <a:r>
              <a:rPr lang="it-IT" dirty="0"/>
              <a:t>» per ottimizzare costi e governance</a:t>
            </a:r>
          </a:p>
          <a:p>
            <a:pPr lvl="1"/>
            <a:r>
              <a:rPr lang="it-IT" dirty="0"/>
              <a:t>IoT Hub ed Event Hub ad esempio</a:t>
            </a:r>
          </a:p>
          <a:p>
            <a:pPr lvl="1"/>
            <a:r>
              <a:rPr lang="it-IT" dirty="0" err="1"/>
              <a:t>Fabric</a:t>
            </a:r>
            <a:r>
              <a:rPr lang="it-IT" dirty="0"/>
              <a:t> </a:t>
            </a:r>
            <a:r>
              <a:rPr lang="it-IT" dirty="0" err="1"/>
              <a:t>Capacity</a:t>
            </a:r>
            <a:r>
              <a:rPr lang="it-IT" dirty="0"/>
              <a:t> e Power BI Embedded </a:t>
            </a:r>
            <a:r>
              <a:rPr lang="it-IT" dirty="0" err="1"/>
              <a:t>Capacity</a:t>
            </a:r>
            <a:endParaRPr lang="it-IT" dirty="0"/>
          </a:p>
          <a:p>
            <a:pPr lvl="1"/>
            <a:r>
              <a:rPr lang="it-IT" dirty="0"/>
              <a:t>App Service Plan</a:t>
            </a:r>
          </a:p>
          <a:p>
            <a:r>
              <a:rPr lang="it-IT" dirty="0"/>
              <a:t>Ogni cliente ha il suo </a:t>
            </a:r>
            <a:r>
              <a:rPr lang="it-IT" dirty="0" err="1"/>
              <a:t>tenant</a:t>
            </a:r>
            <a:r>
              <a:rPr lang="it-IT" dirty="0"/>
              <a:t> e le sue risorse dedicate</a:t>
            </a:r>
          </a:p>
          <a:p>
            <a:pPr lvl="1"/>
            <a:r>
              <a:rPr lang="it-IT" dirty="0" err="1"/>
              <a:t>Fabric</a:t>
            </a:r>
            <a:r>
              <a:rPr lang="it-IT" dirty="0"/>
              <a:t> Workspace</a:t>
            </a:r>
          </a:p>
          <a:p>
            <a:pPr lvl="1"/>
            <a:r>
              <a:rPr lang="it-IT" dirty="0"/>
              <a:t>Web App (</a:t>
            </a:r>
            <a:r>
              <a:rPr lang="it-IT" dirty="0" err="1"/>
              <a:t>hosted</a:t>
            </a:r>
            <a:r>
              <a:rPr lang="it-IT" dirty="0"/>
              <a:t> su </a:t>
            </a:r>
            <a:r>
              <a:rPr lang="it-IT" dirty="0" err="1"/>
              <a:t>shared</a:t>
            </a:r>
            <a:r>
              <a:rPr lang="it-IT" dirty="0"/>
              <a:t> App Service Plan)</a:t>
            </a:r>
          </a:p>
          <a:p>
            <a:pPr lvl="1"/>
            <a:r>
              <a:rPr lang="it-IT" dirty="0" err="1"/>
              <a:t>Tenant</a:t>
            </a:r>
            <a:r>
              <a:rPr lang="it-IT" dirty="0"/>
              <a:t> </a:t>
            </a:r>
            <a:r>
              <a:rPr lang="it-IT" dirty="0" err="1"/>
              <a:t>EntraId</a:t>
            </a:r>
            <a:r>
              <a:rPr lang="it-IT" dirty="0"/>
              <a:t> (es. NeoForgeIndustries.onmicrosoft.com/neoforgeindustries.it)</a:t>
            </a:r>
          </a:p>
          <a:p>
            <a:pPr lvl="1"/>
            <a:r>
              <a:rPr lang="it-IT" dirty="0"/>
              <a:t>Risorse dedicate (</a:t>
            </a:r>
            <a:r>
              <a:rPr lang="it-IT" dirty="0" err="1"/>
              <a:t>EventGrid</a:t>
            </a:r>
            <a:r>
              <a:rPr lang="it-IT" dirty="0"/>
              <a:t>)</a:t>
            </a:r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248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08D1D7-5F8F-4489-BFAD-6805AEFE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753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FB99-DD09-210F-8B73-70682B13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Managed</a:t>
            </a:r>
            <a:r>
              <a:rPr lang="it-IT" dirty="0"/>
              <a:t> </a:t>
            </a:r>
            <a:r>
              <a:rPr lang="it-IT" dirty="0" err="1"/>
              <a:t>Identities</a:t>
            </a:r>
            <a:r>
              <a:rPr lang="it-IT" dirty="0"/>
              <a:t>/Service </a:t>
            </a:r>
            <a:r>
              <a:rPr lang="it-IT" dirty="0" err="1"/>
              <a:t>Principal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E2960-BFBF-04AE-ACC9-E078AA74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Fabric</a:t>
            </a:r>
            <a:r>
              <a:rPr lang="it-IT" dirty="0"/>
              <a:t>, dimentichiamoci di username e password</a:t>
            </a:r>
          </a:p>
          <a:p>
            <a:r>
              <a:rPr lang="it-IT" dirty="0"/>
              <a:t>Tutto legato a Service </a:t>
            </a:r>
            <a:r>
              <a:rPr lang="it-IT" dirty="0" err="1"/>
              <a:t>Principal</a:t>
            </a:r>
            <a:r>
              <a:rPr lang="it-IT" dirty="0"/>
              <a:t>/</a:t>
            </a:r>
            <a:r>
              <a:rPr lang="it-IT" dirty="0" err="1"/>
              <a:t>Managed</a:t>
            </a:r>
            <a:r>
              <a:rPr lang="it-IT" dirty="0"/>
              <a:t> Identity</a:t>
            </a:r>
          </a:p>
          <a:p>
            <a:r>
              <a:rPr lang="it-IT" dirty="0"/>
              <a:t>Ce ne sono almeno due:</a:t>
            </a:r>
          </a:p>
          <a:p>
            <a:r>
              <a:rPr lang="it-IT" dirty="0"/>
              <a:t>1. integrazione con il </a:t>
            </a:r>
            <a:r>
              <a:rPr lang="it-IT" dirty="0" err="1"/>
              <a:t>tenant</a:t>
            </a:r>
            <a:r>
              <a:rPr lang="it-IT" dirty="0"/>
              <a:t> del cliente e quindi nell’</a:t>
            </a:r>
            <a:r>
              <a:rPr lang="it-IT" dirty="0" err="1"/>
              <a:t>EntraId</a:t>
            </a:r>
            <a:r>
              <a:rPr lang="it-IT" dirty="0"/>
              <a:t> del cliente (</a:t>
            </a:r>
            <a:r>
              <a:rPr lang="it-IT" dirty="0" err="1"/>
              <a:t>TheThingsHubPortalApp</a:t>
            </a:r>
            <a:r>
              <a:rPr lang="it-IT" dirty="0"/>
              <a:t>) necessario per l’autenticazione </a:t>
            </a:r>
            <a:r>
              <a:rPr lang="it-IT" dirty="0" err="1"/>
              <a:t>OpenId</a:t>
            </a:r>
            <a:r>
              <a:rPr lang="it-IT" dirty="0"/>
              <a:t> del portale</a:t>
            </a:r>
          </a:p>
          <a:p>
            <a:pPr lvl="1"/>
            <a:r>
              <a:rPr lang="it-IT" dirty="0"/>
              <a:t>Su questo si fa l’integrazione di una </a:t>
            </a:r>
            <a:r>
              <a:rPr lang="it-IT" dirty="0" err="1"/>
              <a:t>webapp</a:t>
            </a:r>
            <a:endParaRPr lang="it-IT" dirty="0"/>
          </a:p>
          <a:p>
            <a:pPr lvl="1"/>
            <a:r>
              <a:rPr lang="it-IT" dirty="0" err="1"/>
              <a:t>Redirect</a:t>
            </a:r>
            <a:r>
              <a:rPr lang="it-IT" dirty="0"/>
              <a:t> su portale di </a:t>
            </a:r>
            <a:r>
              <a:rPr lang="it-IT" dirty="0" err="1"/>
              <a:t>TheThingsHub</a:t>
            </a:r>
            <a:r>
              <a:rPr lang="it-IT" dirty="0"/>
              <a:t> dedicato al cliente</a:t>
            </a:r>
          </a:p>
          <a:p>
            <a:r>
              <a:rPr lang="it-IT" dirty="0"/>
              <a:t>2. integrazione con il workspace di </a:t>
            </a:r>
            <a:r>
              <a:rPr lang="it-IT" dirty="0" err="1"/>
              <a:t>Fabric</a:t>
            </a:r>
            <a:r>
              <a:rPr lang="it-IT" dirty="0"/>
              <a:t> (quindi nel </a:t>
            </a:r>
            <a:r>
              <a:rPr lang="it-IT" dirty="0" err="1"/>
              <a:t>tenant</a:t>
            </a:r>
            <a:r>
              <a:rPr lang="it-IT" dirty="0"/>
              <a:t> del fornitore del servizio – 1nn0va)</a:t>
            </a:r>
          </a:p>
          <a:p>
            <a:pPr lvl="1"/>
            <a:r>
              <a:rPr lang="it-IT" dirty="0" err="1"/>
              <a:t>TheThingsHub-NeoForgeIndustries</a:t>
            </a:r>
            <a:endParaRPr lang="it-IT" dirty="0"/>
          </a:p>
          <a:p>
            <a:pPr lvl="1"/>
            <a:r>
              <a:rPr lang="it-IT" dirty="0"/>
              <a:t>Su questo si da l’autorizzazione applicativa alle API Power BI (e quindi </a:t>
            </a:r>
            <a:r>
              <a:rPr lang="it-IT" dirty="0" err="1"/>
              <a:t>Fabric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048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599A-FDE2-CABA-60EA-034FA60D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Gestite tutto con dei Resource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6EDAE-39AF-D115-8E7E-DFFBD1169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TheThingsHub</a:t>
            </a:r>
            <a:r>
              <a:rPr lang="it-IT" dirty="0"/>
              <a:t>-&lt;</a:t>
            </a:r>
            <a:r>
              <a:rPr lang="it-IT" dirty="0" err="1"/>
              <a:t>poolId</a:t>
            </a:r>
            <a:r>
              <a:rPr lang="it-IT" dirty="0"/>
              <a:t>&gt;-&lt;</a:t>
            </a:r>
            <a:r>
              <a:rPr lang="it-IT" dirty="0" err="1"/>
              <a:t>region</a:t>
            </a:r>
            <a:r>
              <a:rPr lang="it-IT" dirty="0"/>
              <a:t>&gt; (es. The ThingsHub-42-neu)</a:t>
            </a:r>
          </a:p>
          <a:p>
            <a:pPr lvl="1"/>
            <a:r>
              <a:rPr lang="it-IT" dirty="0"/>
              <a:t>Risorse di </a:t>
            </a:r>
            <a:r>
              <a:rPr lang="it-IT" dirty="0" err="1"/>
              <a:t>backend</a:t>
            </a:r>
            <a:endParaRPr lang="it-IT" dirty="0"/>
          </a:p>
          <a:p>
            <a:pPr lvl="1"/>
            <a:r>
              <a:rPr lang="it-IT" dirty="0"/>
              <a:t>IoT Hub</a:t>
            </a:r>
          </a:p>
          <a:p>
            <a:pPr lvl="1"/>
            <a:r>
              <a:rPr lang="it-IT" dirty="0"/>
              <a:t>Event Hub</a:t>
            </a:r>
          </a:p>
          <a:p>
            <a:pPr lvl="1"/>
            <a:r>
              <a:rPr lang="it-IT" dirty="0" err="1"/>
              <a:t>Fabric</a:t>
            </a:r>
            <a:r>
              <a:rPr lang="it-IT" dirty="0"/>
              <a:t> </a:t>
            </a:r>
            <a:r>
              <a:rPr lang="it-IT" dirty="0" err="1"/>
              <a:t>Capacity</a:t>
            </a:r>
            <a:endParaRPr lang="it-IT" dirty="0"/>
          </a:p>
          <a:p>
            <a:r>
              <a:rPr lang="it-IT" dirty="0" err="1"/>
              <a:t>TheThingsHub</a:t>
            </a:r>
            <a:r>
              <a:rPr lang="it-IT" dirty="0"/>
              <a:t>-&lt;</a:t>
            </a:r>
            <a:r>
              <a:rPr lang="it-IT" dirty="0" err="1"/>
              <a:t>poolId</a:t>
            </a:r>
            <a:r>
              <a:rPr lang="it-IT" dirty="0"/>
              <a:t>&gt;-&lt;</a:t>
            </a:r>
            <a:r>
              <a:rPr lang="it-IT" dirty="0" err="1"/>
              <a:t>region</a:t>
            </a:r>
            <a:r>
              <a:rPr lang="it-IT" dirty="0"/>
              <a:t>&gt; (es. The ThingsHub-24-neu)</a:t>
            </a:r>
          </a:p>
          <a:p>
            <a:pPr lvl="1"/>
            <a:r>
              <a:rPr lang="it-IT" dirty="0"/>
              <a:t>Risorse applicative</a:t>
            </a:r>
          </a:p>
          <a:p>
            <a:pPr lvl="1"/>
            <a:r>
              <a:rPr lang="it-IT" dirty="0"/>
              <a:t>App Service Plan</a:t>
            </a:r>
          </a:p>
          <a:p>
            <a:r>
              <a:rPr lang="it-IT" dirty="0" err="1"/>
              <a:t>TheThingsHub-NeoForgeIndustries-neu</a:t>
            </a:r>
            <a:endParaRPr lang="it-IT" dirty="0"/>
          </a:p>
          <a:p>
            <a:pPr lvl="1"/>
            <a:r>
              <a:rPr lang="it-IT" dirty="0" err="1"/>
              <a:t>WebApp</a:t>
            </a:r>
            <a:r>
              <a:rPr lang="it-IT" dirty="0"/>
              <a:t> (</a:t>
            </a:r>
            <a:r>
              <a:rPr lang="it-IT" dirty="0" err="1"/>
              <a:t>thethingshub-neoforgeindustries-portalapp</a:t>
            </a:r>
            <a:r>
              <a:rPr lang="it-IT" dirty="0"/>
              <a:t>/thethingshub.neoforgeindustries.it)</a:t>
            </a:r>
          </a:p>
          <a:p>
            <a:pPr lvl="1"/>
            <a:r>
              <a:rPr lang="it-IT" dirty="0"/>
              <a:t>www (www.neoforgeindustries.it)</a:t>
            </a:r>
          </a:p>
        </p:txBody>
      </p:sp>
    </p:spTree>
    <p:extLst>
      <p:ext uri="{BB962C8B-B14F-4D97-AF65-F5344CB8AC3E}">
        <p14:creationId xmlns:p14="http://schemas.microsoft.com/office/powerpoint/2010/main" val="553029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BE29-54E1-9A08-A735-84CB08C9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componenti di The </a:t>
            </a:r>
            <a:r>
              <a:rPr lang="it-IT" dirty="0" err="1"/>
              <a:t>Things</a:t>
            </a:r>
            <a:r>
              <a:rPr lang="it-IT" dirty="0"/>
              <a:t> Hub: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C2CA9-D366-F052-231A-49709CDC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è una delle più recenti funzionalità aggiunte in </a:t>
            </a:r>
            <a:r>
              <a:rPr lang="it-IT" dirty="0" err="1"/>
              <a:t>Fabric</a:t>
            </a:r>
            <a:r>
              <a:rPr lang="it-IT" dirty="0"/>
              <a:t> e ancora in preview</a:t>
            </a:r>
          </a:p>
          <a:p>
            <a:r>
              <a:rPr lang="it-IT" dirty="0"/>
              <a:t>È Azure SQL a tutto tondo</a:t>
            </a:r>
          </a:p>
          <a:p>
            <a:r>
              <a:rPr lang="it-IT" dirty="0"/>
              <a:t>Lavorare in OLTP</a:t>
            </a:r>
          </a:p>
          <a:p>
            <a:pPr lvl="1"/>
            <a:r>
              <a:rPr lang="it-IT" dirty="0"/>
              <a:t>Anagrafiche</a:t>
            </a:r>
          </a:p>
          <a:p>
            <a:pPr lvl="1"/>
            <a:r>
              <a:rPr lang="it-IT" dirty="0"/>
              <a:t>Updates e ACID </a:t>
            </a:r>
            <a:r>
              <a:rPr lang="it-IT" dirty="0" err="1"/>
              <a:t>transactions</a:t>
            </a:r>
            <a:endParaRPr lang="it-IT" dirty="0"/>
          </a:p>
          <a:p>
            <a:r>
              <a:rPr lang="it-IT" dirty="0"/>
              <a:t>Veloce? Al momento sembra che ci sia una grande latenza e forse il modo di usarlo non è quello preferenziale</a:t>
            </a:r>
          </a:p>
          <a:p>
            <a:pPr lvl="1"/>
            <a:r>
              <a:rPr lang="it-IT" dirty="0"/>
              <a:t>Non ho fatto delle reali prove di performance lanciando dei batch processing</a:t>
            </a:r>
          </a:p>
          <a:p>
            <a:pPr lvl="1"/>
            <a:r>
              <a:rPr lang="it-IT" dirty="0"/>
              <a:t>Ho fatto interazione con una applicazione esterna</a:t>
            </a:r>
          </a:p>
          <a:p>
            <a:r>
              <a:rPr lang="it-IT" dirty="0"/>
              <a:t>Però vive nel contesto di un workspace (</a:t>
            </a:r>
            <a:r>
              <a:rPr lang="it-IT" dirty="0" err="1"/>
              <a:t>capacity</a:t>
            </a:r>
            <a:r>
              <a:rPr lang="it-IT" dirty="0"/>
              <a:t> e accesso) e questo è un sacco pro</a:t>
            </a:r>
          </a:p>
          <a:p>
            <a:r>
              <a:rPr lang="it-IT" dirty="0"/>
              <a:t>Nativamente </a:t>
            </a:r>
            <a:r>
              <a:rPr lang="it-IT" dirty="0" err="1"/>
              <a:t>columnstore</a:t>
            </a:r>
            <a:r>
              <a:rPr lang="it-IT" dirty="0"/>
              <a:t> support (cioè S3-minimo compatibile o SQL Server product)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5241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E1043-32FB-F80B-6A38-ABC08858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C130-029D-174E-3083-BB042C6C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656" y="365125"/>
            <a:ext cx="9630230" cy="1325563"/>
          </a:xfrm>
        </p:spPr>
        <p:txBody>
          <a:bodyPr/>
          <a:lstStyle/>
          <a:p>
            <a:r>
              <a:rPr lang="it-IT" dirty="0"/>
              <a:t>I componenti di The </a:t>
            </a:r>
            <a:r>
              <a:rPr lang="it-IT" dirty="0" err="1"/>
              <a:t>Things</a:t>
            </a:r>
            <a:r>
              <a:rPr lang="it-IT" dirty="0"/>
              <a:t> Hub: </a:t>
            </a:r>
            <a:r>
              <a:rPr lang="it-IT" dirty="0" err="1"/>
              <a:t>OneLake</a:t>
            </a:r>
            <a:r>
              <a:rPr lang="it-IT" dirty="0"/>
              <a:t>/</a:t>
            </a:r>
            <a:r>
              <a:rPr lang="it-IT" dirty="0" err="1"/>
              <a:t>LakeHouse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9F26D-F0A3-C150-19DB-3E9B97B7C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Dati non strutturati, files</a:t>
            </a:r>
          </a:p>
          <a:p>
            <a:r>
              <a:rPr lang="it-IT" dirty="0"/>
              <a:t>Non necessario un Azure Data Lake separato, ma l’API è 100% compatibile (a parte l’accesso)</a:t>
            </a:r>
          </a:p>
        </p:txBody>
      </p:sp>
    </p:spTree>
    <p:extLst>
      <p:ext uri="{BB962C8B-B14F-4D97-AF65-F5344CB8AC3E}">
        <p14:creationId xmlns:p14="http://schemas.microsoft.com/office/powerpoint/2010/main" val="4198127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A5A91-80A0-4E7D-A271-3949911D1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8551-5B9B-80C4-9B68-9D65FB03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656" y="365125"/>
            <a:ext cx="9630230" cy="1325563"/>
          </a:xfrm>
        </p:spPr>
        <p:txBody>
          <a:bodyPr/>
          <a:lstStyle/>
          <a:p>
            <a:r>
              <a:rPr lang="it-IT" dirty="0"/>
              <a:t>I componenti di The </a:t>
            </a:r>
            <a:r>
              <a:rPr lang="it-IT" dirty="0" err="1"/>
              <a:t>Things</a:t>
            </a:r>
            <a:r>
              <a:rPr lang="it-IT" dirty="0"/>
              <a:t> Hub: </a:t>
            </a:r>
            <a:r>
              <a:rPr lang="it-IT" dirty="0" err="1"/>
              <a:t>RealTime</a:t>
            </a:r>
            <a:r>
              <a:rPr lang="it-IT" dirty="0"/>
              <a:t>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87F7-1AD4-5A6F-4486-19482163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parte «IoT»</a:t>
            </a:r>
          </a:p>
          <a:p>
            <a:r>
              <a:rPr lang="it-IT" dirty="0" err="1"/>
              <a:t>EventStream</a:t>
            </a:r>
            <a:r>
              <a:rPr lang="it-IT" dirty="0"/>
              <a:t> per gestire l’integrazione con le sorgenti (</a:t>
            </a:r>
            <a:r>
              <a:rPr lang="it-IT" dirty="0" err="1"/>
              <a:t>EventHub</a:t>
            </a:r>
            <a:r>
              <a:rPr lang="it-IT" dirty="0"/>
              <a:t> principalmente)</a:t>
            </a:r>
          </a:p>
          <a:p>
            <a:pPr lvl="1"/>
            <a:r>
              <a:rPr lang="it-IT" dirty="0"/>
              <a:t>Non posso spoilerare, ma questa parte in futuro evolverà molto e si allineerà ai requisiti di una moderna data </a:t>
            </a:r>
            <a:r>
              <a:rPr lang="it-IT" dirty="0" err="1"/>
              <a:t>ingestion</a:t>
            </a:r>
            <a:r>
              <a:rPr lang="it-IT" dirty="0"/>
              <a:t> e pieno supporto alle feature originali di ADX e quindi </a:t>
            </a:r>
            <a:r>
              <a:rPr lang="it-IT" dirty="0" err="1"/>
              <a:t>EventHouse</a:t>
            </a:r>
            <a:endParaRPr lang="it-IT" dirty="0"/>
          </a:p>
          <a:p>
            <a:pPr lvl="1"/>
            <a:r>
              <a:rPr lang="it-IT" dirty="0"/>
              <a:t>Il grosso del lavoro in-progress: piena integrazione con </a:t>
            </a:r>
            <a:r>
              <a:rPr lang="it-IT" dirty="0" err="1"/>
              <a:t>OneLake</a:t>
            </a:r>
            <a:r>
              <a:rPr lang="it-IT" dirty="0"/>
              <a:t> (e questo vale in generale anche su altre feature di </a:t>
            </a:r>
            <a:r>
              <a:rPr lang="it-IT" dirty="0" err="1"/>
              <a:t>Fabric</a:t>
            </a:r>
            <a:r>
              <a:rPr lang="it-IT" dirty="0"/>
              <a:t>)</a:t>
            </a:r>
          </a:p>
          <a:p>
            <a:r>
              <a:rPr lang="it-IT" dirty="0" err="1"/>
              <a:t>EventHouse</a:t>
            </a:r>
            <a:endParaRPr lang="it-IT" dirty="0"/>
          </a:p>
          <a:p>
            <a:pPr lvl="1"/>
            <a:r>
              <a:rPr lang="it-IT" dirty="0"/>
              <a:t>Adesso non ci sono più scuse per usarlo: è il servizio per persistere la telemetria</a:t>
            </a:r>
          </a:p>
        </p:txBody>
      </p:sp>
    </p:spTree>
    <p:extLst>
      <p:ext uri="{BB962C8B-B14F-4D97-AF65-F5344CB8AC3E}">
        <p14:creationId xmlns:p14="http://schemas.microsoft.com/office/powerpoint/2010/main" val="2592021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1B38-45D8-688B-7E42-27A9967F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componenti di The </a:t>
            </a:r>
            <a:r>
              <a:rPr lang="it-IT" dirty="0" err="1"/>
              <a:t>Things</a:t>
            </a:r>
            <a:r>
              <a:rPr lang="it-IT" dirty="0"/>
              <a:t> Hub: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A704-BF19-5181-1AD0-2B2424FD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Perché inventarsi un sistema di report quando c’è Power BI</a:t>
            </a:r>
          </a:p>
          <a:p>
            <a:r>
              <a:rPr lang="it-IT" dirty="0"/>
              <a:t>Ovviamente alla </a:t>
            </a:r>
            <a:r>
              <a:rPr lang="it-IT" dirty="0" err="1"/>
              <a:t>capacity</a:t>
            </a:r>
            <a:r>
              <a:rPr lang="it-IT" dirty="0"/>
              <a:t> di </a:t>
            </a:r>
            <a:r>
              <a:rPr lang="it-IT" dirty="0" err="1"/>
              <a:t>Fabric</a:t>
            </a:r>
            <a:r>
              <a:rPr lang="it-IT" dirty="0"/>
              <a:t> va affiancata</a:t>
            </a:r>
          </a:p>
          <a:p>
            <a:pPr lvl="1"/>
            <a:r>
              <a:rPr lang="it-IT" dirty="0"/>
              <a:t>Power BI Pro (minimo) per pubblicare i report</a:t>
            </a:r>
          </a:p>
          <a:p>
            <a:pPr lvl="1"/>
            <a:r>
              <a:rPr lang="it-IT" dirty="0"/>
              <a:t>F64+ </a:t>
            </a:r>
            <a:r>
              <a:rPr lang="it-IT" dirty="0" err="1"/>
              <a:t>capacity</a:t>
            </a:r>
            <a:r>
              <a:rPr lang="it-IT" dirty="0"/>
              <a:t> per condividere i report con gli utenti (Application </a:t>
            </a:r>
            <a:r>
              <a:rPr lang="it-IT" dirty="0" err="1"/>
              <a:t>Owns</a:t>
            </a:r>
            <a:r>
              <a:rPr lang="it-IT" dirty="0"/>
              <a:t> Data)</a:t>
            </a:r>
          </a:p>
          <a:p>
            <a:pPr lvl="1"/>
            <a:r>
              <a:rPr lang="it-IT" dirty="0"/>
              <a:t>Power BI Embedded per </a:t>
            </a:r>
            <a:r>
              <a:rPr lang="it-IT" dirty="0" err="1"/>
              <a:t>capacity</a:t>
            </a:r>
            <a:r>
              <a:rPr lang="it-IT" dirty="0"/>
              <a:t> &gt;= F2 e &lt;F64</a:t>
            </a:r>
          </a:p>
          <a:p>
            <a:r>
              <a:rPr lang="it-IT" dirty="0"/>
              <a:t>L’</a:t>
            </a:r>
            <a:r>
              <a:rPr lang="it-IT" dirty="0" err="1"/>
              <a:t>embedding</a:t>
            </a:r>
            <a:r>
              <a:rPr lang="it-IT" dirty="0"/>
              <a:t> nelle applicazioni è sempre lo stesso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45406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28CA-0AD0-65AD-F336-59808D5C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componenti di The </a:t>
            </a:r>
            <a:r>
              <a:rPr lang="it-IT" dirty="0" err="1"/>
              <a:t>Things</a:t>
            </a:r>
            <a:r>
              <a:rPr lang="it-IT" dirty="0"/>
              <a:t> Hub: Real Time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C4CBC-D3C4-32C7-5958-83DA0AC5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Adesso è possibile creare delle Dashboard di </a:t>
            </a:r>
            <a:r>
              <a:rPr lang="it-IT" dirty="0" err="1"/>
              <a:t>RealTime</a:t>
            </a:r>
            <a:r>
              <a:rPr lang="it-IT" dirty="0"/>
              <a:t> su </a:t>
            </a:r>
            <a:r>
              <a:rPr lang="it-IT" dirty="0" err="1"/>
              <a:t>EventHouse</a:t>
            </a:r>
            <a:endParaRPr lang="it-IT" dirty="0"/>
          </a:p>
          <a:p>
            <a:r>
              <a:rPr lang="it-IT" dirty="0"/>
              <a:t>Complementa il lavoro di Power BI (che non permette di analizzare time </a:t>
            </a:r>
            <a:r>
              <a:rPr lang="it-IT" dirty="0" err="1"/>
              <a:t>series</a:t>
            </a:r>
            <a:r>
              <a:rPr lang="it-IT" dirty="0"/>
              <a:t> dettagliate e in </a:t>
            </a:r>
            <a:r>
              <a:rPr lang="it-IT" dirty="0" err="1"/>
              <a:t>realtime</a:t>
            </a:r>
            <a:r>
              <a:rPr lang="it-IT" dirty="0"/>
              <a:t> – non considero </a:t>
            </a:r>
            <a:r>
              <a:rPr lang="it-IT" dirty="0" err="1"/>
              <a:t>DirectQuery</a:t>
            </a:r>
            <a:r>
              <a:rPr lang="it-IT" dirty="0"/>
              <a:t>)</a:t>
            </a:r>
          </a:p>
          <a:p>
            <a:r>
              <a:rPr lang="it-IT" dirty="0"/>
              <a:t>Purtroppo al momento l’</a:t>
            </a:r>
            <a:r>
              <a:rPr lang="it-IT" dirty="0" err="1"/>
              <a:t>embedding</a:t>
            </a:r>
            <a:r>
              <a:rPr lang="it-IT" dirty="0"/>
              <a:t> in applicazioni terze…non sono riuscito a farlo funzionare</a:t>
            </a:r>
          </a:p>
          <a:p>
            <a:pPr lvl="1"/>
            <a:r>
              <a:rPr lang="it-IT" dirty="0"/>
              <a:t>Era già macchinoso quello di ADX, qui manca ancora qualche pezzettino, ma siamo fiduciosi</a:t>
            </a:r>
          </a:p>
        </p:txBody>
      </p:sp>
    </p:spTree>
    <p:extLst>
      <p:ext uri="{BB962C8B-B14F-4D97-AF65-F5344CB8AC3E}">
        <p14:creationId xmlns:p14="http://schemas.microsoft.com/office/powerpoint/2010/main" val="1734267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98C6-4D57-66FB-39B1-D996DA55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componenti di The </a:t>
            </a:r>
            <a:r>
              <a:rPr lang="it-IT" dirty="0" err="1"/>
              <a:t>Things</a:t>
            </a:r>
            <a:r>
              <a:rPr lang="it-IT" dirty="0"/>
              <a:t> Hub: Web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282E6-C89C-1201-8995-CFF375BC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Blazor+.NET 9, </a:t>
            </a:r>
            <a:r>
              <a:rPr lang="it-IT" dirty="0" err="1"/>
              <a:t>what</a:t>
            </a:r>
            <a:r>
              <a:rPr lang="it-IT" dirty="0"/>
              <a:t> else?</a:t>
            </a:r>
          </a:p>
          <a:p>
            <a:r>
              <a:rPr lang="it-IT" dirty="0"/>
              <a:t>MUD </a:t>
            </a:r>
            <a:r>
              <a:rPr lang="it-IT" dirty="0" err="1"/>
              <a:t>Blazor</a:t>
            </a:r>
            <a:r>
              <a:rPr lang="it-IT" dirty="0"/>
              <a:t> come framework </a:t>
            </a:r>
            <a:r>
              <a:rPr lang="it-IT" dirty="0" err="1"/>
              <a:t>Material</a:t>
            </a:r>
            <a:r>
              <a:rPr lang="it-IT" dirty="0"/>
              <a:t> per </a:t>
            </a:r>
            <a:r>
              <a:rPr lang="it-IT" dirty="0" err="1"/>
              <a:t>Blazor</a:t>
            </a:r>
            <a:r>
              <a:rPr lang="it-IT" dirty="0"/>
              <a:t>….ottimo!</a:t>
            </a:r>
          </a:p>
          <a:p>
            <a:r>
              <a:rPr lang="it-IT" dirty="0"/>
              <a:t>Supporto alla Microsoft Identity/Azure Identity</a:t>
            </a:r>
          </a:p>
          <a:p>
            <a:pPr lvl="1"/>
            <a:r>
              <a:rPr lang="it-IT" dirty="0"/>
              <a:t>Oramai stabilizzato nella creazione di App basate su Service </a:t>
            </a:r>
            <a:r>
              <a:rPr lang="it-IT" dirty="0" err="1"/>
              <a:t>Principal</a:t>
            </a:r>
            <a:r>
              <a:rPr lang="it-IT" dirty="0"/>
              <a:t> e </a:t>
            </a:r>
            <a:r>
              <a:rPr lang="it-IT" dirty="0" err="1"/>
              <a:t>PublicIdentity</a:t>
            </a:r>
            <a:r>
              <a:rPr lang="it-IT" dirty="0"/>
              <a:t> e </a:t>
            </a:r>
            <a:r>
              <a:rPr lang="it-IT" dirty="0" err="1"/>
              <a:t>Confidential</a:t>
            </a:r>
            <a:r>
              <a:rPr lang="it-IT" dirty="0"/>
              <a:t> Identity</a:t>
            </a:r>
          </a:p>
          <a:p>
            <a:pPr lvl="1"/>
            <a:r>
              <a:rPr lang="it-IT" dirty="0"/>
              <a:t>Anche se ci sono ancora un po’ di </a:t>
            </a:r>
            <a:r>
              <a:rPr lang="it-IT" dirty="0" err="1"/>
              <a:t>nuget</a:t>
            </a:r>
            <a:r>
              <a:rPr lang="it-IT" dirty="0"/>
              <a:t> package sparsi</a:t>
            </a:r>
          </a:p>
          <a:p>
            <a:r>
              <a:rPr lang="it-IT" dirty="0"/>
              <a:t>Accesso alle api di </a:t>
            </a:r>
            <a:r>
              <a:rPr lang="it-IT" dirty="0" err="1"/>
              <a:t>Fabric</a:t>
            </a:r>
            <a:r>
              <a:rPr lang="it-IT" dirty="0"/>
              <a:t> e Power BI via Identity/Service </a:t>
            </a:r>
            <a:r>
              <a:rPr lang="it-IT" dirty="0" err="1"/>
              <a:t>Principal</a:t>
            </a:r>
            <a:r>
              <a:rPr lang="it-IT" dirty="0"/>
              <a:t>/Access Token</a:t>
            </a:r>
          </a:p>
          <a:p>
            <a:pPr lvl="1"/>
            <a:r>
              <a:rPr lang="it-IT" dirty="0"/>
              <a:t>Sto ancora usando </a:t>
            </a:r>
            <a:r>
              <a:rPr lang="it-IT" dirty="0" err="1"/>
              <a:t>ClientSecret</a:t>
            </a:r>
            <a:r>
              <a:rPr lang="it-IT" dirty="0"/>
              <a:t> perché più comodo delle </a:t>
            </a:r>
            <a:r>
              <a:rPr lang="it-IT" dirty="0" err="1"/>
              <a:t>managed</a:t>
            </a:r>
            <a:r>
              <a:rPr lang="it-IT" dirty="0"/>
              <a:t> </a:t>
            </a:r>
            <a:r>
              <a:rPr lang="it-IT" dirty="0" err="1"/>
              <a:t>identity</a:t>
            </a:r>
            <a:endParaRPr lang="it-IT" dirty="0"/>
          </a:p>
          <a:p>
            <a:pPr lvl="1"/>
            <a:r>
              <a:rPr lang="it-IT" dirty="0"/>
              <a:t>Serve usare </a:t>
            </a:r>
            <a:r>
              <a:rPr lang="it-IT" dirty="0" err="1"/>
              <a:t>KeyVault</a:t>
            </a:r>
            <a:r>
              <a:rPr lang="it-IT" dirty="0"/>
              <a:t> (future versioni)</a:t>
            </a:r>
          </a:p>
          <a:p>
            <a:pPr lvl="1"/>
            <a:r>
              <a:rPr lang="it-IT" dirty="0"/>
              <a:t>Access Token dovunque</a:t>
            </a:r>
          </a:p>
          <a:p>
            <a:r>
              <a:rPr lang="it-IT" dirty="0" err="1"/>
              <a:t>Entity</a:t>
            </a:r>
            <a:r>
              <a:rPr lang="it-IT" dirty="0"/>
              <a:t> Framework</a:t>
            </a:r>
          </a:p>
          <a:p>
            <a:pPr lvl="1"/>
            <a:r>
              <a:rPr lang="it-IT" dirty="0"/>
              <a:t>Anche qui, dimentichiamoci di User ID= e Password= nelle </a:t>
            </a:r>
            <a:r>
              <a:rPr lang="it-IT" dirty="0" err="1"/>
              <a:t>connectionString</a:t>
            </a:r>
            <a:endParaRPr lang="it-IT" dirty="0"/>
          </a:p>
          <a:p>
            <a:pPr lvl="1"/>
            <a:r>
              <a:rPr lang="it-IT" dirty="0"/>
              <a:t>Bisogna ristrutturare un po’ il codice per sfruttare l’accesso via Access Token (Azure </a:t>
            </a:r>
            <a:r>
              <a:rPr lang="it-IT" dirty="0" err="1"/>
              <a:t>DBContext</a:t>
            </a:r>
            <a:r>
              <a:rPr lang="it-IT" dirty="0"/>
              <a:t> </a:t>
            </a:r>
            <a:r>
              <a:rPr lang="it-IT" dirty="0" err="1"/>
              <a:t>Interceptor</a:t>
            </a:r>
            <a:r>
              <a:rPr lang="it-IT" dirty="0"/>
              <a:t>) e le </a:t>
            </a:r>
            <a:r>
              <a:rPr lang="it-IT" dirty="0" err="1"/>
              <a:t>DBCOntextOptions</a:t>
            </a:r>
            <a:r>
              <a:rPr lang="it-IT" dirty="0"/>
              <a:t> gestite bene</a:t>
            </a:r>
          </a:p>
          <a:p>
            <a:pPr lvl="1"/>
            <a:r>
              <a:rPr lang="it-IT" dirty="0"/>
              <a:t>Lo </a:t>
            </a:r>
            <a:r>
              <a:rPr lang="it-IT" dirty="0" err="1"/>
              <a:t>scaffolding</a:t>
            </a:r>
            <a:r>
              <a:rPr lang="it-IT" dirty="0"/>
              <a:t> funziona con degli accorgimenti (non ho ancora completato il giro legato al </a:t>
            </a:r>
            <a:r>
              <a:rPr lang="it-IT" dirty="0" err="1"/>
              <a:t>refactoring</a:t>
            </a:r>
            <a:r>
              <a:rPr lang="it-IT" dirty="0"/>
              <a:t> dell’applicazione per gestire l’esperienza «design time» correttamente nei confronti dei secret)</a:t>
            </a:r>
          </a:p>
        </p:txBody>
      </p:sp>
    </p:spTree>
    <p:extLst>
      <p:ext uri="{BB962C8B-B14F-4D97-AF65-F5344CB8AC3E}">
        <p14:creationId xmlns:p14="http://schemas.microsoft.com/office/powerpoint/2010/main" val="1039526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D3629-C3CF-FC61-725A-B733C99F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componenti di The </a:t>
            </a:r>
            <a:r>
              <a:rPr lang="it-IT" dirty="0" err="1"/>
              <a:t>Things</a:t>
            </a:r>
            <a:r>
              <a:rPr lang="it-IT" dirty="0"/>
              <a:t> Hub: </a:t>
            </a:r>
            <a:r>
              <a:rPr lang="it-IT" dirty="0" err="1"/>
              <a:t>Unified</a:t>
            </a:r>
            <a:r>
              <a:rPr lang="it-IT" dirty="0"/>
              <a:t> </a:t>
            </a:r>
            <a:r>
              <a:rPr lang="it-IT" dirty="0" err="1"/>
              <a:t>Namespace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22102-B2EC-EA32-19CA-58C470F54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Questo è forse la parte meno «</a:t>
            </a:r>
            <a:r>
              <a:rPr lang="it-IT" dirty="0" err="1"/>
              <a:t>Fabric</a:t>
            </a:r>
            <a:r>
              <a:rPr lang="it-IT" dirty="0"/>
              <a:t>» ma è l’evoluzione di una dashboard che viene notificata dei cambiamenti </a:t>
            </a:r>
            <a:r>
              <a:rPr lang="it-IT" dirty="0" err="1"/>
              <a:t>realtime</a:t>
            </a:r>
            <a:r>
              <a:rPr lang="it-IT" dirty="0"/>
              <a:t> </a:t>
            </a:r>
          </a:p>
          <a:p>
            <a:r>
              <a:rPr lang="it-IT" dirty="0"/>
              <a:t>MQTT rispetto a </a:t>
            </a:r>
            <a:r>
              <a:rPr lang="it-IT" dirty="0" err="1"/>
              <a:t>WebSocket</a:t>
            </a:r>
            <a:r>
              <a:rPr lang="it-IT" dirty="0"/>
              <a:t>, </a:t>
            </a:r>
            <a:r>
              <a:rPr lang="it-IT" dirty="0" err="1"/>
              <a:t>SignalR</a:t>
            </a:r>
            <a:endParaRPr lang="it-IT" dirty="0"/>
          </a:p>
          <a:p>
            <a:r>
              <a:rPr lang="it-IT" dirty="0"/>
              <a:t>Usare </a:t>
            </a:r>
            <a:r>
              <a:rPr lang="it-IT" dirty="0" err="1"/>
              <a:t>EventGrid</a:t>
            </a:r>
            <a:r>
              <a:rPr lang="it-IT" dirty="0"/>
              <a:t> come broker MQTT</a:t>
            </a:r>
          </a:p>
          <a:p>
            <a:pPr lvl="1"/>
            <a:r>
              <a:rPr lang="it-IT" dirty="0"/>
              <a:t>Broker MQTT 5.0 verso gli utenti</a:t>
            </a:r>
          </a:p>
          <a:p>
            <a:pPr lvl="1"/>
            <a:r>
              <a:rPr lang="it-IT" dirty="0"/>
              <a:t>Gestione mirata dei </a:t>
            </a:r>
            <a:r>
              <a:rPr lang="it-IT" dirty="0" err="1"/>
              <a:t>topic</a:t>
            </a:r>
            <a:endParaRPr lang="it-IT" dirty="0"/>
          </a:p>
          <a:p>
            <a:pPr lvl="1"/>
            <a:r>
              <a:rPr lang="it-IT" dirty="0"/>
              <a:t>Dashboard aggiornata in tempo reale</a:t>
            </a:r>
          </a:p>
          <a:p>
            <a:pPr lvl="1"/>
            <a:r>
              <a:rPr lang="it-IT" dirty="0"/>
              <a:t>Routing verso </a:t>
            </a:r>
            <a:r>
              <a:rPr lang="it-IT" dirty="0" err="1"/>
              <a:t>EventHub</a:t>
            </a:r>
            <a:r>
              <a:rPr lang="it-IT" dirty="0"/>
              <a:t>…e quindi verso Real Time Intelligence</a:t>
            </a:r>
          </a:p>
          <a:p>
            <a:r>
              <a:rPr lang="it-IT" dirty="0" err="1"/>
              <a:t>EventGrid</a:t>
            </a:r>
            <a:r>
              <a:rPr lang="it-IT" dirty="0"/>
              <a:t> ha una autenticazione con certificati (e anche qui c’è lo sforzo)</a:t>
            </a:r>
          </a:p>
          <a:p>
            <a:pPr lvl="1"/>
            <a:r>
              <a:rPr lang="it-IT" dirty="0"/>
              <a:t>Anche IoT Hub, ma dato che c’è lo </a:t>
            </a:r>
            <a:r>
              <a:rPr lang="it-IT" dirty="0" err="1"/>
              <a:t>shared</a:t>
            </a:r>
            <a:r>
              <a:rPr lang="it-IT" dirty="0"/>
              <a:t> secret ancora, al momento ho fatto così</a:t>
            </a:r>
          </a:p>
        </p:txBody>
      </p:sp>
    </p:spTree>
    <p:extLst>
      <p:ext uri="{BB962C8B-B14F-4D97-AF65-F5344CB8AC3E}">
        <p14:creationId xmlns:p14="http://schemas.microsoft.com/office/powerpoint/2010/main" val="1598328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9A46-69CE-F0BE-0045-29CBE702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componenti di The </a:t>
            </a:r>
            <a:r>
              <a:rPr lang="it-IT" dirty="0" err="1"/>
              <a:t>Things</a:t>
            </a:r>
            <a:r>
              <a:rPr lang="it-IT" dirty="0"/>
              <a:t> Hub: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8C77E-06C1-6C32-E55A-43E9B106E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struttura della </a:t>
            </a:r>
            <a:r>
              <a:rPr lang="it-IT" dirty="0" err="1"/>
              <a:t>multitenancy</a:t>
            </a:r>
            <a:r>
              <a:rPr lang="it-IT" dirty="0"/>
              <a:t> c’è, l’automazione e le </a:t>
            </a:r>
            <a:r>
              <a:rPr lang="it-IT" dirty="0" err="1"/>
              <a:t>operations</a:t>
            </a:r>
            <a:r>
              <a:rPr lang="it-IT" dirty="0"/>
              <a:t> no</a:t>
            </a:r>
          </a:p>
          <a:p>
            <a:pPr lvl="1"/>
            <a:r>
              <a:rPr lang="it-IT" dirty="0"/>
              <a:t>Per questo vi aspetto al Global Azure il 10 maggio</a:t>
            </a:r>
          </a:p>
          <a:p>
            <a:r>
              <a:rPr lang="it-IT" dirty="0"/>
              <a:t>Quindi per adesso si fa a mano</a:t>
            </a:r>
          </a:p>
          <a:p>
            <a:r>
              <a:rPr lang="it-IT" dirty="0"/>
              <a:t>Il collegamento con l’anagrafica è CRUD pura</a:t>
            </a:r>
          </a:p>
          <a:p>
            <a:pPr lvl="1"/>
            <a:r>
              <a:rPr lang="it-IT" dirty="0"/>
              <a:t>La lentezza pretende delle code che saranno Azure Service Bus (ti viene voglia di chiedere «mettete Azure Service Bus dentro </a:t>
            </a:r>
            <a:r>
              <a:rPr lang="it-IT" dirty="0" err="1"/>
              <a:t>Fabric</a:t>
            </a:r>
            <a:r>
              <a:rPr lang="it-IT" dirty="0"/>
              <a:t>») oppure implementare un sistema di code via SQL DB, ci sta, anche se macchinoso</a:t>
            </a:r>
          </a:p>
          <a:p>
            <a:pPr lvl="1"/>
            <a:r>
              <a:rPr lang="it-IT" dirty="0"/>
              <a:t>Oppure Azure Service Bus sarà una struttura esterna al workspace/</a:t>
            </a:r>
            <a:r>
              <a:rPr lang="it-IT" dirty="0" err="1"/>
              <a:t>tenant</a:t>
            </a:r>
            <a:r>
              <a:rPr lang="it-IT" dirty="0"/>
              <a:t> </a:t>
            </a:r>
            <a:r>
              <a:rPr lang="it-IT" dirty="0" err="1"/>
              <a:t>Fabric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483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74703-2063-F8F8-4AF4-232ABF5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EAFFAB-497A-B8AE-B7A1-E495F4E6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Il progetto The Things Hub...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360920-BBF8-07CA-D469-2D1ACFB9A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619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788F-844B-BD22-2C67-0F8A40F2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876D0-621C-D4EF-2F6F-12D4417D35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7457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28C72-3F89-B44F-13B2-C566450F4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20706A-D512-ABE7-EEFE-ADCC4E52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268607" cy="2879725"/>
          </a:xfrm>
        </p:spPr>
        <p:txBody>
          <a:bodyPr/>
          <a:lstStyle/>
          <a:p>
            <a:r>
              <a:rPr lang="it-IT" dirty="0">
                <a:solidFill>
                  <a:srgbClr val="324147"/>
                </a:solidFill>
              </a:rPr>
              <a:t>Conclusioni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0E7C8-ECFF-1CBA-FAF7-9E6F8DDEF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solidFill>
                <a:srgbClr val="3241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159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7268-1685-77AD-722C-260F1AC8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4154-8493-EB33-CE82-30195CE6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Progetto «forzatura»? Non lo so…</a:t>
            </a:r>
          </a:p>
          <a:p>
            <a:r>
              <a:rPr lang="it-IT" dirty="0"/>
              <a:t>Sicuramente allettante: il workspace è un ottimo container/sandbox per il </a:t>
            </a:r>
            <a:r>
              <a:rPr lang="it-IT" dirty="0" err="1"/>
              <a:t>tenant</a:t>
            </a:r>
            <a:r>
              <a:rPr lang="it-IT" dirty="0"/>
              <a:t> cliente</a:t>
            </a:r>
          </a:p>
          <a:p>
            <a:pPr lvl="1"/>
            <a:r>
              <a:rPr lang="it-IT" dirty="0"/>
              <a:t>E comunque si sposa con un modello a risorse dedicate</a:t>
            </a:r>
          </a:p>
          <a:p>
            <a:r>
              <a:rPr lang="it-IT" dirty="0"/>
              <a:t>Sicuramente diventa il mio pet project da portare avanti, minimo </a:t>
            </a:r>
            <a:r>
              <a:rPr lang="it-IT" dirty="0" err="1"/>
              <a:t>minimo</a:t>
            </a:r>
            <a:r>
              <a:rPr lang="it-IT" dirty="0"/>
              <a:t> per tutta l’attività community 2025</a:t>
            </a:r>
          </a:p>
          <a:p>
            <a:r>
              <a:rPr lang="it-IT" dirty="0"/>
              <a:t>SQL in </a:t>
            </a:r>
            <a:r>
              <a:rPr lang="it-IT" dirty="0" err="1"/>
              <a:t>Fabric</a:t>
            </a:r>
            <a:r>
              <a:rPr lang="it-IT" dirty="0"/>
              <a:t> ottimo per i dati decodifica</a:t>
            </a:r>
          </a:p>
          <a:p>
            <a:r>
              <a:rPr lang="it-IT" dirty="0"/>
              <a:t>Non ho mostrato/implementato tutta la parte di integrazione con i </a:t>
            </a:r>
            <a:r>
              <a:rPr lang="it-IT" dirty="0" err="1"/>
              <a:t>cold</a:t>
            </a:r>
            <a:r>
              <a:rPr lang="it-IT" dirty="0"/>
              <a:t> data (dati terzi da altre soluzioni) ma il workspace diventa un ottimo punto in cui gestire le personalizzazioni cliente (Data Pipeline in primis e altre sorgenti di integrazione)</a:t>
            </a:r>
          </a:p>
        </p:txBody>
      </p:sp>
    </p:spTree>
    <p:extLst>
      <p:ext uri="{BB962C8B-B14F-4D97-AF65-F5344CB8AC3E}">
        <p14:creationId xmlns:p14="http://schemas.microsoft.com/office/powerpoint/2010/main" val="1924257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0348-40A0-729F-FC05-50647A02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GitHub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0F5B-27E6-C446-4870-103C7979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https://github.com/marcoparenzan/TheThingsHub</a:t>
            </a:r>
            <a:endParaRPr lang="it-IT" dirty="0"/>
          </a:p>
          <a:p>
            <a:r>
              <a:rPr lang="it-IT" dirty="0">
                <a:hlinkClick r:id="rId3"/>
              </a:rPr>
              <a:t>https://www.thethingshub.it</a:t>
            </a:r>
          </a:p>
          <a:p>
            <a:r>
              <a:rPr lang="it-IT" dirty="0">
                <a:hlinkClick r:id="rId3"/>
              </a:rPr>
              <a:t>https://www.neoforgeindustries.it</a:t>
            </a:r>
          </a:p>
          <a:p>
            <a:r>
              <a:rPr lang="it-IT" dirty="0">
                <a:hlinkClick r:id="rId4"/>
              </a:rPr>
              <a:t>https://github.com/marcoparenzan/communityactivity/tree/main/Myself/2025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2915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witter X Logo PNG Vector (AI, EPS, PDF, SVG) Free Download">
            <a:extLst>
              <a:ext uri="{FF2B5EF4-FFF2-40B4-BE49-F238E27FC236}">
                <a16:creationId xmlns:a16="http://schemas.microsoft.com/office/drawing/2014/main" id="{51C51338-5EF7-C94E-C5CD-F1B853EB3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278" y="1754042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473048-762A-B5FA-DA25-A6B4EADEA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640" y="1549497"/>
            <a:ext cx="1094435" cy="1005856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9A5427C2-E97B-C3DB-01B9-28D77C60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Sono Marco Parenzan: grazie!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9E2DCC-0C10-82C8-F47A-4EAD2948D256}"/>
              </a:ext>
            </a:extLst>
          </p:cNvPr>
          <p:cNvGrpSpPr/>
          <p:nvPr/>
        </p:nvGrpSpPr>
        <p:grpSpPr>
          <a:xfrm>
            <a:off x="7426883" y="3891370"/>
            <a:ext cx="1009948" cy="1005857"/>
            <a:chOff x="2809875" y="2679700"/>
            <a:chExt cx="392113" cy="390525"/>
          </a:xfrm>
        </p:grpSpPr>
        <p:sp>
          <p:nvSpPr>
            <p:cNvPr id="17" name="Oval 70">
              <a:extLst>
                <a:ext uri="{FF2B5EF4-FFF2-40B4-BE49-F238E27FC236}">
                  <a16:creationId xmlns:a16="http://schemas.microsoft.com/office/drawing/2014/main" id="{A5547AE4-C97E-B108-98C8-F060CB8C0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71">
              <a:extLst>
                <a:ext uri="{FF2B5EF4-FFF2-40B4-BE49-F238E27FC236}">
                  <a16:creationId xmlns:a16="http://schemas.microsoft.com/office/drawing/2014/main" id="{73000579-CA15-B77A-EC05-55346D9B48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E5D1496-2896-049D-D65D-613C480DA29C}"/>
              </a:ext>
            </a:extLst>
          </p:cNvPr>
          <p:cNvGrpSpPr/>
          <p:nvPr/>
        </p:nvGrpSpPr>
        <p:grpSpPr>
          <a:xfrm>
            <a:off x="7426883" y="2755160"/>
            <a:ext cx="1009948" cy="1013305"/>
            <a:chOff x="5048888" y="3010398"/>
            <a:chExt cx="1009948" cy="1013305"/>
          </a:xfrm>
        </p:grpSpPr>
        <p:sp>
          <p:nvSpPr>
            <p:cNvPr id="22" name="Oval 46">
              <a:extLst>
                <a:ext uri="{FF2B5EF4-FFF2-40B4-BE49-F238E27FC236}">
                  <a16:creationId xmlns:a16="http://schemas.microsoft.com/office/drawing/2014/main" id="{DA1853E8-098B-835B-3802-E7ED5E1EB4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48888" y="3013755"/>
              <a:ext cx="1009948" cy="1009948"/>
            </a:xfrm>
            <a:prstGeom prst="ellipse">
              <a:avLst/>
            </a:prstGeom>
            <a:solidFill>
              <a:srgbClr val="2D2D37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32BE0B5-F68B-CA01-AB47-AFC32F268A87}"/>
                </a:ext>
              </a:extLst>
            </p:cNvPr>
            <p:cNvGrpSpPr/>
            <p:nvPr userDrawn="1"/>
          </p:nvGrpSpPr>
          <p:grpSpPr>
            <a:xfrm>
              <a:off x="5179794" y="3010398"/>
              <a:ext cx="763436" cy="763436"/>
              <a:chOff x="4380425" y="2085823"/>
              <a:chExt cx="392113" cy="392113"/>
            </a:xfrm>
          </p:grpSpPr>
          <p:sp>
            <p:nvSpPr>
              <p:cNvPr id="24" name="Oval 113">
                <a:extLst>
                  <a:ext uri="{FF2B5EF4-FFF2-40B4-BE49-F238E27FC236}">
                    <a16:creationId xmlns:a16="http://schemas.microsoft.com/office/drawing/2014/main" id="{8D5C3EE8-9199-BAF0-2332-AC630EA02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425" y="2085823"/>
                <a:ext cx="392113" cy="392113"/>
              </a:xfrm>
              <a:prstGeom prst="ellipse">
                <a:avLst/>
              </a:prstGeom>
              <a:solidFill>
                <a:srgbClr val="2D2D3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14">
                <a:extLst>
                  <a:ext uri="{FF2B5EF4-FFF2-40B4-BE49-F238E27FC236}">
                    <a16:creationId xmlns:a16="http://schemas.microsoft.com/office/drawing/2014/main" id="{67474B0A-E470-3CCD-8D69-18B0A41304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9763" y="2230438"/>
                <a:ext cx="247650" cy="241300"/>
              </a:xfrm>
              <a:custGeom>
                <a:avLst/>
                <a:gdLst>
                  <a:gd name="T0" fmla="*/ 63 w 126"/>
                  <a:gd name="T1" fmla="*/ 0 h 123"/>
                  <a:gd name="T2" fmla="*/ 0 w 126"/>
                  <a:gd name="T3" fmla="*/ 63 h 123"/>
                  <a:gd name="T4" fmla="*/ 42 w 126"/>
                  <a:gd name="T5" fmla="*/ 123 h 123"/>
                  <a:gd name="T6" fmla="*/ 42 w 126"/>
                  <a:gd name="T7" fmla="*/ 123 h 123"/>
                  <a:gd name="T8" fmla="*/ 44 w 126"/>
                  <a:gd name="T9" fmla="*/ 123 h 123"/>
                  <a:gd name="T10" fmla="*/ 47 w 126"/>
                  <a:gd name="T11" fmla="*/ 119 h 123"/>
                  <a:gd name="T12" fmla="*/ 47 w 126"/>
                  <a:gd name="T13" fmla="*/ 119 h 123"/>
                  <a:gd name="T14" fmla="*/ 47 w 126"/>
                  <a:gd name="T15" fmla="*/ 119 h 123"/>
                  <a:gd name="T16" fmla="*/ 47 w 126"/>
                  <a:gd name="T17" fmla="*/ 108 h 123"/>
                  <a:gd name="T18" fmla="*/ 34 w 126"/>
                  <a:gd name="T19" fmla="*/ 108 h 123"/>
                  <a:gd name="T20" fmla="*/ 25 w 126"/>
                  <a:gd name="T21" fmla="*/ 98 h 123"/>
                  <a:gd name="T22" fmla="*/ 17 w 126"/>
                  <a:gd name="T23" fmla="*/ 89 h 123"/>
                  <a:gd name="T24" fmla="*/ 26 w 126"/>
                  <a:gd name="T25" fmla="*/ 90 h 123"/>
                  <a:gd name="T26" fmla="*/ 40 w 126"/>
                  <a:gd name="T27" fmla="*/ 101 h 123"/>
                  <a:gd name="T28" fmla="*/ 48 w 126"/>
                  <a:gd name="T29" fmla="*/ 99 h 123"/>
                  <a:gd name="T30" fmla="*/ 51 w 126"/>
                  <a:gd name="T31" fmla="*/ 92 h 123"/>
                  <a:gd name="T32" fmla="*/ 22 w 126"/>
                  <a:gd name="T33" fmla="*/ 62 h 123"/>
                  <a:gd name="T34" fmla="*/ 29 w 126"/>
                  <a:gd name="T35" fmla="*/ 43 h 123"/>
                  <a:gd name="T36" fmla="*/ 30 w 126"/>
                  <a:gd name="T37" fmla="*/ 26 h 123"/>
                  <a:gd name="T38" fmla="*/ 47 w 126"/>
                  <a:gd name="T39" fmla="*/ 33 h 123"/>
                  <a:gd name="T40" fmla="*/ 63 w 126"/>
                  <a:gd name="T41" fmla="*/ 31 h 123"/>
                  <a:gd name="T42" fmla="*/ 63 w 126"/>
                  <a:gd name="T43" fmla="*/ 31 h 123"/>
                  <a:gd name="T44" fmla="*/ 63 w 126"/>
                  <a:gd name="T45" fmla="*/ 31 h 123"/>
                  <a:gd name="T46" fmla="*/ 63 w 126"/>
                  <a:gd name="T47" fmla="*/ 31 h 123"/>
                  <a:gd name="T48" fmla="*/ 63 w 126"/>
                  <a:gd name="T49" fmla="*/ 31 h 123"/>
                  <a:gd name="T50" fmla="*/ 79 w 126"/>
                  <a:gd name="T51" fmla="*/ 33 h 123"/>
                  <a:gd name="T52" fmla="*/ 96 w 126"/>
                  <a:gd name="T53" fmla="*/ 26 h 123"/>
                  <a:gd name="T54" fmla="*/ 97 w 126"/>
                  <a:gd name="T55" fmla="*/ 43 h 123"/>
                  <a:gd name="T56" fmla="*/ 104 w 126"/>
                  <a:gd name="T57" fmla="*/ 62 h 123"/>
                  <a:gd name="T58" fmla="*/ 75 w 126"/>
                  <a:gd name="T59" fmla="*/ 92 h 123"/>
                  <a:gd name="T60" fmla="*/ 79 w 126"/>
                  <a:gd name="T61" fmla="*/ 103 h 123"/>
                  <a:gd name="T62" fmla="*/ 79 w 126"/>
                  <a:gd name="T63" fmla="*/ 119 h 123"/>
                  <a:gd name="T64" fmla="*/ 82 w 126"/>
                  <a:gd name="T65" fmla="*/ 123 h 123"/>
                  <a:gd name="T66" fmla="*/ 83 w 126"/>
                  <a:gd name="T67" fmla="*/ 123 h 123"/>
                  <a:gd name="T68" fmla="*/ 84 w 126"/>
                  <a:gd name="T69" fmla="*/ 123 h 123"/>
                  <a:gd name="T70" fmla="*/ 126 w 126"/>
                  <a:gd name="T71" fmla="*/ 63 h 123"/>
                  <a:gd name="T72" fmla="*/ 63 w 126"/>
                  <a:gd name="T7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6" h="123">
                    <a:moveTo>
                      <a:pt x="63" y="0"/>
                    </a:moveTo>
                    <a:cubicBezTo>
                      <a:pt x="28" y="0"/>
                      <a:pt x="0" y="28"/>
                      <a:pt x="0" y="63"/>
                    </a:cubicBezTo>
                    <a:cubicBezTo>
                      <a:pt x="0" y="91"/>
                      <a:pt x="17" y="114"/>
                      <a:pt x="42" y="123"/>
                    </a:cubicBezTo>
                    <a:cubicBezTo>
                      <a:pt x="42" y="123"/>
                      <a:pt x="42" y="123"/>
                      <a:pt x="42" y="123"/>
                    </a:cubicBezTo>
                    <a:cubicBezTo>
                      <a:pt x="43" y="123"/>
                      <a:pt x="43" y="123"/>
                      <a:pt x="44" y="123"/>
                    </a:cubicBezTo>
                    <a:cubicBezTo>
                      <a:pt x="46" y="123"/>
                      <a:pt x="47" y="122"/>
                      <a:pt x="47" y="119"/>
                    </a:cubicBezTo>
                    <a:cubicBezTo>
                      <a:pt x="47" y="119"/>
                      <a:pt x="47" y="119"/>
                      <a:pt x="47" y="119"/>
                    </a:cubicBezTo>
                    <a:cubicBezTo>
                      <a:pt x="47" y="119"/>
                      <a:pt x="47" y="119"/>
                      <a:pt x="47" y="119"/>
                    </a:cubicBezTo>
                    <a:cubicBezTo>
                      <a:pt x="47" y="116"/>
                      <a:pt x="47" y="112"/>
                      <a:pt x="47" y="108"/>
                    </a:cubicBezTo>
                    <a:cubicBezTo>
                      <a:pt x="43" y="109"/>
                      <a:pt x="37" y="110"/>
                      <a:pt x="34" y="108"/>
                    </a:cubicBezTo>
                    <a:cubicBezTo>
                      <a:pt x="30" y="106"/>
                      <a:pt x="27" y="103"/>
                      <a:pt x="25" y="98"/>
                    </a:cubicBezTo>
                    <a:cubicBezTo>
                      <a:pt x="23" y="92"/>
                      <a:pt x="17" y="90"/>
                      <a:pt x="17" y="89"/>
                    </a:cubicBezTo>
                    <a:cubicBezTo>
                      <a:pt x="16" y="88"/>
                      <a:pt x="23" y="86"/>
                      <a:pt x="26" y="90"/>
                    </a:cubicBezTo>
                    <a:cubicBezTo>
                      <a:pt x="30" y="94"/>
                      <a:pt x="33" y="102"/>
                      <a:pt x="40" y="101"/>
                    </a:cubicBezTo>
                    <a:cubicBezTo>
                      <a:pt x="44" y="100"/>
                      <a:pt x="46" y="100"/>
                      <a:pt x="48" y="99"/>
                    </a:cubicBezTo>
                    <a:cubicBezTo>
                      <a:pt x="48" y="97"/>
                      <a:pt x="49" y="94"/>
                      <a:pt x="51" y="92"/>
                    </a:cubicBezTo>
                    <a:cubicBezTo>
                      <a:pt x="34" y="89"/>
                      <a:pt x="22" y="80"/>
                      <a:pt x="22" y="62"/>
                    </a:cubicBezTo>
                    <a:cubicBezTo>
                      <a:pt x="22" y="54"/>
                      <a:pt x="25" y="47"/>
                      <a:pt x="29" y="43"/>
                    </a:cubicBezTo>
                    <a:cubicBezTo>
                      <a:pt x="28" y="39"/>
                      <a:pt x="27" y="30"/>
                      <a:pt x="30" y="26"/>
                    </a:cubicBezTo>
                    <a:cubicBezTo>
                      <a:pt x="30" y="26"/>
                      <a:pt x="35" y="24"/>
                      <a:pt x="47" y="33"/>
                    </a:cubicBezTo>
                    <a:cubicBezTo>
                      <a:pt x="52" y="32"/>
                      <a:pt x="57" y="31"/>
                      <a:pt x="63" y="31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3" y="31"/>
                      <a:pt x="63" y="31"/>
                      <a:pt x="63" y="31"/>
                    </a:cubicBezTo>
                    <a:cubicBezTo>
                      <a:pt x="69" y="31"/>
                      <a:pt x="74" y="32"/>
                      <a:pt x="79" y="33"/>
                    </a:cubicBezTo>
                    <a:cubicBezTo>
                      <a:pt x="92" y="24"/>
                      <a:pt x="96" y="26"/>
                      <a:pt x="96" y="26"/>
                    </a:cubicBezTo>
                    <a:cubicBezTo>
                      <a:pt x="99" y="30"/>
                      <a:pt x="98" y="39"/>
                      <a:pt x="97" y="43"/>
                    </a:cubicBezTo>
                    <a:cubicBezTo>
                      <a:pt x="101" y="47"/>
                      <a:pt x="104" y="54"/>
                      <a:pt x="104" y="62"/>
                    </a:cubicBezTo>
                    <a:cubicBezTo>
                      <a:pt x="104" y="80"/>
                      <a:pt x="92" y="89"/>
                      <a:pt x="75" y="92"/>
                    </a:cubicBezTo>
                    <a:cubicBezTo>
                      <a:pt x="79" y="95"/>
                      <a:pt x="79" y="101"/>
                      <a:pt x="79" y="103"/>
                    </a:cubicBezTo>
                    <a:cubicBezTo>
                      <a:pt x="79" y="105"/>
                      <a:pt x="79" y="119"/>
                      <a:pt x="79" y="119"/>
                    </a:cubicBezTo>
                    <a:cubicBezTo>
                      <a:pt x="79" y="122"/>
                      <a:pt x="80" y="123"/>
                      <a:pt x="82" y="123"/>
                    </a:cubicBezTo>
                    <a:cubicBezTo>
                      <a:pt x="83" y="123"/>
                      <a:pt x="83" y="123"/>
                      <a:pt x="83" y="123"/>
                    </a:cubicBezTo>
                    <a:cubicBezTo>
                      <a:pt x="84" y="123"/>
                      <a:pt x="84" y="123"/>
                      <a:pt x="84" y="123"/>
                    </a:cubicBezTo>
                    <a:cubicBezTo>
                      <a:pt x="109" y="114"/>
                      <a:pt x="126" y="91"/>
                      <a:pt x="126" y="63"/>
                    </a:cubicBezTo>
                    <a:cubicBezTo>
                      <a:pt x="126" y="28"/>
                      <a:pt x="98" y="0"/>
                      <a:pt x="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26" name="Picture 2" descr="Brand @ Sessionize">
            <a:extLst>
              <a:ext uri="{FF2B5EF4-FFF2-40B4-BE49-F238E27FC236}">
                <a16:creationId xmlns:a16="http://schemas.microsoft.com/office/drawing/2014/main" id="{ABE4A6E0-39AE-B8CC-C0AE-CDF393D7D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233" y="4982032"/>
            <a:ext cx="967249" cy="96724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4540453-D1E5-872E-5D14-B78AC932AA1E}"/>
              </a:ext>
            </a:extLst>
          </p:cNvPr>
          <p:cNvSpPr txBox="1">
            <a:spLocks/>
          </p:cNvSpPr>
          <p:nvPr/>
        </p:nvSpPr>
        <p:spPr>
          <a:xfrm>
            <a:off x="8658928" y="2065410"/>
            <a:ext cx="3876675" cy="431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>
                <a:solidFill>
                  <a:schemeClr val="bg1">
                    <a:lumMod val="85000"/>
                  </a:schemeClr>
                </a:solidFill>
              </a:rPr>
              <a:t>marco_parenzan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62AAB26-116C-575E-222D-B5FDA656C21F}"/>
              </a:ext>
            </a:extLst>
          </p:cNvPr>
          <p:cNvSpPr txBox="1">
            <a:spLocks/>
          </p:cNvSpPr>
          <p:nvPr/>
        </p:nvSpPr>
        <p:spPr>
          <a:xfrm>
            <a:off x="8443480" y="3074728"/>
            <a:ext cx="3876675" cy="431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/>
              <a:t>marcoparenzan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8658605-F649-024B-AF69-8D81F0575010}"/>
              </a:ext>
            </a:extLst>
          </p:cNvPr>
          <p:cNvSpPr txBox="1">
            <a:spLocks/>
          </p:cNvSpPr>
          <p:nvPr/>
        </p:nvSpPr>
        <p:spPr>
          <a:xfrm>
            <a:off x="8443480" y="4193915"/>
            <a:ext cx="3876675" cy="431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/>
              <a:t>marcoparenzan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E9F5D012-0520-CE0E-0599-4F455D546A5E}"/>
              </a:ext>
            </a:extLst>
          </p:cNvPr>
          <p:cNvSpPr txBox="1">
            <a:spLocks/>
          </p:cNvSpPr>
          <p:nvPr/>
        </p:nvSpPr>
        <p:spPr>
          <a:xfrm>
            <a:off x="8443480" y="5266447"/>
            <a:ext cx="4010025" cy="803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/>
              <a:t>marcoparenzan</a:t>
            </a:r>
          </a:p>
        </p:txBody>
      </p:sp>
      <p:pic>
        <p:nvPicPr>
          <p:cNvPr id="6" name="Graphic 5" descr="Sessionize.com Most Active Speaker 2022">
            <a:extLst>
              <a:ext uri="{FF2B5EF4-FFF2-40B4-BE49-F238E27FC236}">
                <a16:creationId xmlns:a16="http://schemas.microsoft.com/office/drawing/2014/main" id="{268AC71B-F036-7A21-359C-A34A2EB63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6644828">
            <a:off x="6763685" y="4687996"/>
            <a:ext cx="609600" cy="914400"/>
          </a:xfrm>
          <a:prstGeom prst="rect">
            <a:avLst/>
          </a:prstGeom>
        </p:spPr>
      </p:pic>
      <p:pic>
        <p:nvPicPr>
          <p:cNvPr id="7" name="Picture 6" descr="Sessionize.com Most Active Speaker 2023">
            <a:extLst>
              <a:ext uri="{FF2B5EF4-FFF2-40B4-BE49-F238E27FC236}">
                <a16:creationId xmlns:a16="http://schemas.microsoft.com/office/drawing/2014/main" id="{6F03DAAE-E30D-9FC9-2D41-FCA5D1121A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734672" y="5012822"/>
            <a:ext cx="609600" cy="914400"/>
          </a:xfrm>
          <a:prstGeom prst="rect">
            <a:avLst/>
          </a:prstGeom>
        </p:spPr>
      </p:pic>
      <p:pic>
        <p:nvPicPr>
          <p:cNvPr id="8" name="Picture 4" descr="Beppe Platania's blog">
            <a:extLst>
              <a:ext uri="{FF2B5EF4-FFF2-40B4-BE49-F238E27FC236}">
                <a16:creationId xmlns:a16="http://schemas.microsoft.com/office/drawing/2014/main" id="{0CF4C0FF-125E-C995-7DE2-7C2A63359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520" y="3111124"/>
            <a:ext cx="1584901" cy="63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1nn0va - Home | Facebook">
            <a:extLst>
              <a:ext uri="{FF2B5EF4-FFF2-40B4-BE49-F238E27FC236}">
                <a16:creationId xmlns:a16="http://schemas.microsoft.com/office/drawing/2014/main" id="{3B1974DF-090B-492A-CFC2-1D59F610A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25" y="3869333"/>
            <a:ext cx="1609691" cy="65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B5A9054-009C-141E-0C2A-6E8D765761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4222" y="2560512"/>
            <a:ext cx="2191497" cy="42815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7D710FD-C3CE-741C-58CD-D6D9BFE92C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85125" y="4643876"/>
            <a:ext cx="1609691" cy="536564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2D23D92-C9B9-7E87-B8ED-0ACD88B70F77}"/>
              </a:ext>
            </a:extLst>
          </p:cNvPr>
          <p:cNvSpPr txBox="1">
            <a:spLocks/>
          </p:cNvSpPr>
          <p:nvPr/>
        </p:nvSpPr>
        <p:spPr>
          <a:xfrm>
            <a:off x="8443480" y="1839853"/>
            <a:ext cx="3876675" cy="431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/>
              <a:t>marcoparenzan.bsky.social</a:t>
            </a:r>
          </a:p>
        </p:txBody>
      </p:sp>
      <p:sp>
        <p:nvSpPr>
          <p:cNvPr id="9" name="AutoShape 2" descr="Most Active Speaker 2024">
            <a:extLst>
              <a:ext uri="{FF2B5EF4-FFF2-40B4-BE49-F238E27FC236}">
                <a16:creationId xmlns:a16="http://schemas.microsoft.com/office/drawing/2014/main" id="{A1153B18-D41F-6EE7-E606-1DA1FD5566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F93E12-A64C-2437-0DEF-2E715B051B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4280463">
            <a:off x="6813792" y="5386628"/>
            <a:ext cx="6096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8AD411-F7E2-FFE3-A67A-58FE7AED4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4393" y="2329809"/>
            <a:ext cx="2942728" cy="29427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24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D4DB8-8CC5-BA92-046D-73AB05ED3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D3B4E4-8FC3-98D1-FBAA-B78D6307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...cominciato come conseguenza </a:t>
            </a:r>
            <a:b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 una lunga inesperienza...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0F62BE-0583-FE7B-72DF-13E5F223F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195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A1CF0-F2F9-FF90-680F-B5A49AC3DD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01837" y="2432277"/>
            <a:ext cx="8188325" cy="2967037"/>
          </a:xfrm>
        </p:spPr>
        <p:txBody>
          <a:bodyPr/>
          <a:lstStyle/>
          <a:p>
            <a:r>
              <a:rPr lang="it-IT" sz="4000" dirty="0">
                <a:solidFill>
                  <a:schemeClr val="bg1">
                    <a:lumMod val="50000"/>
                  </a:schemeClr>
                </a:solidFill>
              </a:rPr>
              <a:t>Dare uno strumento a chi è focalizzato sulla Data Platform aprendo la porta, in maniera agevole, all’IoT</a:t>
            </a:r>
          </a:p>
          <a:p>
            <a:endParaRPr lang="it-IT" sz="4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1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30820-FA0E-F940-0867-7B5937EF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progetto The </a:t>
            </a:r>
            <a:r>
              <a:rPr lang="it-IT" dirty="0" err="1"/>
              <a:t>Things</a:t>
            </a:r>
            <a:r>
              <a:rPr lang="it-IT" dirty="0"/>
              <a:t>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24E5-9EDA-7B38-2842-A761B36A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Dare continuità ad uno strumento che ho amato </a:t>
            </a:r>
          </a:p>
          <a:p>
            <a:r>
              <a:rPr lang="it-IT" dirty="0"/>
              <a:t>Ripensato in chiave «moderna», data centrico, perché se non guardiamo ai dati, non diamo valore al perché stiamo raccogliendo dati con l’IoT</a:t>
            </a:r>
          </a:p>
          <a:p>
            <a:r>
              <a:rPr lang="it-IT" dirty="0"/>
              <a:t>Centrato su </a:t>
            </a:r>
            <a:r>
              <a:rPr lang="it-IT" dirty="0" err="1"/>
              <a:t>Fabric</a:t>
            </a:r>
            <a:r>
              <a:rPr lang="it-IT" dirty="0"/>
              <a:t> (potenzialmente funzionerà anche con altri </a:t>
            </a:r>
            <a:r>
              <a:rPr lang="it-IT" dirty="0" err="1"/>
              <a:t>backend</a:t>
            </a:r>
            <a:r>
              <a:rPr lang="it-IT" dirty="0"/>
              <a:t>)</a:t>
            </a:r>
          </a:p>
          <a:p>
            <a:r>
              <a:rPr lang="it-IT" dirty="0"/>
              <a:t>Senza i vincoli che lo rendevano spesso «inutile»</a:t>
            </a:r>
          </a:p>
          <a:p>
            <a:r>
              <a:rPr lang="it-IT" dirty="0"/>
              <a:t>Flessibilità con l’IoT (non vincolandolo al modello IoT Hub e Device Provisioning Service)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04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D4998AC-2E5C-F911-25B8-7ED378B2A6F4}"/>
              </a:ext>
            </a:extLst>
          </p:cNvPr>
          <p:cNvGrpSpPr/>
          <p:nvPr/>
        </p:nvGrpSpPr>
        <p:grpSpPr>
          <a:xfrm>
            <a:off x="200025" y="1690689"/>
            <a:ext cx="5267325" cy="3195666"/>
            <a:chOff x="200025" y="1690689"/>
            <a:chExt cx="5267325" cy="31956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C8E40F-C0A3-89E7-C3D4-E2DE2FAB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025" y="1690689"/>
              <a:ext cx="5267325" cy="278171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C03C6B-1884-6F34-72AC-8A1E6CFF9647}"/>
                </a:ext>
              </a:extLst>
            </p:cNvPr>
            <p:cNvSpPr txBox="1"/>
            <p:nvPr/>
          </p:nvSpPr>
          <p:spPr>
            <a:xfrm>
              <a:off x="200025" y="4363135"/>
              <a:ext cx="520065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1400" dirty="0"/>
                <a:t>https://techcommunity.microsoft.com/t5/internet-of-things-blog/microsoft-s-commitment-to-azure-iot/ba-p/4059725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B26B21-F17E-AC76-7685-D836A2526445}"/>
              </a:ext>
            </a:extLst>
          </p:cNvPr>
          <p:cNvGrpSpPr/>
          <p:nvPr/>
        </p:nvGrpSpPr>
        <p:grpSpPr>
          <a:xfrm>
            <a:off x="6391274" y="1896476"/>
            <a:ext cx="5267326" cy="3441929"/>
            <a:chOff x="6391274" y="1896476"/>
            <a:chExt cx="5267326" cy="344192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F66CE6-7085-B1C9-9729-BCCA0ABDC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1274" y="1896476"/>
              <a:ext cx="5267326" cy="29898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C26412-B5AB-7689-3FCC-C54FD456F885}"/>
                </a:ext>
              </a:extLst>
            </p:cNvPr>
            <p:cNvSpPr txBox="1"/>
            <p:nvPr/>
          </p:nvSpPr>
          <p:spPr>
            <a:xfrm>
              <a:off x="6477000" y="4815185"/>
              <a:ext cx="49911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400"/>
              </a:lvl1pPr>
            </a:lstStyle>
            <a:p>
              <a:r>
                <a:rPr lang="it-IT" dirty="0"/>
                <a:t>https://www.msn.com/en-us/money/other/microsoft-retires-azure-iot-central-in-platform-rethink/ar-BB1iknsm?PC=EMMX01</a:t>
              </a:r>
            </a:p>
          </p:txBody>
        </p:sp>
      </p:grpSp>
      <p:pic>
        <p:nvPicPr>
          <p:cNvPr id="1026" name="Picture 2" descr="Latest Top Gun: Maverick Trailer Suggests Iceman May Die in Sequel to 1986  Blockbuster - The Aviation Geek Club">
            <a:extLst>
              <a:ext uri="{FF2B5EF4-FFF2-40B4-BE49-F238E27FC236}">
                <a16:creationId xmlns:a16="http://schemas.microsoft.com/office/drawing/2014/main" id="{24C052C8-1628-4039-D18B-AB0CFD62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071390"/>
            <a:ext cx="702945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22007D-7E77-02FC-2BF0-726275C7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Iot Central era «nella direzione giusta», ma la strada sbagliata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C37D-F5A9-69B3-BCC3-E5A5FEEE7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828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53C1-971E-527A-3A90-701E4B34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pro e i cons di IoT Central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E22C-DF76-2B73-8B22-AF9F10932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</a:t>
            </a:r>
          </a:p>
          <a:p>
            <a:pPr lvl="1"/>
            <a:r>
              <a:rPr lang="it-IT" dirty="0"/>
              <a:t>SaaS (ma guarda, come Fabric!)</a:t>
            </a:r>
          </a:p>
          <a:p>
            <a:pPr lvl="1"/>
            <a:r>
              <a:rPr lang="it-IT" dirty="0"/>
              <a:t>Una UI «centralizzata»</a:t>
            </a:r>
          </a:p>
          <a:p>
            <a:r>
              <a:rPr lang="it-IT" dirty="0"/>
              <a:t>Cons</a:t>
            </a:r>
          </a:p>
          <a:p>
            <a:pPr lvl="1"/>
            <a:r>
              <a:rPr lang="it-IT" dirty="0"/>
              <a:t>No storage definition</a:t>
            </a:r>
          </a:p>
          <a:p>
            <a:pPr lvl="1"/>
            <a:r>
              <a:rPr lang="it-IT" dirty="0"/>
              <a:t>«Perceived Costs»</a:t>
            </a:r>
          </a:p>
          <a:p>
            <a:pPr lvl="1"/>
            <a:r>
              <a:rPr lang="it-IT" dirty="0"/>
              <a:t>Centrato sul Digital Twin Definition Language (utile, ma allo stato attuale troppo vincolante)</a:t>
            </a:r>
          </a:p>
        </p:txBody>
      </p:sp>
    </p:spTree>
    <p:extLst>
      <p:ext uri="{BB962C8B-B14F-4D97-AF65-F5344CB8AC3E}">
        <p14:creationId xmlns:p14="http://schemas.microsoft.com/office/powerpoint/2010/main" val="236045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585F5A-C0B8-D107-5455-EF8BFFFB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un backend IoT?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D92D4B-1117-5910-A46C-57305DE6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Se sai definirlo sei bravo...</a:t>
            </a:r>
          </a:p>
          <a:p>
            <a:r>
              <a:rPr lang="it-IT" dirty="0"/>
              <a:t>...perchè non c’è...</a:t>
            </a:r>
          </a:p>
          <a:p>
            <a:r>
              <a:rPr lang="it-IT" dirty="0"/>
              <a:t>...o meglio...lo devi sempre costruire...</a:t>
            </a:r>
          </a:p>
          <a:p>
            <a:r>
              <a:rPr lang="it-IT" dirty="0"/>
              <a:t>...e non è sempre «bello»...</a:t>
            </a:r>
          </a:p>
          <a:p>
            <a:r>
              <a:rPr lang="it-IT" dirty="0"/>
              <a:t>...soprattutto perchè ci sono i pezzi...ma poi costa!</a:t>
            </a:r>
          </a:p>
          <a:p>
            <a:r>
              <a:rPr lang="it-IT" dirty="0"/>
              <a:t>...e te lo dice uno sviluppatore...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677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1_Event Them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vent Theme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1769</Words>
  <Application>Microsoft Office PowerPoint</Application>
  <PresentationFormat>Widescreen</PresentationFormat>
  <Paragraphs>206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MS Gothic</vt:lpstr>
      <vt:lpstr>Arial</vt:lpstr>
      <vt:lpstr>Calibri</vt:lpstr>
      <vt:lpstr>Open Sans</vt:lpstr>
      <vt:lpstr>Open Sans Light</vt:lpstr>
      <vt:lpstr>1_Event Theme 2</vt:lpstr>
      <vt:lpstr>Event Theme 4</vt:lpstr>
      <vt:lpstr>Reinventare IoT Central  con Microsoft Fabric</vt:lpstr>
      <vt:lpstr>PowerPoint Presentation</vt:lpstr>
      <vt:lpstr>Il progetto The Things Hub...</vt:lpstr>
      <vt:lpstr>...cominciato come conseguenza  di una lunga inesperienza...</vt:lpstr>
      <vt:lpstr>PowerPoint Presentation</vt:lpstr>
      <vt:lpstr>Il progetto The Things Hub</vt:lpstr>
      <vt:lpstr>Iot Central era «nella direzione giusta», ma la strada sbagliata</vt:lpstr>
      <vt:lpstr>I pro e i cons di IoT Central</vt:lpstr>
      <vt:lpstr>Cos’è un backend IoT? </vt:lpstr>
      <vt:lpstr>La crisi dell’IoT pre-2024</vt:lpstr>
      <vt:lpstr>Azure IoT è cambiato</vt:lpstr>
      <vt:lpstr>Facts: Medallion Architecture</vt:lpstr>
      <vt:lpstr>PowerPoint Presentation</vt:lpstr>
      <vt:lpstr>Attingiamo a piene mani alle experiences!</vt:lpstr>
      <vt:lpstr>Uno schema di riferimento</vt:lpstr>
      <vt:lpstr>Il progetto TheThingsHub:  dettaglio tecnico</vt:lpstr>
      <vt:lpstr>Pillars</vt:lpstr>
      <vt:lpstr>Attenzione!</vt:lpstr>
      <vt:lpstr>Personas</vt:lpstr>
      <vt:lpstr>Managed Identities/Service Principal</vt:lpstr>
      <vt:lpstr>Gestite tutto con dei Resource Group</vt:lpstr>
      <vt:lpstr>I componenti di The Things Hub: SQL Database</vt:lpstr>
      <vt:lpstr>I componenti di The Things Hub: OneLake/LakeHouse</vt:lpstr>
      <vt:lpstr>I componenti di The Things Hub: RealTime Intelligence</vt:lpstr>
      <vt:lpstr>I componenti di The Things Hub: Power BI</vt:lpstr>
      <vt:lpstr>I componenti di The Things Hub: Real Time Dashboard</vt:lpstr>
      <vt:lpstr>I componenti di The Things Hub: Web App </vt:lpstr>
      <vt:lpstr>I componenti di The Things Hub: Unified Namespace</vt:lpstr>
      <vt:lpstr>I componenti di The Things Hub: Operations</vt:lpstr>
      <vt:lpstr>PowerPoint Presentation</vt:lpstr>
      <vt:lpstr>Conclusioni</vt:lpstr>
      <vt:lpstr>Conclusioni</vt:lpstr>
      <vt:lpstr>GitHub Repo</vt:lpstr>
      <vt:lpstr>Sono Marco Parenzan: grazie!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Marco Parenzan</cp:lastModifiedBy>
  <cp:revision>15</cp:revision>
  <dcterms:created xsi:type="dcterms:W3CDTF">2022-10-11T15:09:05Z</dcterms:created>
  <dcterms:modified xsi:type="dcterms:W3CDTF">2025-02-22T15:04:47Z</dcterms:modified>
</cp:coreProperties>
</file>