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handoutMasterIdLst>
    <p:handoutMasterId r:id="rId32"/>
  </p:handoutMasterIdLst>
  <p:sldIdLst>
    <p:sldId id="2076137391" r:id="rId3"/>
    <p:sldId id="259" r:id="rId4"/>
    <p:sldId id="2076137397" r:id="rId5"/>
    <p:sldId id="2076137398" r:id="rId6"/>
    <p:sldId id="2076137357" r:id="rId7"/>
    <p:sldId id="2076137359" r:id="rId8"/>
    <p:sldId id="2076137360" r:id="rId9"/>
    <p:sldId id="327" r:id="rId10"/>
    <p:sldId id="2076137358" r:id="rId11"/>
    <p:sldId id="2076137363" r:id="rId12"/>
    <p:sldId id="2076137400" r:id="rId13"/>
    <p:sldId id="335" r:id="rId14"/>
    <p:sldId id="2076137401" r:id="rId15"/>
    <p:sldId id="2076137368" r:id="rId16"/>
    <p:sldId id="2076137380" r:id="rId17"/>
    <p:sldId id="2076137371" r:id="rId18"/>
    <p:sldId id="2076137381" r:id="rId19"/>
    <p:sldId id="2076137370" r:id="rId20"/>
    <p:sldId id="2076137372" r:id="rId21"/>
    <p:sldId id="2076137376" r:id="rId22"/>
    <p:sldId id="2076137382" r:id="rId23"/>
    <p:sldId id="2076137373" r:id="rId24"/>
    <p:sldId id="2076137374" r:id="rId25"/>
    <p:sldId id="2076137388" r:id="rId26"/>
    <p:sldId id="2076137375" r:id="rId27"/>
    <p:sldId id="2076137378" r:id="rId28"/>
    <p:sldId id="2076137379" r:id="rId29"/>
    <p:sldId id="298" r:id="rId30"/>
    <p:sldId id="326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A96A89-0A54-4964-B35E-5D66FA9B9ACF}">
          <p14:sldIdLst>
            <p14:sldId id="2076137391"/>
            <p14:sldId id="259"/>
            <p14:sldId id="2076137397"/>
          </p14:sldIdLst>
        </p14:section>
        <p14:section name="Untitled Section" id="{568A9FA1-003F-4BBF-BF41-6D15875CBF0F}">
          <p14:sldIdLst>
            <p14:sldId id="2076137398"/>
            <p14:sldId id="2076137357"/>
            <p14:sldId id="2076137359"/>
            <p14:sldId id="2076137360"/>
            <p14:sldId id="327"/>
            <p14:sldId id="2076137358"/>
          </p14:sldIdLst>
        </p14:section>
        <p14:section name="Untitled Section" id="{EE8C49DE-0C3F-47C9-AB33-1E0C992F1A0B}">
          <p14:sldIdLst>
            <p14:sldId id="2076137363"/>
            <p14:sldId id="2076137400"/>
            <p14:sldId id="335"/>
            <p14:sldId id="2076137401"/>
            <p14:sldId id="2076137368"/>
            <p14:sldId id="2076137380"/>
            <p14:sldId id="2076137371"/>
            <p14:sldId id="2076137381"/>
            <p14:sldId id="2076137370"/>
          </p14:sldIdLst>
        </p14:section>
        <p14:section name="Untitled Section" id="{317982CF-7D53-4CB4-B268-E18D5E3D035F}">
          <p14:sldIdLst>
            <p14:sldId id="2076137372"/>
            <p14:sldId id="2076137376"/>
            <p14:sldId id="2076137382"/>
            <p14:sldId id="2076137373"/>
          </p14:sldIdLst>
        </p14:section>
        <p14:section name="Untitled Section" id="{8DCB62A7-84EA-441C-AAB2-A410D41BC281}">
          <p14:sldIdLst>
            <p14:sldId id="2076137374"/>
            <p14:sldId id="2076137388"/>
            <p14:sldId id="2076137375"/>
          </p14:sldIdLst>
        </p14:section>
        <p14:section name="Untitled Section" id="{BB20AABF-E556-4D3C-8310-1397AA9868AD}">
          <p14:sldIdLst>
            <p14:sldId id="2076137378"/>
            <p14:sldId id="2076137379"/>
            <p14:sldId id="298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664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52BF90E9-EA63-413C-A54C-4F9B1E3C799E}"/>
    <pc:docChg chg="undo custSel addSld modSld modMainMaster">
      <pc:chgData name="Marco Parenzan" userId="a83bbb23f3e251dc" providerId="LiveId" clId="{52BF90E9-EA63-413C-A54C-4F9B1E3C799E}" dt="2024-03-28T21:03:37.522" v="88" actId="1076"/>
      <pc:docMkLst>
        <pc:docMk/>
      </pc:docMkLst>
      <pc:sldChg chg="addSp delSp modSp mod modClrScheme chgLayout">
        <pc:chgData name="Marco Parenzan" userId="a83bbb23f3e251dc" providerId="LiveId" clId="{52BF90E9-EA63-413C-A54C-4F9B1E3C799E}" dt="2024-03-28T18:52:14.441" v="84" actId="700"/>
        <pc:sldMkLst>
          <pc:docMk/>
          <pc:sldMk cId="333586773" sldId="259"/>
        </pc:sldMkLst>
      </pc:sldChg>
      <pc:sldChg chg="addSp modSp mod">
        <pc:chgData name="Marco Parenzan" userId="a83bbb23f3e251dc" providerId="LiveId" clId="{52BF90E9-EA63-413C-A54C-4F9B1E3C799E}" dt="2024-03-28T21:03:37.522" v="88" actId="1076"/>
        <pc:sldMkLst>
          <pc:docMk/>
          <pc:sldMk cId="3707375203" sldId="260"/>
        </pc:sldMkLst>
      </pc:sldChg>
      <pc:sldChg chg="addSp delSp modSp new mod modClrScheme chgLayout">
        <pc:chgData name="Marco Parenzan" userId="a83bbb23f3e251dc" providerId="LiveId" clId="{52BF90E9-EA63-413C-A54C-4F9B1E3C799E}" dt="2024-03-28T18:52:05.855" v="83" actId="700"/>
        <pc:sldMkLst>
          <pc:docMk/>
          <pc:sldMk cId="1949494707" sldId="261"/>
        </pc:sldMkLst>
      </pc:sldChg>
      <pc:sldMasterChg chg="modSldLayout">
        <pc:chgData name="Marco Parenzan" userId="a83bbb23f3e251dc" providerId="LiveId" clId="{52BF90E9-EA63-413C-A54C-4F9B1E3C799E}" dt="2024-03-28T18:41:49.142" v="0" actId="478"/>
        <pc:sldMasterMkLst>
          <pc:docMk/>
          <pc:sldMasterMk cId="3901749198" sldId="2147483648"/>
        </pc:sldMasterMkLst>
        <pc:sldLayoutChg chg="delSp mod">
          <pc:chgData name="Marco Parenzan" userId="a83bbb23f3e251dc" providerId="LiveId" clId="{52BF90E9-EA63-413C-A54C-4F9B1E3C799E}" dt="2024-03-28T18:41:49.142" v="0" actId="478"/>
          <pc:sldLayoutMkLst>
            <pc:docMk/>
            <pc:sldMasterMk cId="3901749198" sldId="2147483648"/>
            <pc:sldLayoutMk cId="2518360226" sldId="2147483655"/>
          </pc:sldLayoutMkLst>
        </pc:sldLayoutChg>
      </pc:sldMasterChg>
      <pc:sldMasterChg chg="setBg modSldLayout">
        <pc:chgData name="Marco Parenzan" userId="a83bbb23f3e251dc" providerId="LiveId" clId="{52BF90E9-EA63-413C-A54C-4F9B1E3C799E}" dt="2024-03-28T18:51:45.947" v="81" actId="122"/>
        <pc:sldMasterMkLst>
          <pc:docMk/>
          <pc:sldMasterMk cId="1642139397" sldId="2147483656"/>
        </pc:sldMasterMkLst>
        <pc:sldLayoutChg chg="modSp mod">
          <pc:chgData name="Marco Parenzan" userId="a83bbb23f3e251dc" providerId="LiveId" clId="{52BF90E9-EA63-413C-A54C-4F9B1E3C799E}" dt="2024-03-28T18:49:07.952" v="55" actId="14100"/>
          <pc:sldLayoutMkLst>
            <pc:docMk/>
            <pc:sldMasterMk cId="1642139397" sldId="2147483656"/>
            <pc:sldLayoutMk cId="1443826280" sldId="2147483657"/>
          </pc:sldLayoutMkLst>
        </pc:sldLayoutChg>
        <pc:sldLayoutChg chg="modSp mod">
          <pc:chgData name="Marco Parenzan" userId="a83bbb23f3e251dc" providerId="LiveId" clId="{52BF90E9-EA63-413C-A54C-4F9B1E3C799E}" dt="2024-03-28T18:51:08.981" v="75" actId="14100"/>
          <pc:sldLayoutMkLst>
            <pc:docMk/>
            <pc:sldMasterMk cId="1642139397" sldId="2147483656"/>
            <pc:sldLayoutMk cId="2478058371" sldId="2147483659"/>
          </pc:sldLayoutMkLst>
        </pc:sldLayoutChg>
        <pc:sldLayoutChg chg="addSp delSp modSp mod">
          <pc:chgData name="Marco Parenzan" userId="a83bbb23f3e251dc" providerId="LiveId" clId="{52BF90E9-EA63-413C-A54C-4F9B1E3C799E}" dt="2024-03-28T18:51:45.947" v="81" actId="122"/>
          <pc:sldLayoutMkLst>
            <pc:docMk/>
            <pc:sldMasterMk cId="1642139397" sldId="2147483656"/>
            <pc:sldLayoutMk cId="3044537947" sldId="2147483660"/>
          </pc:sldLayoutMkLst>
        </pc:sldLayoutChg>
        <pc:sldLayoutChg chg="mod">
          <pc:chgData name="Marco Parenzan" userId="a83bbb23f3e251dc" providerId="LiveId" clId="{52BF90E9-EA63-413C-A54C-4F9B1E3C799E}" dt="2024-03-28T18:51:29.409" v="77" actId="6014"/>
          <pc:sldLayoutMkLst>
            <pc:docMk/>
            <pc:sldMasterMk cId="1642139397" sldId="2147483656"/>
            <pc:sldLayoutMk cId="3267497640" sldId="2147483661"/>
          </pc:sldLayoutMkLst>
        </pc:sldLayoutChg>
      </pc:sldMasterChg>
    </pc:docChg>
  </pc:docChgLst>
  <pc:docChgLst>
    <pc:chgData name="Marco Parenzan" userId="a83bbb23f3e251dc" providerId="LiveId" clId="{58ED32C0-E61C-4901-AE3C-9E8DB8414214}"/>
    <pc:docChg chg="undo custSel addSld delSld modSld modMainMaster">
      <pc:chgData name="Marco Parenzan" userId="a83bbb23f3e251dc" providerId="LiveId" clId="{58ED32C0-E61C-4901-AE3C-9E8DB8414214}" dt="2025-09-01T19:54:07.598" v="60" actId="14100"/>
      <pc:docMkLst>
        <pc:docMk/>
      </pc:docMkLst>
      <pc:sldChg chg="modSp mod">
        <pc:chgData name="Marco Parenzan" userId="a83bbb23f3e251dc" providerId="LiveId" clId="{58ED32C0-E61C-4901-AE3C-9E8DB8414214}" dt="2025-09-01T19:45:42.667" v="38" actId="207"/>
        <pc:sldMkLst>
          <pc:docMk/>
          <pc:sldMk cId="3319098885" sldId="258"/>
        </pc:sldMkLst>
      </pc:sldChg>
      <pc:sldChg chg="addSp delSp modSp new mod modClrScheme chgLayout">
        <pc:chgData name="Marco Parenzan" userId="a83bbb23f3e251dc" providerId="LiveId" clId="{58ED32C0-E61C-4901-AE3C-9E8DB8414214}" dt="2025-09-01T19:54:07.598" v="60" actId="14100"/>
        <pc:sldMkLst>
          <pc:docMk/>
          <pc:sldMk cId="2138703424" sldId="262"/>
        </pc:sldMkLst>
      </pc:sldChg>
      <pc:sldChg chg="del">
        <pc:chgData name="Marco Parenzan" userId="a83bbb23f3e251dc" providerId="LiveId" clId="{58ED32C0-E61C-4901-AE3C-9E8DB8414214}" dt="2025-08-26T07:28:23.646" v="37" actId="47"/>
        <pc:sldMkLst>
          <pc:docMk/>
          <pc:sldMk cId="3208564588" sldId="262"/>
        </pc:sldMkLst>
      </pc:sldChg>
      <pc:sldMasterChg chg="delSp modSp mod modSldLayout">
        <pc:chgData name="Marco Parenzan" userId="a83bbb23f3e251dc" providerId="LiveId" clId="{58ED32C0-E61C-4901-AE3C-9E8DB8414214}" dt="2025-08-26T07:28:04.548" v="36" actId="20577"/>
        <pc:sldMasterMkLst>
          <pc:docMk/>
          <pc:sldMasterMk cId="3901749198" sldId="2147483648"/>
        </pc:sldMasterMkLst>
        <pc:sldLayoutChg chg="delSp modSp mod">
          <pc:chgData name="Marco Parenzan" userId="a83bbb23f3e251dc" providerId="LiveId" clId="{58ED32C0-E61C-4901-AE3C-9E8DB8414214}" dt="2025-08-26T07:28:04.548" v="36" actId="20577"/>
          <pc:sldLayoutMkLst>
            <pc:docMk/>
            <pc:sldMasterMk cId="3901749198" sldId="2147483648"/>
            <pc:sldLayoutMk cId="4037332946" sldId="2147483663"/>
          </pc:sldLayoutMkLst>
        </pc:sldLayoutChg>
      </pc:sldMasterChg>
      <pc:sldMasterChg chg="modSldLayout">
        <pc:chgData name="Marco Parenzan" userId="a83bbb23f3e251dc" providerId="LiveId" clId="{58ED32C0-E61C-4901-AE3C-9E8DB8414214}" dt="2025-08-26T07:27:46.637" v="24" actId="1076"/>
        <pc:sldMasterMkLst>
          <pc:docMk/>
          <pc:sldMasterMk cId="1642139397" sldId="2147483656"/>
        </pc:sldMasterMkLst>
        <pc:sldLayoutChg chg="addSp delSp modSp mod">
          <pc:chgData name="Marco Parenzan" userId="a83bbb23f3e251dc" providerId="LiveId" clId="{58ED32C0-E61C-4901-AE3C-9E8DB8414214}" dt="2025-08-26T07:27:35.603" v="21" actId="1076"/>
          <pc:sldLayoutMkLst>
            <pc:docMk/>
            <pc:sldMasterMk cId="1642139397" sldId="2147483656"/>
            <pc:sldLayoutMk cId="1443826280" sldId="2147483657"/>
          </pc:sldLayoutMkLst>
        </pc:sldLayoutChg>
        <pc:sldLayoutChg chg="addSp delSp modSp">
          <pc:chgData name="Marco Parenzan" userId="a83bbb23f3e251dc" providerId="LiveId" clId="{58ED32C0-E61C-4901-AE3C-9E8DB8414214}" dt="2025-08-26T07:27:28.848" v="18"/>
          <pc:sldLayoutMkLst>
            <pc:docMk/>
            <pc:sldMasterMk cId="1642139397" sldId="2147483656"/>
            <pc:sldLayoutMk cId="2478058371" sldId="2147483659"/>
          </pc:sldLayoutMkLst>
        </pc:sldLayoutChg>
        <pc:sldLayoutChg chg="addSp delSp modSp mod">
          <pc:chgData name="Marco Parenzan" userId="a83bbb23f3e251dc" providerId="LiveId" clId="{58ED32C0-E61C-4901-AE3C-9E8DB8414214}" dt="2025-08-26T07:27:26.179" v="17" actId="1076"/>
          <pc:sldLayoutMkLst>
            <pc:docMk/>
            <pc:sldMasterMk cId="1642139397" sldId="2147483656"/>
            <pc:sldLayoutMk cId="3044537947" sldId="2147483660"/>
          </pc:sldLayoutMkLst>
        </pc:sldLayoutChg>
        <pc:sldLayoutChg chg="delSp modSp mod">
          <pc:chgData name="Marco Parenzan" userId="a83bbb23f3e251dc" providerId="LiveId" clId="{58ED32C0-E61C-4901-AE3C-9E8DB8414214}" dt="2025-08-26T07:27:46.637" v="24" actId="1076"/>
          <pc:sldLayoutMkLst>
            <pc:docMk/>
            <pc:sldMasterMk cId="1642139397" sldId="2147483656"/>
            <pc:sldLayoutMk cId="2643064719" sldId="2147483662"/>
          </pc:sldLayoutMkLst>
        </pc:sldLayoutChg>
      </pc:sldMasterChg>
    </pc:docChg>
  </pc:docChgLst>
  <pc:docChgLst>
    <pc:chgData name="Marco Parenzan" userId="a83bbb23f3e251dc" providerId="LiveId" clId="{5D234868-AD62-4683-8D45-4D00F848BDE7}"/>
    <pc:docChg chg="undo redo custSel addSld delSld modSld sldOrd modMainMaster addSection delSection modSection">
      <pc:chgData name="Marco Parenzan" userId="a83bbb23f3e251dc" providerId="LiveId" clId="{5D234868-AD62-4683-8D45-4D00F848BDE7}" dt="2025-09-27T14:21:32.761" v="697" actId="47"/>
      <pc:docMkLst>
        <pc:docMk/>
      </pc:docMkLst>
      <pc:sldChg chg="del">
        <pc:chgData name="Marco Parenzan" userId="a83bbb23f3e251dc" providerId="LiveId" clId="{5D234868-AD62-4683-8D45-4D00F848BDE7}" dt="2025-09-22T21:55:42.619" v="59" actId="47"/>
        <pc:sldMkLst>
          <pc:docMk/>
          <pc:sldMk cId="375658392" sldId="256"/>
        </pc:sldMkLst>
      </pc:sldChg>
      <pc:sldChg chg="del">
        <pc:chgData name="Marco Parenzan" userId="a83bbb23f3e251dc" providerId="LiveId" clId="{5D234868-AD62-4683-8D45-4D00F848BDE7}" dt="2025-09-22T21:53:41.899" v="38" actId="47"/>
        <pc:sldMkLst>
          <pc:docMk/>
          <pc:sldMk cId="3599227476" sldId="257"/>
        </pc:sldMkLst>
      </pc:sldChg>
      <pc:sldChg chg="del">
        <pc:chgData name="Marco Parenzan" userId="a83bbb23f3e251dc" providerId="LiveId" clId="{5D234868-AD62-4683-8D45-4D00F848BDE7}" dt="2025-09-22T21:55:26.517" v="55" actId="47"/>
        <pc:sldMkLst>
          <pc:docMk/>
          <pc:sldMk cId="3319098885" sldId="258"/>
        </pc:sldMkLst>
      </pc:sldChg>
      <pc:sldChg chg="modSp add del mod modClrScheme chgLayout">
        <pc:chgData name="Marco Parenzan" userId="a83bbb23f3e251dc" providerId="LiveId" clId="{5D234868-AD62-4683-8D45-4D00F848BDE7}" dt="2025-09-27T04:18:04.390" v="111" actId="47"/>
        <pc:sldMkLst>
          <pc:docMk/>
          <pc:sldMk cId="1108877457" sldId="260"/>
        </pc:sldMkLst>
      </pc:sldChg>
      <pc:sldChg chg="del">
        <pc:chgData name="Marco Parenzan" userId="a83bbb23f3e251dc" providerId="LiveId" clId="{5D234868-AD62-4683-8D45-4D00F848BDE7}" dt="2025-09-22T21:53:43.570" v="39" actId="47"/>
        <pc:sldMkLst>
          <pc:docMk/>
          <pc:sldMk cId="1949494707" sldId="261"/>
        </pc:sldMkLst>
      </pc:sldChg>
      <pc:sldChg chg="del">
        <pc:chgData name="Marco Parenzan" userId="a83bbb23f3e251dc" providerId="LiveId" clId="{5D234868-AD62-4683-8D45-4D00F848BDE7}" dt="2025-09-22T21:53:40.912" v="37" actId="47"/>
        <pc:sldMkLst>
          <pc:docMk/>
          <pc:sldMk cId="2138703424" sldId="262"/>
        </pc:sldMkLst>
      </pc:sldChg>
      <pc:sldChg chg="modSp add del mod modClrScheme chgLayout">
        <pc:chgData name="Marco Parenzan" userId="a83bbb23f3e251dc" providerId="LiveId" clId="{5D234868-AD62-4683-8D45-4D00F848BDE7}" dt="2025-09-27T13:02:31.990" v="694" actId="47"/>
        <pc:sldMkLst>
          <pc:docMk/>
          <pc:sldMk cId="0" sldId="264"/>
        </pc:sldMkLst>
      </pc:sldChg>
      <pc:sldChg chg="addSp delSp modSp add del mod modClrScheme chgLayout">
        <pc:chgData name="Marco Parenzan" userId="a83bbb23f3e251dc" providerId="LiveId" clId="{5D234868-AD62-4683-8D45-4D00F848BDE7}" dt="2025-09-27T04:17:54.508" v="109" actId="47"/>
        <pc:sldMkLst>
          <pc:docMk/>
          <pc:sldMk cId="1023071940" sldId="292"/>
        </pc:sldMkLst>
      </pc:sldChg>
      <pc:sldChg chg="addSp modSp add mod modClrScheme chgLayout">
        <pc:chgData name="Marco Parenzan" userId="a83bbb23f3e251dc" providerId="LiveId" clId="{5D234868-AD62-4683-8D45-4D00F848BDE7}" dt="2025-09-22T21:53:10.373" v="32"/>
        <pc:sldMkLst>
          <pc:docMk/>
          <pc:sldMk cId="1794320312" sldId="298"/>
        </pc:sldMkLst>
        <pc:spChg chg="mod ord">
          <ac:chgData name="Marco Parenzan" userId="a83bbb23f3e251dc" providerId="LiveId" clId="{5D234868-AD62-4683-8D45-4D00F848BDE7}" dt="2025-09-22T21:53:07.048" v="30" actId="14100"/>
          <ac:spMkLst>
            <pc:docMk/>
            <pc:sldMk cId="1794320312" sldId="298"/>
            <ac:spMk id="2" creationId="{9F83A9DB-38EB-57FE-C100-3EB918E10C8A}"/>
          </ac:spMkLst>
        </pc:spChg>
        <pc:spChg chg="add mod ord">
          <ac:chgData name="Marco Parenzan" userId="a83bbb23f3e251dc" providerId="LiveId" clId="{5D234868-AD62-4683-8D45-4D00F848BDE7}" dt="2025-09-22T21:53:10.373" v="32"/>
          <ac:spMkLst>
            <pc:docMk/>
            <pc:sldMk cId="1794320312" sldId="298"/>
            <ac:spMk id="3" creationId="{B9FA0110-0472-C39E-7AFD-2611EB5F99B3}"/>
          </ac:spMkLst>
        </pc:spChg>
        <pc:spChg chg="mod ord">
          <ac:chgData name="Marco Parenzan" userId="a83bbb23f3e251dc" providerId="LiveId" clId="{5D234868-AD62-4683-8D45-4D00F848BDE7}" dt="2025-09-22T21:53:09.608" v="31" actId="21"/>
          <ac:spMkLst>
            <pc:docMk/>
            <pc:sldMk cId="1794320312" sldId="298"/>
            <ac:spMk id="4" creationId="{42289DC5-BCF7-775E-BC2C-083414B6E35C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3:17.088" v="34" actId="27636"/>
        <pc:sldMkLst>
          <pc:docMk/>
          <pc:sldMk cId="397246192" sldId="326"/>
        </pc:sldMkLst>
        <pc:spChg chg="mod ord">
          <ac:chgData name="Marco Parenzan" userId="a83bbb23f3e251dc" providerId="LiveId" clId="{5D234868-AD62-4683-8D45-4D00F848BDE7}" dt="2025-09-22T21:53:17.088" v="34" actId="27636"/>
          <ac:spMkLst>
            <pc:docMk/>
            <pc:sldMk cId="397246192" sldId="326"/>
            <ac:spMk id="18" creationId="{9A5427C2-E97B-C3DB-01B9-28D77C60351B}"/>
          </ac:spMkLst>
        </pc:spChg>
      </pc:sldChg>
      <pc:sldChg chg="modSp add del mod modClrScheme modShow chgLayout">
        <pc:chgData name="Marco Parenzan" userId="a83bbb23f3e251dc" providerId="LiveId" clId="{5D234868-AD62-4683-8D45-4D00F848BDE7}" dt="2025-09-27T04:44:52.746" v="297" actId="700"/>
        <pc:sldMkLst>
          <pc:docMk/>
          <pc:sldMk cId="2028018920" sldId="327"/>
        </pc:sldMkLst>
        <pc:spChg chg="mod ord">
          <ac:chgData name="Marco Parenzan" userId="a83bbb23f3e251dc" providerId="LiveId" clId="{5D234868-AD62-4683-8D45-4D00F848BDE7}" dt="2025-09-27T04:44:52.746" v="297" actId="700"/>
          <ac:spMkLst>
            <pc:docMk/>
            <pc:sldMk cId="2028018920" sldId="327"/>
            <ac:spMk id="3" creationId="{AED68316-34F2-8929-30C6-61BA36217A76}"/>
          </ac:spMkLst>
        </pc:spChg>
        <pc:spChg chg="mod ord">
          <ac:chgData name="Marco Parenzan" userId="a83bbb23f3e251dc" providerId="LiveId" clId="{5D234868-AD62-4683-8D45-4D00F848BDE7}" dt="2025-09-27T04:44:52.746" v="297" actId="700"/>
          <ac:spMkLst>
            <pc:docMk/>
            <pc:sldMk cId="2028018920" sldId="327"/>
            <ac:spMk id="4" creationId="{F5551F4A-1A03-C14A-AEED-042EE46E312A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22:39.209" v="151" actId="47"/>
        <pc:sldMkLst>
          <pc:docMk/>
          <pc:sldMk cId="1201087703" sldId="328"/>
        </pc:sldMkLst>
      </pc:sldChg>
      <pc:sldChg chg="modSp add del mod ord modClrScheme chgLayout">
        <pc:chgData name="Marco Parenzan" userId="a83bbb23f3e251dc" providerId="LiveId" clId="{5D234868-AD62-4683-8D45-4D00F848BDE7}" dt="2025-09-27T04:49:01.557" v="591" actId="20577"/>
        <pc:sldMkLst>
          <pc:docMk/>
          <pc:sldMk cId="35529898" sldId="335"/>
        </pc:sldMkLst>
        <pc:spChg chg="mod ord">
          <ac:chgData name="Marco Parenzan" userId="a83bbb23f3e251dc" providerId="LiveId" clId="{5D234868-AD62-4683-8D45-4D00F848BDE7}" dt="2025-09-27T04:46:40.997" v="351" actId="700"/>
          <ac:spMkLst>
            <pc:docMk/>
            <pc:sldMk cId="35529898" sldId="335"/>
            <ac:spMk id="2" creationId="{2A3C81A5-D227-19CB-F000-0977E5D4865D}"/>
          </ac:spMkLst>
        </pc:spChg>
        <pc:spChg chg="mod ord">
          <ac:chgData name="Marco Parenzan" userId="a83bbb23f3e251dc" providerId="LiveId" clId="{5D234868-AD62-4683-8D45-4D00F848BDE7}" dt="2025-09-27T04:49:01.557" v="591" actId="20577"/>
          <ac:spMkLst>
            <pc:docMk/>
            <pc:sldMk cId="35529898" sldId="335"/>
            <ac:spMk id="3" creationId="{7826280C-0A7E-CE4F-0058-7A7799B49EC7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22:39.209" v="151" actId="47"/>
        <pc:sldMkLst>
          <pc:docMk/>
          <pc:sldMk cId="3239275620" sldId="345"/>
        </pc:sldMkLst>
      </pc:sldChg>
      <pc:sldChg chg="modSp add del mod modClrScheme chgLayout">
        <pc:chgData name="Marco Parenzan" userId="a83bbb23f3e251dc" providerId="LiveId" clId="{5D234868-AD62-4683-8D45-4D00F848BDE7}" dt="2025-09-27T04:28:04.493" v="231" actId="47"/>
        <pc:sldMkLst>
          <pc:docMk/>
          <pc:sldMk cId="2290497813" sldId="2076137355"/>
        </pc:sldMkLst>
      </pc:sldChg>
      <pc:sldChg chg="addSp delSp modSp add del mod modClrScheme chgLayout">
        <pc:chgData name="Marco Parenzan" userId="a83bbb23f3e251dc" providerId="LiveId" clId="{5D234868-AD62-4683-8D45-4D00F848BDE7}" dt="2025-09-27T04:17:58.111" v="110" actId="47"/>
        <pc:sldMkLst>
          <pc:docMk/>
          <pc:sldMk cId="1810621203" sldId="2076137356"/>
        </pc:sldMkLst>
      </pc:sldChg>
      <pc:sldChg chg="modSp add mod modClrScheme chgLayout">
        <pc:chgData name="Marco Parenzan" userId="a83bbb23f3e251dc" providerId="LiveId" clId="{5D234868-AD62-4683-8D45-4D00F848BDE7}" dt="2025-09-27T04:20:41.212" v="126" actId="20577"/>
        <pc:sldMkLst>
          <pc:docMk/>
          <pc:sldMk cId="3423236722" sldId="2076137357"/>
        </pc:sldMkLst>
        <pc:spChg chg="mod ord">
          <ac:chgData name="Marco Parenzan" userId="a83bbb23f3e251dc" providerId="LiveId" clId="{5D234868-AD62-4683-8D45-4D00F848BDE7}" dt="2025-09-27T04:20:41.212" v="126" actId="20577"/>
          <ac:spMkLst>
            <pc:docMk/>
            <pc:sldMk cId="3423236722" sldId="2076137357"/>
            <ac:spMk id="4" creationId="{AD340AF7-3703-C6F1-DE3B-C86AE2500309}"/>
          </ac:spMkLst>
        </pc:spChg>
      </pc:sldChg>
      <pc:sldChg chg="modSp add mod modClrScheme chgLayout">
        <pc:chgData name="Marco Parenzan" userId="a83bbb23f3e251dc" providerId="LiveId" clId="{5D234868-AD62-4683-8D45-4D00F848BDE7}" dt="2025-09-27T04:22:31.347" v="150" actId="20577"/>
        <pc:sldMkLst>
          <pc:docMk/>
          <pc:sldMk cId="3570878402" sldId="2076137358"/>
        </pc:sldMkLst>
        <pc:spChg chg="mod ord">
          <ac:chgData name="Marco Parenzan" userId="a83bbb23f3e251dc" providerId="LiveId" clId="{5D234868-AD62-4683-8D45-4D00F848BDE7}" dt="2025-09-27T04:22:31.347" v="150" actId="20577"/>
          <ac:spMkLst>
            <pc:docMk/>
            <pc:sldMk cId="3570878402" sldId="2076137358"/>
            <ac:spMk id="4" creationId="{6EBA6F5D-5B99-6D63-9FB1-B702C9521499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20:42.270" v="127" actId="47"/>
        <pc:sldMkLst>
          <pc:docMk/>
          <pc:sldMk cId="3575101860" sldId="2076137359"/>
        </pc:sldMkLst>
        <pc:spChg chg="mod ord">
          <ac:chgData name="Marco Parenzan" userId="a83bbb23f3e251dc" providerId="LiveId" clId="{5D234868-AD62-4683-8D45-4D00F848BDE7}" dt="2025-09-22T21:54:35.043" v="46" actId="27636"/>
          <ac:spMkLst>
            <pc:docMk/>
            <pc:sldMk cId="3575101860" sldId="2076137359"/>
            <ac:spMk id="4" creationId="{A2FBBD1A-94C0-516D-B111-D1B0299A070C}"/>
          </ac:spMkLst>
        </pc:spChg>
      </pc:sldChg>
      <pc:sldChg chg="modSp add mod modClrScheme chgLayout">
        <pc:chgData name="Marco Parenzan" userId="a83bbb23f3e251dc" providerId="LiveId" clId="{5D234868-AD62-4683-8D45-4D00F848BDE7}" dt="2025-09-27T04:26:54.694" v="226" actId="404"/>
        <pc:sldMkLst>
          <pc:docMk/>
          <pc:sldMk cId="2160809446" sldId="2076137360"/>
        </pc:sldMkLst>
        <pc:spChg chg="mod">
          <ac:chgData name="Marco Parenzan" userId="a83bbb23f3e251dc" providerId="LiveId" clId="{5D234868-AD62-4683-8D45-4D00F848BDE7}" dt="2025-09-27T04:26:54.422" v="218" actId="1076"/>
          <ac:spMkLst>
            <pc:docMk/>
            <pc:sldMk cId="2160809446" sldId="2076137360"/>
            <ac:spMk id="2" creationId="{A8FAEB25-E3D9-A5AC-06C3-F61A9E424661}"/>
          </ac:spMkLst>
        </pc:spChg>
        <pc:spChg chg="mod ord">
          <ac:chgData name="Marco Parenzan" userId="a83bbb23f3e251dc" providerId="LiveId" clId="{5D234868-AD62-4683-8D45-4D00F848BDE7}" dt="2025-09-22T21:54:38.463" v="48" actId="27636"/>
          <ac:spMkLst>
            <pc:docMk/>
            <pc:sldMk cId="2160809446" sldId="2076137360"/>
            <ac:spMk id="4" creationId="{B3CB7480-5A6A-62B7-FC7F-34C78D3EF01B}"/>
          </ac:spMkLst>
        </pc:spChg>
        <pc:spChg chg="mod">
          <ac:chgData name="Marco Parenzan" userId="a83bbb23f3e251dc" providerId="LiveId" clId="{5D234868-AD62-4683-8D45-4D00F848BDE7}" dt="2025-09-27T04:26:54.503" v="220" actId="1076"/>
          <ac:spMkLst>
            <pc:docMk/>
            <pc:sldMk cId="2160809446" sldId="2076137360"/>
            <ac:spMk id="20" creationId="{7996AEE6-468D-0B2B-7D7A-538CD961C592}"/>
          </ac:spMkLst>
        </pc:spChg>
        <pc:spChg chg="mod">
          <ac:chgData name="Marco Parenzan" userId="a83bbb23f3e251dc" providerId="LiveId" clId="{5D234868-AD62-4683-8D45-4D00F848BDE7}" dt="2025-09-27T04:26:54.694" v="226" actId="404"/>
          <ac:spMkLst>
            <pc:docMk/>
            <pc:sldMk cId="2160809446" sldId="2076137360"/>
            <ac:spMk id="21" creationId="{D7AF160E-0D73-CD2D-B2D2-5980A68CA33D}"/>
          </ac:spMkLst>
        </pc:spChg>
        <pc:spChg chg="mod">
          <ac:chgData name="Marco Parenzan" userId="a83bbb23f3e251dc" providerId="LiveId" clId="{5D234868-AD62-4683-8D45-4D00F848BDE7}" dt="2025-09-27T04:26:54.390" v="217" actId="1076"/>
          <ac:spMkLst>
            <pc:docMk/>
            <pc:sldMk cId="2160809446" sldId="2076137360"/>
            <ac:spMk id="25" creationId="{54B03548-7121-F2A5-5680-8D2042D2304F}"/>
          </ac:spMkLst>
        </pc:spChg>
        <pc:spChg chg="mod">
          <ac:chgData name="Marco Parenzan" userId="a83bbb23f3e251dc" providerId="LiveId" clId="{5D234868-AD62-4683-8D45-4D00F848BDE7}" dt="2025-09-27T04:26:54.662" v="225" actId="207"/>
          <ac:spMkLst>
            <pc:docMk/>
            <pc:sldMk cId="2160809446" sldId="2076137360"/>
            <ac:spMk id="27" creationId="{EEC41F7B-37D5-E403-E648-7901AC81ECBD}"/>
          </ac:spMkLst>
        </pc:spChg>
        <pc:spChg chg="mod">
          <ac:chgData name="Marco Parenzan" userId="a83bbb23f3e251dc" providerId="LiveId" clId="{5D234868-AD62-4683-8D45-4D00F848BDE7}" dt="2025-09-27T04:26:54.662" v="225" actId="207"/>
          <ac:spMkLst>
            <pc:docMk/>
            <pc:sldMk cId="2160809446" sldId="2076137360"/>
            <ac:spMk id="32" creationId="{1280D2D4-458E-ABE5-CF92-7C0C94868BC3}"/>
          </ac:spMkLst>
        </pc:spChg>
        <pc:spChg chg="mod">
          <ac:chgData name="Marco Parenzan" userId="a83bbb23f3e251dc" providerId="LiveId" clId="{5D234868-AD62-4683-8D45-4D00F848BDE7}" dt="2025-09-27T04:26:54.662" v="225" actId="207"/>
          <ac:spMkLst>
            <pc:docMk/>
            <pc:sldMk cId="2160809446" sldId="2076137360"/>
            <ac:spMk id="42" creationId="{35EB5ED5-1702-4315-B796-FD9E2773244C}"/>
          </ac:spMkLst>
        </pc:spChg>
        <pc:spChg chg="mod">
          <ac:chgData name="Marco Parenzan" userId="a83bbb23f3e251dc" providerId="LiveId" clId="{5D234868-AD62-4683-8D45-4D00F848BDE7}" dt="2025-09-27T04:26:54.662" v="225" actId="207"/>
          <ac:spMkLst>
            <pc:docMk/>
            <pc:sldMk cId="2160809446" sldId="2076137360"/>
            <ac:spMk id="43" creationId="{F544D766-E374-020D-DAF7-198804214B98}"/>
          </ac:spMkLst>
        </pc:spChg>
        <pc:spChg chg="mod">
          <ac:chgData name="Marco Parenzan" userId="a83bbb23f3e251dc" providerId="LiveId" clId="{5D234868-AD62-4683-8D45-4D00F848BDE7}" dt="2025-09-27T04:26:54.327" v="215" actId="207"/>
          <ac:spMkLst>
            <pc:docMk/>
            <pc:sldMk cId="2160809446" sldId="2076137360"/>
            <ac:spMk id="49" creationId="{D8A33747-0D1D-DED7-A655-DC76C4A84977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20:48.862" v="129" actId="47"/>
        <pc:sldMkLst>
          <pc:docMk/>
          <pc:sldMk cId="2110629332" sldId="2076137361"/>
        </pc:sldMkLst>
      </pc:sldChg>
      <pc:sldChg chg="add del">
        <pc:chgData name="Marco Parenzan" userId="a83bbb23f3e251dc" providerId="LiveId" clId="{5D234868-AD62-4683-8D45-4D00F848BDE7}" dt="2025-09-27T04:18:17.332" v="116" actId="47"/>
        <pc:sldMkLst>
          <pc:docMk/>
          <pc:sldMk cId="415991680" sldId="2076137362"/>
        </pc:sldMkLst>
      </pc:sldChg>
      <pc:sldChg chg="modSp add mod chgLayout">
        <pc:chgData name="Marco Parenzan" userId="a83bbb23f3e251dc" providerId="LiveId" clId="{5D234868-AD62-4683-8D45-4D00F848BDE7}" dt="2025-09-27T04:28:42.005" v="246" actId="122"/>
        <pc:sldMkLst>
          <pc:docMk/>
          <pc:sldMk cId="153132229" sldId="2076137363"/>
        </pc:sldMkLst>
        <pc:spChg chg="mod ord">
          <ac:chgData name="Marco Parenzan" userId="a83bbb23f3e251dc" providerId="LiveId" clId="{5D234868-AD62-4683-8D45-4D00F848BDE7}" dt="2025-09-27T04:28:42.005" v="246" actId="122"/>
          <ac:spMkLst>
            <pc:docMk/>
            <pc:sldMk cId="153132229" sldId="2076137363"/>
            <ac:spMk id="5" creationId="{6C41A1BE-36A4-FD39-43E7-BED7F937A755}"/>
          </ac:spMkLst>
        </pc:spChg>
        <pc:spChg chg="mod ord">
          <ac:chgData name="Marco Parenzan" userId="a83bbb23f3e251dc" providerId="LiveId" clId="{5D234868-AD62-4683-8D45-4D00F848BDE7}" dt="2025-09-27T04:28:42.005" v="246" actId="122"/>
          <ac:spMkLst>
            <pc:docMk/>
            <pc:sldMk cId="153132229" sldId="2076137363"/>
            <ac:spMk id="6" creationId="{611116C5-6C82-F06B-5F08-4F8F98BDABE8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21:57.879" v="143" actId="47"/>
        <pc:sldMkLst>
          <pc:docMk/>
          <pc:sldMk cId="737732156" sldId="2076137367"/>
        </pc:sldMkLst>
      </pc:sldChg>
      <pc:sldChg chg="modSp add mod modClrScheme chgLayout">
        <pc:chgData name="Marco Parenzan" userId="a83bbb23f3e251dc" providerId="LiveId" clId="{5D234868-AD62-4683-8D45-4D00F848BDE7}" dt="2025-09-27T04:45:59.631" v="349" actId="27636"/>
        <pc:sldMkLst>
          <pc:docMk/>
          <pc:sldMk cId="1952984299" sldId="2076137368"/>
        </pc:sldMkLst>
        <pc:spChg chg="mod ord">
          <ac:chgData name="Marco Parenzan" userId="a83bbb23f3e251dc" providerId="LiveId" clId="{5D234868-AD62-4683-8D45-4D00F848BDE7}" dt="2025-09-22T21:51:32.854" v="13" actId="27636"/>
          <ac:spMkLst>
            <pc:docMk/>
            <pc:sldMk cId="1952984299" sldId="2076137368"/>
            <ac:spMk id="4" creationId="{76FFB526-DEB3-9662-686F-FBD502A4A7B7}"/>
          </ac:spMkLst>
        </pc:spChg>
        <pc:spChg chg="mod ord">
          <ac:chgData name="Marco Parenzan" userId="a83bbb23f3e251dc" providerId="LiveId" clId="{5D234868-AD62-4683-8D45-4D00F848BDE7}" dt="2025-09-27T04:45:59.631" v="349" actId="27636"/>
          <ac:spMkLst>
            <pc:docMk/>
            <pc:sldMk cId="1952984299" sldId="2076137368"/>
            <ac:spMk id="5" creationId="{C14A0D0C-23F0-C270-496B-2EBA3DBE56ED}"/>
          </ac:spMkLst>
        </pc:spChg>
      </pc:sldChg>
      <pc:sldChg chg="add del">
        <pc:chgData name="Marco Parenzan" userId="a83bbb23f3e251dc" providerId="LiveId" clId="{5D234868-AD62-4683-8D45-4D00F848BDE7}" dt="2025-09-27T04:40:34.497" v="258" actId="47"/>
        <pc:sldMkLst>
          <pc:docMk/>
          <pc:sldMk cId="2732015076" sldId="2076137369"/>
        </pc:sldMkLst>
      </pc:sldChg>
      <pc:sldChg chg="delSp modSp add mod modClrScheme chgLayout">
        <pc:chgData name="Marco Parenzan" userId="a83bbb23f3e251dc" providerId="LiveId" clId="{5D234868-AD62-4683-8D45-4D00F848BDE7}" dt="2025-09-22T21:51:52.896" v="16" actId="700"/>
        <pc:sldMkLst>
          <pc:docMk/>
          <pc:sldMk cId="1970584904" sldId="2076137370"/>
        </pc:sldMkLst>
        <pc:spChg chg="mod ord">
          <ac:chgData name="Marco Parenzan" userId="a83bbb23f3e251dc" providerId="LiveId" clId="{5D234868-AD62-4683-8D45-4D00F848BDE7}" dt="2025-09-22T21:51:52.896" v="16" actId="700"/>
          <ac:spMkLst>
            <pc:docMk/>
            <pc:sldMk cId="1970584904" sldId="2076137370"/>
            <ac:spMk id="4" creationId="{E3189B7A-E919-FE9C-D313-2A03D34D3E06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1:42.910" v="15" actId="700"/>
        <pc:sldMkLst>
          <pc:docMk/>
          <pc:sldMk cId="3767481763" sldId="2076137371"/>
        </pc:sldMkLst>
        <pc:spChg chg="mod ord">
          <ac:chgData name="Marco Parenzan" userId="a83bbb23f3e251dc" providerId="LiveId" clId="{5D234868-AD62-4683-8D45-4D00F848BDE7}" dt="2025-09-22T21:51:42.910" v="15" actId="700"/>
          <ac:spMkLst>
            <pc:docMk/>
            <pc:sldMk cId="3767481763" sldId="2076137371"/>
            <ac:spMk id="4" creationId="{ABFC074C-6D87-16FA-1C61-DCDA86A6E608}"/>
          </ac:spMkLst>
        </pc:spChg>
        <pc:spChg chg="mod ord">
          <ac:chgData name="Marco Parenzan" userId="a83bbb23f3e251dc" providerId="LiveId" clId="{5D234868-AD62-4683-8D45-4D00F848BDE7}" dt="2025-09-22T21:51:42.910" v="15" actId="700"/>
          <ac:spMkLst>
            <pc:docMk/>
            <pc:sldMk cId="3767481763" sldId="2076137371"/>
            <ac:spMk id="14" creationId="{9F481258-2C62-1B40-408C-24BB79BD5977}"/>
          </ac:spMkLst>
        </pc:spChg>
      </pc:sldChg>
      <pc:sldChg chg="modSp add mod">
        <pc:chgData name="Marco Parenzan" userId="a83bbb23f3e251dc" providerId="LiveId" clId="{5D234868-AD62-4683-8D45-4D00F848BDE7}" dt="2025-09-27T04:28:47.121" v="247" actId="122"/>
        <pc:sldMkLst>
          <pc:docMk/>
          <pc:sldMk cId="3414385558" sldId="2076137372"/>
        </pc:sldMkLst>
        <pc:spChg chg="mod">
          <ac:chgData name="Marco Parenzan" userId="a83bbb23f3e251dc" providerId="LiveId" clId="{5D234868-AD62-4683-8D45-4D00F848BDE7}" dt="2025-09-27T04:28:47.121" v="247" actId="122"/>
          <ac:spMkLst>
            <pc:docMk/>
            <pc:sldMk cId="3414385558" sldId="2076137372"/>
            <ac:spMk id="5" creationId="{9E1A761F-FAA0-7B57-D6E2-DA4E231FC449}"/>
          </ac:spMkLst>
        </pc:spChg>
        <pc:spChg chg="mod">
          <ac:chgData name="Marco Parenzan" userId="a83bbb23f3e251dc" providerId="LiveId" clId="{5D234868-AD62-4683-8D45-4D00F848BDE7}" dt="2025-09-27T04:28:47.121" v="247" actId="122"/>
          <ac:spMkLst>
            <pc:docMk/>
            <pc:sldMk cId="3414385558" sldId="2076137372"/>
            <ac:spMk id="6" creationId="{48A45E7E-5031-B028-7D41-D7FA450478D9}"/>
          </ac:spMkLst>
        </pc:spChg>
      </pc:sldChg>
      <pc:sldChg chg="delSp modSp add mod modClrScheme chgLayout">
        <pc:chgData name="Marco Parenzan" userId="a83bbb23f3e251dc" providerId="LiveId" clId="{5D234868-AD62-4683-8D45-4D00F848BDE7}" dt="2025-09-22T21:52:07.580" v="20" actId="700"/>
        <pc:sldMkLst>
          <pc:docMk/>
          <pc:sldMk cId="3267350722" sldId="2076137373"/>
        </pc:sldMkLst>
        <pc:spChg chg="mod ord">
          <ac:chgData name="Marco Parenzan" userId="a83bbb23f3e251dc" providerId="LiveId" clId="{5D234868-AD62-4683-8D45-4D00F848BDE7}" dt="2025-09-22T21:52:07.580" v="20" actId="700"/>
          <ac:spMkLst>
            <pc:docMk/>
            <pc:sldMk cId="3267350722" sldId="2076137373"/>
            <ac:spMk id="4" creationId="{AE122B6B-EA17-1DC4-CCDE-57D5B59C43F1}"/>
          </ac:spMkLst>
        </pc:spChg>
      </pc:sldChg>
      <pc:sldChg chg="modSp add mod">
        <pc:chgData name="Marco Parenzan" userId="a83bbb23f3e251dc" providerId="LiveId" clId="{5D234868-AD62-4683-8D45-4D00F848BDE7}" dt="2025-09-27T12:55:40.098" v="690" actId="122"/>
        <pc:sldMkLst>
          <pc:docMk/>
          <pc:sldMk cId="2559998858" sldId="2076137374"/>
        </pc:sldMkLst>
        <pc:spChg chg="mod">
          <ac:chgData name="Marco Parenzan" userId="a83bbb23f3e251dc" providerId="LiveId" clId="{5D234868-AD62-4683-8D45-4D00F848BDE7}" dt="2025-09-27T12:55:34.970" v="689" actId="122"/>
          <ac:spMkLst>
            <pc:docMk/>
            <pc:sldMk cId="2559998858" sldId="2076137374"/>
            <ac:spMk id="5" creationId="{6168B5D1-49A6-8B98-C7E9-452A179DB23D}"/>
          </ac:spMkLst>
        </pc:spChg>
        <pc:spChg chg="mod">
          <ac:chgData name="Marco Parenzan" userId="a83bbb23f3e251dc" providerId="LiveId" clId="{5D234868-AD62-4683-8D45-4D00F848BDE7}" dt="2025-09-27T12:55:40.098" v="690" actId="122"/>
          <ac:spMkLst>
            <pc:docMk/>
            <pc:sldMk cId="2559998858" sldId="2076137374"/>
            <ac:spMk id="6" creationId="{BD112057-609E-0D71-A665-995088B0245A}"/>
          </ac:spMkLst>
        </pc:spChg>
      </pc:sldChg>
      <pc:sldChg chg="delSp modSp add del mod modClrScheme chgLayout">
        <pc:chgData name="Marco Parenzan" userId="a83bbb23f3e251dc" providerId="LiveId" clId="{5D234868-AD62-4683-8D45-4D00F848BDE7}" dt="2025-09-27T13:02:38.039" v="696" actId="47"/>
        <pc:sldMkLst>
          <pc:docMk/>
          <pc:sldMk cId="3204530207" sldId="2076137375"/>
        </pc:sldMkLst>
        <pc:spChg chg="mod ord">
          <ac:chgData name="Marco Parenzan" userId="a83bbb23f3e251dc" providerId="LiveId" clId="{5D234868-AD62-4683-8D45-4D00F848BDE7}" dt="2025-09-22T21:52:30.153" v="26" actId="700"/>
          <ac:spMkLst>
            <pc:docMk/>
            <pc:sldMk cId="3204530207" sldId="2076137375"/>
            <ac:spMk id="4" creationId="{9E0F6EEC-0169-26CF-2DED-FF14C0475628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1:59.657" v="18" actId="27636"/>
        <pc:sldMkLst>
          <pc:docMk/>
          <pc:sldMk cId="3354702240" sldId="2076137376"/>
        </pc:sldMkLst>
        <pc:spChg chg="mod ord">
          <ac:chgData name="Marco Parenzan" userId="a83bbb23f3e251dc" providerId="LiveId" clId="{5D234868-AD62-4683-8D45-4D00F848BDE7}" dt="2025-09-22T21:51:59.657" v="18" actId="27636"/>
          <ac:spMkLst>
            <pc:docMk/>
            <pc:sldMk cId="3354702240" sldId="2076137376"/>
            <ac:spMk id="4" creationId="{FB3FE9B9-AC90-DA3A-583E-26DCBAEAA1BB}"/>
          </ac:spMkLst>
        </pc:spChg>
        <pc:spChg chg="mod ord">
          <ac:chgData name="Marco Parenzan" userId="a83bbb23f3e251dc" providerId="LiveId" clId="{5D234868-AD62-4683-8D45-4D00F848BDE7}" dt="2025-09-22T21:51:59.657" v="17" actId="700"/>
          <ac:spMkLst>
            <pc:docMk/>
            <pc:sldMk cId="3354702240" sldId="2076137376"/>
            <ac:spMk id="5" creationId="{C7459E47-CE27-C5DA-7AF6-15BC49983519}"/>
          </ac:spMkLst>
        </pc:spChg>
      </pc:sldChg>
      <pc:sldChg chg="add">
        <pc:chgData name="Marco Parenzan" userId="a83bbb23f3e251dc" providerId="LiveId" clId="{5D234868-AD62-4683-8D45-4D00F848BDE7}" dt="2025-09-22T21:50:14.659" v="0"/>
        <pc:sldMkLst>
          <pc:docMk/>
          <pc:sldMk cId="3760905269" sldId="2076137378"/>
        </pc:sldMkLst>
      </pc:sldChg>
      <pc:sldChg chg="modSp add mod modClrScheme chgLayout">
        <pc:chgData name="Marco Parenzan" userId="a83bbb23f3e251dc" providerId="LiveId" clId="{5D234868-AD62-4683-8D45-4D00F848BDE7}" dt="2025-09-22T21:52:47.601" v="28" actId="27636"/>
        <pc:sldMkLst>
          <pc:docMk/>
          <pc:sldMk cId="341277765" sldId="2076137379"/>
        </pc:sldMkLst>
        <pc:spChg chg="mod ord">
          <ac:chgData name="Marco Parenzan" userId="a83bbb23f3e251dc" providerId="LiveId" clId="{5D234868-AD62-4683-8D45-4D00F848BDE7}" dt="2025-09-22T21:52:47.601" v="28" actId="27636"/>
          <ac:spMkLst>
            <pc:docMk/>
            <pc:sldMk cId="341277765" sldId="2076137379"/>
            <ac:spMk id="4" creationId="{767CB6E9-EA98-2DA7-C5C0-2C58797E7431}"/>
          </ac:spMkLst>
        </pc:spChg>
        <pc:spChg chg="mod ord">
          <ac:chgData name="Marco Parenzan" userId="a83bbb23f3e251dc" providerId="LiveId" clId="{5D234868-AD62-4683-8D45-4D00F848BDE7}" dt="2025-09-22T21:52:47.601" v="27" actId="700"/>
          <ac:spMkLst>
            <pc:docMk/>
            <pc:sldMk cId="341277765" sldId="2076137379"/>
            <ac:spMk id="5" creationId="{828CC442-B09E-62D1-1AAB-EAA11E18A07B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1:37.282" v="14" actId="700"/>
        <pc:sldMkLst>
          <pc:docMk/>
          <pc:sldMk cId="2329990849" sldId="2076137380"/>
        </pc:sldMkLst>
        <pc:spChg chg="mod ord">
          <ac:chgData name="Marco Parenzan" userId="a83bbb23f3e251dc" providerId="LiveId" clId="{5D234868-AD62-4683-8D45-4D00F848BDE7}" dt="2025-09-22T21:51:37.282" v="14" actId="700"/>
          <ac:spMkLst>
            <pc:docMk/>
            <pc:sldMk cId="2329990849" sldId="2076137380"/>
            <ac:spMk id="4" creationId="{6A13CF6D-E85D-3820-B388-362811609413}"/>
          </ac:spMkLst>
        </pc:spChg>
        <pc:spChg chg="mod ord">
          <ac:chgData name="Marco Parenzan" userId="a83bbb23f3e251dc" providerId="LiveId" clId="{5D234868-AD62-4683-8D45-4D00F848BDE7}" dt="2025-09-22T21:51:37.282" v="14" actId="700"/>
          <ac:spMkLst>
            <pc:docMk/>
            <pc:sldMk cId="2329990849" sldId="2076137380"/>
            <ac:spMk id="14" creationId="{9286A8EE-1A7C-B3DD-3ACE-E7DE89E60FAA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1:42.910" v="15" actId="700"/>
        <pc:sldMkLst>
          <pc:docMk/>
          <pc:sldMk cId="1401100643" sldId="2076137381"/>
        </pc:sldMkLst>
        <pc:spChg chg="mod ord">
          <ac:chgData name="Marco Parenzan" userId="a83bbb23f3e251dc" providerId="LiveId" clId="{5D234868-AD62-4683-8D45-4D00F848BDE7}" dt="2025-09-22T21:51:42.910" v="15" actId="700"/>
          <ac:spMkLst>
            <pc:docMk/>
            <pc:sldMk cId="1401100643" sldId="2076137381"/>
            <ac:spMk id="4" creationId="{6A13CF6D-E85D-3820-B388-362811609413}"/>
          </ac:spMkLst>
        </pc:spChg>
        <pc:spChg chg="mod ord">
          <ac:chgData name="Marco Parenzan" userId="a83bbb23f3e251dc" providerId="LiveId" clId="{5D234868-AD62-4683-8D45-4D00F848BDE7}" dt="2025-09-22T21:51:42.910" v="15" actId="700"/>
          <ac:spMkLst>
            <pc:docMk/>
            <pc:sldMk cId="1401100643" sldId="2076137381"/>
            <ac:spMk id="14" creationId="{9286A8EE-1A7C-B3DD-3ACE-E7DE89E60FAA}"/>
          </ac:spMkLst>
        </pc:spChg>
      </pc:sldChg>
      <pc:sldChg chg="modSp add mod modClrScheme chgLayout">
        <pc:chgData name="Marco Parenzan" userId="a83bbb23f3e251dc" providerId="LiveId" clId="{5D234868-AD62-4683-8D45-4D00F848BDE7}" dt="2025-09-22T21:52:04.423" v="19" actId="700"/>
        <pc:sldMkLst>
          <pc:docMk/>
          <pc:sldMk cId="819958682" sldId="2076137382"/>
        </pc:sldMkLst>
        <pc:spChg chg="mod ord">
          <ac:chgData name="Marco Parenzan" userId="a83bbb23f3e251dc" providerId="LiveId" clId="{5D234868-AD62-4683-8D45-4D00F848BDE7}" dt="2025-09-22T21:52:04.423" v="19" actId="700"/>
          <ac:spMkLst>
            <pc:docMk/>
            <pc:sldMk cId="819958682" sldId="2076137382"/>
            <ac:spMk id="4" creationId="{F72AE0CC-2261-7A7E-2010-D391511CFBBF}"/>
          </ac:spMkLst>
        </pc:spChg>
        <pc:spChg chg="mod ord">
          <ac:chgData name="Marco Parenzan" userId="a83bbb23f3e251dc" providerId="LiveId" clId="{5D234868-AD62-4683-8D45-4D00F848BDE7}" dt="2025-09-22T21:52:04.423" v="19" actId="700"/>
          <ac:spMkLst>
            <pc:docMk/>
            <pc:sldMk cId="819958682" sldId="2076137382"/>
            <ac:spMk id="5" creationId="{33E87872-7E7F-FC15-9D02-10F8499594AC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04:18:11.197" v="113" actId="47"/>
        <pc:sldMkLst>
          <pc:docMk/>
          <pc:sldMk cId="729191750" sldId="2076137383"/>
        </pc:sldMkLst>
      </pc:sldChg>
      <pc:sldChg chg="modSp add del mod modClrScheme chgLayout">
        <pc:chgData name="Marco Parenzan" userId="a83bbb23f3e251dc" providerId="LiveId" clId="{5D234868-AD62-4683-8D45-4D00F848BDE7}" dt="2025-09-27T13:02:30.788" v="693" actId="47"/>
        <pc:sldMkLst>
          <pc:docMk/>
          <pc:sldMk cId="0" sldId="2076137384"/>
        </pc:sldMkLst>
      </pc:sldChg>
      <pc:sldChg chg="modSp add del mod modClrScheme chgLayout">
        <pc:chgData name="Marco Parenzan" userId="a83bbb23f3e251dc" providerId="LiveId" clId="{5D234868-AD62-4683-8D45-4D00F848BDE7}" dt="2025-09-27T04:42:53.140" v="294" actId="47"/>
        <pc:sldMkLst>
          <pc:docMk/>
          <pc:sldMk cId="1470635929" sldId="2076137385"/>
        </pc:sldMkLst>
      </pc:sldChg>
      <pc:sldChg chg="add del">
        <pc:chgData name="Marco Parenzan" userId="a83bbb23f3e251dc" providerId="LiveId" clId="{5D234868-AD62-4683-8D45-4D00F848BDE7}" dt="2025-09-27T04:42:36.622" v="289"/>
        <pc:sldMkLst>
          <pc:docMk/>
          <pc:sldMk cId="1626118595" sldId="2076137385"/>
        </pc:sldMkLst>
      </pc:sldChg>
      <pc:sldChg chg="modSp add del mod modClrScheme chgLayout">
        <pc:chgData name="Marco Parenzan" userId="a83bbb23f3e251dc" providerId="LiveId" clId="{5D234868-AD62-4683-8D45-4D00F848BDE7}" dt="2025-09-27T04:22:39.209" v="151" actId="47"/>
        <pc:sldMkLst>
          <pc:docMk/>
          <pc:sldMk cId="1184135457" sldId="2076137386"/>
        </pc:sldMkLst>
      </pc:sldChg>
      <pc:sldChg chg="add del">
        <pc:chgData name="Marco Parenzan" userId="a83bbb23f3e251dc" providerId="LiveId" clId="{5D234868-AD62-4683-8D45-4D00F848BDE7}" dt="2025-09-27T04:18:08.093" v="112" actId="47"/>
        <pc:sldMkLst>
          <pc:docMk/>
          <pc:sldMk cId="613325243" sldId="2076137387"/>
        </pc:sldMkLst>
      </pc:sldChg>
      <pc:sldChg chg="modSp add mod modClrScheme chgLayout">
        <pc:chgData name="Marco Parenzan" userId="a83bbb23f3e251dc" providerId="LiveId" clId="{5D234868-AD62-4683-8D45-4D00F848BDE7}" dt="2025-09-22T21:52:12.142" v="21" actId="700"/>
        <pc:sldMkLst>
          <pc:docMk/>
          <pc:sldMk cId="0" sldId="2076137388"/>
        </pc:sldMkLst>
        <pc:spChg chg="mod ord">
          <ac:chgData name="Marco Parenzan" userId="a83bbb23f3e251dc" providerId="LiveId" clId="{5D234868-AD62-4683-8D45-4D00F848BDE7}" dt="2025-09-22T21:52:12.142" v="21" actId="700"/>
          <ac:spMkLst>
            <pc:docMk/>
            <pc:sldMk cId="0" sldId="2076137388"/>
            <ac:spMk id="2" creationId="{00000000-0000-0000-0000-000000000000}"/>
          </ac:spMkLst>
        </pc:spChg>
        <pc:spChg chg="mod ord">
          <ac:chgData name="Marco Parenzan" userId="a83bbb23f3e251dc" providerId="LiveId" clId="{5D234868-AD62-4683-8D45-4D00F848BDE7}" dt="2025-09-22T21:52:12.142" v="21" actId="700"/>
          <ac:spMkLst>
            <pc:docMk/>
            <pc:sldMk cId="0" sldId="2076137388"/>
            <ac:spMk id="3" creationId="{00000000-0000-0000-0000-000000000000}"/>
          </ac:spMkLst>
        </pc:spChg>
      </pc:sldChg>
      <pc:sldChg chg="modSp add del mod modClrScheme chgLayout">
        <pc:chgData name="Marco Parenzan" userId="a83bbb23f3e251dc" providerId="LiveId" clId="{5D234868-AD62-4683-8D45-4D00F848BDE7}" dt="2025-09-27T13:01:45.722" v="691" actId="47"/>
        <pc:sldMkLst>
          <pc:docMk/>
          <pc:sldMk cId="0" sldId="2076137389"/>
        </pc:sldMkLst>
      </pc:sldChg>
      <pc:sldChg chg="modSp add del mod modClrScheme chgLayout">
        <pc:chgData name="Marco Parenzan" userId="a83bbb23f3e251dc" providerId="LiveId" clId="{5D234868-AD62-4683-8D45-4D00F848BDE7}" dt="2025-09-27T13:02:29.754" v="692" actId="47"/>
        <pc:sldMkLst>
          <pc:docMk/>
          <pc:sldMk cId="0" sldId="2076137390"/>
        </pc:sldMkLst>
      </pc:sldChg>
      <pc:sldChg chg="addSp delSp modSp add mod">
        <pc:chgData name="Marco Parenzan" userId="a83bbb23f3e251dc" providerId="LiveId" clId="{5D234868-AD62-4683-8D45-4D00F848BDE7}" dt="2025-09-27T04:17:43.251" v="107" actId="20577"/>
        <pc:sldMkLst>
          <pc:docMk/>
          <pc:sldMk cId="878664105" sldId="2076137391"/>
        </pc:sldMkLst>
        <pc:spChg chg="mod">
          <ac:chgData name="Marco Parenzan" userId="a83bbb23f3e251dc" providerId="LiveId" clId="{5D234868-AD62-4683-8D45-4D00F848BDE7}" dt="2025-09-27T04:17:43.251" v="107" actId="20577"/>
          <ac:spMkLst>
            <pc:docMk/>
            <pc:sldMk cId="878664105" sldId="2076137391"/>
            <ac:spMk id="2" creationId="{004EAE01-D634-EE6F-2625-0A844D0202F5}"/>
          </ac:spMkLst>
        </pc:spChg>
        <pc:spChg chg="mod">
          <ac:chgData name="Marco Parenzan" userId="a83bbb23f3e251dc" providerId="LiveId" clId="{5D234868-AD62-4683-8D45-4D00F848BDE7}" dt="2025-09-22T21:57:12.560" v="83"/>
          <ac:spMkLst>
            <pc:docMk/>
            <pc:sldMk cId="878664105" sldId="2076137391"/>
            <ac:spMk id="6" creationId="{694BB471-C0CD-74EE-32F2-9D6AFF074BA1}"/>
          </ac:spMkLst>
        </pc:spChg>
        <pc:spChg chg="add mod">
          <ac:chgData name="Marco Parenzan" userId="a83bbb23f3e251dc" providerId="LiveId" clId="{5D234868-AD62-4683-8D45-4D00F848BDE7}" dt="2025-09-22T21:57:14.861" v="84" actId="478"/>
          <ac:spMkLst>
            <pc:docMk/>
            <pc:sldMk cId="878664105" sldId="2076137391"/>
            <ac:spMk id="9" creationId="{7B075A0E-1823-5735-A088-1C9ADCBB775B}"/>
          </ac:spMkLst>
        </pc:spChg>
        <pc:grpChg chg="add mod">
          <ac:chgData name="Marco Parenzan" userId="a83bbb23f3e251dc" providerId="LiveId" clId="{5D234868-AD62-4683-8D45-4D00F848BDE7}" dt="2025-09-22T21:57:12.560" v="83"/>
          <ac:grpSpMkLst>
            <pc:docMk/>
            <pc:sldMk cId="878664105" sldId="2076137391"/>
            <ac:grpSpMk id="4" creationId="{997B1F03-CE5E-ECE6-F2AD-C3C2C3207A6E}"/>
          </ac:grpSpMkLst>
        </pc:grpChg>
        <pc:graphicFrameChg chg="add mod">
          <ac:chgData name="Marco Parenzan" userId="a83bbb23f3e251dc" providerId="LiveId" clId="{5D234868-AD62-4683-8D45-4D00F848BDE7}" dt="2025-09-27T04:17:30.600" v="100"/>
          <ac:graphicFrameMkLst>
            <pc:docMk/>
            <pc:sldMk cId="878664105" sldId="2076137391"/>
            <ac:graphicFrameMk id="3" creationId="{79CCE5EB-E825-6A43-14C6-3EBAFC656263}"/>
          </ac:graphicFrameMkLst>
        </pc:graphicFrameChg>
        <pc:picChg chg="mod">
          <ac:chgData name="Marco Parenzan" userId="a83bbb23f3e251dc" providerId="LiveId" clId="{5D234868-AD62-4683-8D45-4D00F848BDE7}" dt="2025-09-22T21:57:12.560" v="83"/>
          <ac:picMkLst>
            <pc:docMk/>
            <pc:sldMk cId="878664105" sldId="2076137391"/>
            <ac:picMk id="5" creationId="{671DCFCD-587E-2228-0BF9-A1ED97D0E46F}"/>
          </ac:picMkLst>
        </pc:picChg>
      </pc:sldChg>
      <pc:sldChg chg="addSp new del mod">
        <pc:chgData name="Marco Parenzan" userId="a83bbb23f3e251dc" providerId="LiveId" clId="{5D234868-AD62-4683-8D45-4D00F848BDE7}" dt="2025-09-27T09:52:40.858" v="688" actId="18676"/>
        <pc:sldMkLst>
          <pc:docMk/>
          <pc:sldMk cId="644674031" sldId="2076137392"/>
        </pc:sldMkLst>
      </pc:sldChg>
      <pc:sldChg chg="addSp modSp new del">
        <pc:chgData name="Marco Parenzan" userId="a83bbb23f3e251dc" providerId="LiveId" clId="{5D234868-AD62-4683-8D45-4D00F848BDE7}" dt="2025-09-27T09:52:40.858" v="688" actId="18676"/>
        <pc:sldMkLst>
          <pc:docMk/>
          <pc:sldMk cId="3475166328" sldId="2076137393"/>
        </pc:sldMkLst>
      </pc:sldChg>
      <pc:sldChg chg="addSp modSp new del">
        <pc:chgData name="Marco Parenzan" userId="a83bbb23f3e251dc" providerId="LiveId" clId="{5D234868-AD62-4683-8D45-4D00F848BDE7}" dt="2025-09-27T09:52:40.858" v="688" actId="18676"/>
        <pc:sldMkLst>
          <pc:docMk/>
          <pc:sldMk cId="4282712943" sldId="2076137394"/>
        </pc:sldMkLst>
      </pc:sldChg>
      <pc:sldChg chg="addSp modSp new del">
        <pc:chgData name="Marco Parenzan" userId="a83bbb23f3e251dc" providerId="LiveId" clId="{5D234868-AD62-4683-8D45-4D00F848BDE7}" dt="2025-09-27T09:52:40.858" v="688" actId="18676"/>
        <pc:sldMkLst>
          <pc:docMk/>
          <pc:sldMk cId="1341453486" sldId="2076137395"/>
        </pc:sldMkLst>
      </pc:sldChg>
      <pc:sldChg chg="addSp modSp new del mod">
        <pc:chgData name="Marco Parenzan" userId="a83bbb23f3e251dc" providerId="LiveId" clId="{5D234868-AD62-4683-8D45-4D00F848BDE7}" dt="2025-09-27T09:52:40.858" v="688" actId="18676"/>
        <pc:sldMkLst>
          <pc:docMk/>
          <pc:sldMk cId="2502206246" sldId="2076137396"/>
        </pc:sldMkLst>
      </pc:sldChg>
      <pc:sldChg chg="add">
        <pc:chgData name="Marco Parenzan" userId="a83bbb23f3e251dc" providerId="LiveId" clId="{5D234868-AD62-4683-8D45-4D00F848BDE7}" dt="2025-09-27T04:17:53.494" v="108"/>
        <pc:sldMkLst>
          <pc:docMk/>
          <pc:sldMk cId="2831784405" sldId="2076137397"/>
        </pc:sldMkLst>
      </pc:sldChg>
      <pc:sldChg chg="modSp add mod">
        <pc:chgData name="Marco Parenzan" userId="a83bbb23f3e251dc" providerId="LiveId" clId="{5D234868-AD62-4683-8D45-4D00F848BDE7}" dt="2025-09-27T04:41:23.786" v="285" actId="20577"/>
        <pc:sldMkLst>
          <pc:docMk/>
          <pc:sldMk cId="2874836029" sldId="2076137398"/>
        </pc:sldMkLst>
        <pc:spChg chg="mod">
          <ac:chgData name="Marco Parenzan" userId="a83bbb23f3e251dc" providerId="LiveId" clId="{5D234868-AD62-4683-8D45-4D00F848BDE7}" dt="2025-09-27T04:28:32.730" v="243" actId="122"/>
          <ac:spMkLst>
            <pc:docMk/>
            <pc:sldMk cId="2874836029" sldId="2076137398"/>
            <ac:spMk id="5" creationId="{25CA2816-C82E-D902-B998-9FAB2608D698}"/>
          </ac:spMkLst>
        </pc:spChg>
        <pc:spChg chg="mod">
          <ac:chgData name="Marco Parenzan" userId="a83bbb23f3e251dc" providerId="LiveId" clId="{5D234868-AD62-4683-8D45-4D00F848BDE7}" dt="2025-09-27T04:41:23.786" v="285" actId="20577"/>
          <ac:spMkLst>
            <pc:docMk/>
            <pc:sldMk cId="2874836029" sldId="2076137398"/>
            <ac:spMk id="6" creationId="{6CD723B2-0948-C67D-556D-35A48CBED89E}"/>
          </ac:spMkLst>
        </pc:spChg>
      </pc:sldChg>
      <pc:sldChg chg="addSp delSp modSp new del mod ord modClrScheme chgLayout">
        <pc:chgData name="Marco Parenzan" userId="a83bbb23f3e251dc" providerId="LiveId" clId="{5D234868-AD62-4683-8D45-4D00F848BDE7}" dt="2025-09-27T14:21:32.761" v="697" actId="47"/>
        <pc:sldMkLst>
          <pc:docMk/>
          <pc:sldMk cId="3344730713" sldId="2076137399"/>
        </pc:sldMkLst>
        <pc:spChg chg="del mod ord">
          <ac:chgData name="Marco Parenzan" userId="a83bbb23f3e251dc" providerId="LiveId" clId="{5D234868-AD62-4683-8D45-4D00F848BDE7}" dt="2025-09-27T04:40:23.484" v="252" actId="700"/>
          <ac:spMkLst>
            <pc:docMk/>
            <pc:sldMk cId="3344730713" sldId="2076137399"/>
            <ac:spMk id="2" creationId="{F6E1E155-DC05-650E-83DB-D99B8EE11888}"/>
          </ac:spMkLst>
        </pc:spChg>
        <pc:spChg chg="add mod ord">
          <ac:chgData name="Marco Parenzan" userId="a83bbb23f3e251dc" providerId="LiveId" clId="{5D234868-AD62-4683-8D45-4D00F848BDE7}" dt="2025-09-27T04:40:24.919" v="257" actId="20577"/>
          <ac:spMkLst>
            <pc:docMk/>
            <pc:sldMk cId="3344730713" sldId="2076137399"/>
            <ac:spMk id="3" creationId="{5ACE6EA1-0534-A389-FDA5-460260E1E547}"/>
          </ac:spMkLst>
        </pc:spChg>
        <pc:spChg chg="add mod ord">
          <ac:chgData name="Marco Parenzan" userId="a83bbb23f3e251dc" providerId="LiveId" clId="{5D234868-AD62-4683-8D45-4D00F848BDE7}" dt="2025-09-27T04:45:39.837" v="347" actId="20577"/>
          <ac:spMkLst>
            <pc:docMk/>
            <pc:sldMk cId="3344730713" sldId="2076137399"/>
            <ac:spMk id="4" creationId="{469303B2-563A-813A-2A51-8A68968DE191}"/>
          </ac:spMkLst>
        </pc:spChg>
      </pc:sldChg>
      <pc:sldChg chg="modSp add del mod">
        <pc:chgData name="Marco Parenzan" userId="a83bbb23f3e251dc" providerId="LiveId" clId="{5D234868-AD62-4683-8D45-4D00F848BDE7}" dt="2025-09-27T04:41:46.009" v="286" actId="18676"/>
        <pc:sldMkLst>
          <pc:docMk/>
          <pc:sldMk cId="1625383983" sldId="2076137400"/>
        </pc:sldMkLst>
        <pc:spChg chg="mod">
          <ac:chgData name="Marco Parenzan" userId="a83bbb23f3e251dc" providerId="LiveId" clId="{5D234868-AD62-4683-8D45-4D00F848BDE7}" dt="2025-09-27T04:41:18.856" v="284" actId="20577"/>
          <ac:spMkLst>
            <pc:docMk/>
            <pc:sldMk cId="1625383983" sldId="2076137400"/>
            <ac:spMk id="6" creationId="{6CD723B2-0948-C67D-556D-35A48CBED89E}"/>
          </ac:spMkLst>
        </pc:spChg>
      </pc:sldChg>
      <pc:sldChg chg="add ord">
        <pc:chgData name="Marco Parenzan" userId="a83bbb23f3e251dc" providerId="LiveId" clId="{5D234868-AD62-4683-8D45-4D00F848BDE7}" dt="2025-09-27T04:42:51.025" v="293"/>
        <pc:sldMkLst>
          <pc:docMk/>
          <pc:sldMk cId="2049507971" sldId="2076137400"/>
        </pc:sldMkLst>
      </pc:sldChg>
      <pc:sldChg chg="add del">
        <pc:chgData name="Marco Parenzan" userId="a83bbb23f3e251dc" providerId="LiveId" clId="{5D234868-AD62-4683-8D45-4D00F848BDE7}" dt="2025-09-27T04:41:05.263" v="260"/>
        <pc:sldMkLst>
          <pc:docMk/>
          <pc:sldMk cId="4156095008" sldId="2076137400"/>
        </pc:sldMkLst>
      </pc:sldChg>
      <pc:sldChg chg="addSp delSp modSp new mod modClrScheme chgLayout">
        <pc:chgData name="Marco Parenzan" userId="a83bbb23f3e251dc" providerId="LiveId" clId="{5D234868-AD62-4683-8D45-4D00F848BDE7}" dt="2025-09-27T04:49:34.055" v="687" actId="20577"/>
        <pc:sldMkLst>
          <pc:docMk/>
          <pc:sldMk cId="3367306656" sldId="2076137401"/>
        </pc:sldMkLst>
        <pc:spChg chg="mod ord">
          <ac:chgData name="Marco Parenzan" userId="a83bbb23f3e251dc" providerId="LiveId" clId="{5D234868-AD62-4683-8D45-4D00F848BDE7}" dt="2025-09-27T04:49:12.478" v="596" actId="20577"/>
          <ac:spMkLst>
            <pc:docMk/>
            <pc:sldMk cId="3367306656" sldId="2076137401"/>
            <ac:spMk id="2" creationId="{56B42C1A-0C92-6DBC-8FB7-07C164119C6C}"/>
          </ac:spMkLst>
        </pc:spChg>
        <pc:spChg chg="del mod ord">
          <ac:chgData name="Marco Parenzan" userId="a83bbb23f3e251dc" providerId="LiveId" clId="{5D234868-AD62-4683-8D45-4D00F848BDE7}" dt="2025-09-27T04:47:31.894" v="393" actId="700"/>
          <ac:spMkLst>
            <pc:docMk/>
            <pc:sldMk cId="3367306656" sldId="2076137401"/>
            <ac:spMk id="3" creationId="{2BC62E56-E828-56B9-C1FD-F00DBB9E1F09}"/>
          </ac:spMkLst>
        </pc:spChg>
        <pc:spChg chg="del">
          <ac:chgData name="Marco Parenzan" userId="a83bbb23f3e251dc" providerId="LiveId" clId="{5D234868-AD62-4683-8D45-4D00F848BDE7}" dt="2025-09-27T04:47:31.894" v="393" actId="700"/>
          <ac:spMkLst>
            <pc:docMk/>
            <pc:sldMk cId="3367306656" sldId="2076137401"/>
            <ac:spMk id="4" creationId="{B29583C8-AB3E-2420-9E13-243B4A844AE6}"/>
          </ac:spMkLst>
        </pc:spChg>
        <pc:spChg chg="add mod ord">
          <ac:chgData name="Marco Parenzan" userId="a83bbb23f3e251dc" providerId="LiveId" clId="{5D234868-AD62-4683-8D45-4D00F848BDE7}" dt="2025-09-27T04:49:34.055" v="687" actId="20577"/>
          <ac:spMkLst>
            <pc:docMk/>
            <pc:sldMk cId="3367306656" sldId="2076137401"/>
            <ac:spMk id="5" creationId="{835EB6A6-BC64-3D01-5882-043A3B0850B8}"/>
          </ac:spMkLst>
        </pc:spChg>
      </pc:sldChg>
      <pc:sldMasterChg chg="delSldLayout modSldLayout">
        <pc:chgData name="Marco Parenzan" userId="a83bbb23f3e251dc" providerId="LiveId" clId="{5D234868-AD62-4683-8D45-4D00F848BDE7}" dt="2025-09-27T04:18:08.093" v="112" actId="47"/>
        <pc:sldMasterMkLst>
          <pc:docMk/>
          <pc:sldMasterMk cId="1642139397" sldId="2147483656"/>
        </pc:sldMasterMkLst>
        <pc:sldLayoutChg chg="delSp mod">
          <pc:chgData name="Marco Parenzan" userId="a83bbb23f3e251dc" providerId="LiveId" clId="{5D234868-AD62-4683-8D45-4D00F848BDE7}" dt="2025-09-22T21:53:28.998" v="35" actId="478"/>
          <pc:sldLayoutMkLst>
            <pc:docMk/>
            <pc:sldMasterMk cId="1642139397" sldId="2147483656"/>
            <pc:sldLayoutMk cId="2478058371" sldId="2147483659"/>
          </pc:sldLayoutMkLst>
        </pc:sldLayoutChg>
        <pc:sldLayoutChg chg="delSp mod">
          <pc:chgData name="Marco Parenzan" userId="a83bbb23f3e251dc" providerId="LiveId" clId="{5D234868-AD62-4683-8D45-4D00F848BDE7}" dt="2025-09-22T21:53:32.224" v="36" actId="478"/>
          <pc:sldLayoutMkLst>
            <pc:docMk/>
            <pc:sldMasterMk cId="1642139397" sldId="2147483656"/>
            <pc:sldLayoutMk cId="3044537947" sldId="2147483660"/>
          </pc:sldLayoutMkLst>
        </pc:sldLayoutChg>
        <pc:sldLayoutChg chg="del">
          <pc:chgData name="Marco Parenzan" userId="a83bbb23f3e251dc" providerId="LiveId" clId="{5D234868-AD62-4683-8D45-4D00F848BDE7}" dt="2025-09-27T04:18:08.093" v="112" actId="47"/>
          <pc:sldLayoutMkLst>
            <pc:docMk/>
            <pc:sldMasterMk cId="1642139397" sldId="2147483656"/>
            <pc:sldLayoutMk cId="2102694248" sldId="2147483665"/>
          </pc:sldLayoutMkLst>
        </pc:sldLayoutChg>
      </pc:sldMasterChg>
    </pc:docChg>
  </pc:docChgLst>
  <pc:docChgLst>
    <pc:chgData name="Marco Parenzan" userId="a83bbb23f3e251dc" providerId="LiveId" clId="{6D5EC292-AB7A-4F97-9542-8928BD1E6C5E}"/>
    <pc:docChg chg="undo redo custSel addSld delSld modSld addMainMaster delMainMaster modMainMaster">
      <pc:chgData name="Marco Parenzan" userId="a83bbb23f3e251dc" providerId="LiveId" clId="{6D5EC292-AB7A-4F97-9542-8928BD1E6C5E}" dt="2025-04-22T20:37:24.917" v="682" actId="207"/>
      <pc:docMkLst>
        <pc:docMk/>
      </pc:docMkLst>
      <pc:sldChg chg="addSp delSp modSp mod modClrScheme chgLayout">
        <pc:chgData name="Marco Parenzan" userId="a83bbb23f3e251dc" providerId="LiveId" clId="{6D5EC292-AB7A-4F97-9542-8928BD1E6C5E}" dt="2025-04-17T19:16:56.087" v="499" actId="700"/>
        <pc:sldMkLst>
          <pc:docMk/>
          <pc:sldMk cId="3319098885" sldId="258"/>
        </pc:sldMkLst>
      </pc:sldChg>
      <pc:sldChg chg="addSp delSp modSp mod modClrScheme chgLayout">
        <pc:chgData name="Marco Parenzan" userId="a83bbb23f3e251dc" providerId="LiveId" clId="{6D5EC292-AB7A-4F97-9542-8928BD1E6C5E}" dt="2025-04-17T19:02:46.361" v="1" actId="700"/>
        <pc:sldMkLst>
          <pc:docMk/>
          <pc:sldMk cId="333586773" sldId="259"/>
        </pc:sldMkLst>
      </pc:sldChg>
      <pc:sldChg chg="addSp delSp modSp del mod">
        <pc:chgData name="Marco Parenzan" userId="a83bbb23f3e251dc" providerId="LiveId" clId="{6D5EC292-AB7A-4F97-9542-8928BD1E6C5E}" dt="2025-04-17T21:25:41.198" v="631" actId="47"/>
        <pc:sldMkLst>
          <pc:docMk/>
          <pc:sldMk cId="3707375203" sldId="260"/>
        </pc:sldMkLst>
      </pc:sldChg>
      <pc:sldChg chg="modSp mod">
        <pc:chgData name="Marco Parenzan" userId="a83bbb23f3e251dc" providerId="LiveId" clId="{6D5EC292-AB7A-4F97-9542-8928BD1E6C5E}" dt="2025-04-17T21:26:07.834" v="635" actId="20577"/>
        <pc:sldMkLst>
          <pc:docMk/>
          <pc:sldMk cId="1949494707" sldId="261"/>
        </pc:sldMkLst>
      </pc:sldChg>
      <pc:sldChg chg="addSp delSp modSp new mod modClrScheme chgLayout">
        <pc:chgData name="Marco Parenzan" userId="a83bbb23f3e251dc" providerId="LiveId" clId="{6D5EC292-AB7A-4F97-9542-8928BD1E6C5E}" dt="2025-04-22T20:37:24.917" v="682" actId="207"/>
        <pc:sldMkLst>
          <pc:docMk/>
          <pc:sldMk cId="3208564588" sldId="262"/>
        </pc:sldMkLst>
      </pc:sldChg>
      <pc:sldMasterChg chg="addSp delSp modSp mod addSldLayout modSldLayout">
        <pc:chgData name="Marco Parenzan" userId="a83bbb23f3e251dc" providerId="LiveId" clId="{6D5EC292-AB7A-4F97-9542-8928BD1E6C5E}" dt="2025-04-17T21:25:30.717" v="630"/>
        <pc:sldMasterMkLst>
          <pc:docMk/>
          <pc:sldMasterMk cId="3901749198" sldId="2147483648"/>
        </pc:sldMasterMkLst>
        <pc:sldLayoutChg chg="modSp">
          <pc:chgData name="Marco Parenzan" userId="a83bbb23f3e251dc" providerId="LiveId" clId="{6D5EC292-AB7A-4F97-9542-8928BD1E6C5E}" dt="2025-04-17T19:18:23.069" v="509" actId="207"/>
          <pc:sldLayoutMkLst>
            <pc:docMk/>
            <pc:sldMasterMk cId="3901749198" sldId="2147483648"/>
            <pc:sldLayoutMk cId="2764430913" sldId="2147483650"/>
          </pc:sldLayoutMkLst>
        </pc:sldLayoutChg>
        <pc:sldLayoutChg chg="addSp modSp add mod replId modTransition">
          <pc:chgData name="Marco Parenzan" userId="a83bbb23f3e251dc" providerId="LiveId" clId="{6D5EC292-AB7A-4F97-9542-8928BD1E6C5E}" dt="2025-04-17T21:25:30.717" v="630"/>
          <pc:sldLayoutMkLst>
            <pc:docMk/>
            <pc:sldMasterMk cId="3901749198" sldId="2147483648"/>
            <pc:sldLayoutMk cId="4037332946" sldId="2147483663"/>
          </pc:sldLayoutMkLst>
        </pc:sldLayoutChg>
      </pc:sldMasterChg>
      <pc:sldMasterChg chg="modSldLayout">
        <pc:chgData name="Marco Parenzan" userId="a83bbb23f3e251dc" providerId="LiveId" clId="{6D5EC292-AB7A-4F97-9542-8928BD1E6C5E}" dt="2025-04-17T19:18:44.395" v="518" actId="20577"/>
        <pc:sldMasterMkLst>
          <pc:docMk/>
          <pc:sldMasterMk cId="1642139397" sldId="2147483656"/>
        </pc:sldMasterMkLst>
        <pc:sldLayoutChg chg="addSp delSp modSp mod">
          <pc:chgData name="Marco Parenzan" userId="a83bbb23f3e251dc" providerId="LiveId" clId="{6D5EC292-AB7A-4F97-9542-8928BD1E6C5E}" dt="2025-04-17T19:08:12.719" v="27" actId="14100"/>
          <pc:sldLayoutMkLst>
            <pc:docMk/>
            <pc:sldMasterMk cId="1642139397" sldId="2147483656"/>
            <pc:sldLayoutMk cId="1443826280" sldId="2147483657"/>
          </pc:sldLayoutMkLst>
        </pc:sldLayoutChg>
        <pc:sldLayoutChg chg="addSp delSp modSp mod">
          <pc:chgData name="Marco Parenzan" userId="a83bbb23f3e251dc" providerId="LiveId" clId="{6D5EC292-AB7A-4F97-9542-8928BD1E6C5E}" dt="2025-04-17T19:17:18.744" v="503" actId="14100"/>
          <pc:sldLayoutMkLst>
            <pc:docMk/>
            <pc:sldMasterMk cId="1642139397" sldId="2147483656"/>
            <pc:sldLayoutMk cId="2478058371" sldId="2147483659"/>
          </pc:sldLayoutMkLst>
        </pc:sldLayoutChg>
        <pc:sldLayoutChg chg="addSp delSp modSp mod">
          <pc:chgData name="Marco Parenzan" userId="a83bbb23f3e251dc" providerId="LiveId" clId="{6D5EC292-AB7A-4F97-9542-8928BD1E6C5E}" dt="2025-04-17T19:17:50.140" v="507"/>
          <pc:sldLayoutMkLst>
            <pc:docMk/>
            <pc:sldMasterMk cId="1642139397" sldId="2147483656"/>
            <pc:sldLayoutMk cId="3044537947" sldId="2147483660"/>
          </pc:sldLayoutMkLst>
        </pc:sldLayoutChg>
        <pc:sldLayoutChg chg="addSp modSp mod setBg">
          <pc:chgData name="Marco Parenzan" userId="a83bbb23f3e251dc" providerId="LiveId" clId="{6D5EC292-AB7A-4F97-9542-8928BD1E6C5E}" dt="2025-04-17T19:18:44.395" v="518" actId="20577"/>
          <pc:sldLayoutMkLst>
            <pc:docMk/>
            <pc:sldMasterMk cId="1642139397" sldId="2147483656"/>
            <pc:sldLayoutMk cId="2643064719" sldId="2147483662"/>
          </pc:sldLayoutMkLst>
        </pc:sldLayoutChg>
      </pc:sldMasterChg>
      <pc:sldMasterChg chg="new del mod addSldLayout delSldLayout">
        <pc:chgData name="Marco Parenzan" userId="a83bbb23f3e251dc" providerId="LiveId" clId="{6D5EC292-AB7A-4F97-9542-8928BD1E6C5E}" dt="2025-04-17T21:25:23.771" v="628" actId="6938"/>
        <pc:sldMasterMkLst>
          <pc:docMk/>
          <pc:sldMasterMk cId="2404709949" sldId="2147483663"/>
        </pc:sldMasterMkLst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466901868" sldId="2147483664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235765610" sldId="2147483665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3566686306" sldId="2147483666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4245965523" sldId="2147483667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3131277146" sldId="2147483668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4206372102" sldId="2147483669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768916455" sldId="2147483670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994322186" sldId="2147483671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598378085" sldId="2147483672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653667497" sldId="2147483673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333503437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906A8-A64A-4494-0654-6895A20F3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0FB0-5A8D-505A-6A75-706FE6E30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00839-1292-4A7E-9E68-CEF90B81A78E}" type="datetimeFigureOut">
              <a:rPr lang="it-IT" smtClean="0"/>
              <a:t>27/09/2025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7259-E604-1FBB-58E3-3390C87E74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3E895-B45D-3CDB-3D80-DC2507128C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8E80-87F9-43CA-8BD3-ADB72F74BE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923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9:43:04.6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20350 2919 24575,'-60'-105'0,"-3"3"0,-110-133 0,99 137 0,49 65 0,-197-251 0,168 221 0,-4 2 0,-85-70 0,111 107 0,-1 1 0,-1 2 0,-1 2 0,-39-17 0,-152-48 0,19 9 0,-305-103 0,-22-8 0,36-9 0,155 61 0,-342-113 0,575 216 0,-1 5 0,-154-16 0,-39 5 0,-134-7 0,-3 38 0,-209-5 0,214 1 0,-566-34 0,417-35 0,157 16 0,-330-48 0,654 93 0,-54-9 0,-191-9 0,126 37 0,-356 48 0,409-30 0,-224 36 0,75-5 0,-54 11 0,-232 68 0,188-42 0,161-21 0,-401 160 0,391-129 0,-149 62 0,105-2 0,284-143 0,-642 311 0,597-290 0,0 3 0,-123 88 0,-383 341 0,556-450 0,-456 359 0,203-147 0,52-39 0,-606 377 0,469-364 0,310-178 0,-272 136 0,228-123 0,-45 23 0,10 21 0,84-51 0,-66 33 0,72-42 0,0 2 0,2 2 0,1 1 0,-50 49 0,46-40 0,-2-1 0,-59 39 0,98-73 0,1 0 0,-1 1 0,0-1 0,0 0 0,-1 0 0,1 0 0,0-1 0,0 1 0,0 0 0,0-1 0,-1 0 0,1 1 0,0-1 0,-1 0 0,1 0 0,-2 0 0,2-1 0,1 1 0,0-1 0,0 1 0,0-1 0,0 1 0,0-1 0,0 0 0,0 1 0,1-1 0,-1 0 0,0 0 0,0 0 0,1 0 0,-1 0 0,0 0 0,1 0 0,-1 0 0,1 0 0,-1 0 0,1 0 0,-1 0 0,1-2 0,-1-3 0,0 0 0,0 0 0,1 0 0,0-1 0,0 1 0,1 0 0,0 0 0,0-1 0,0 1 0,3-6 0,97-262 0,-99 269 0,1-1 0,-1 1 0,1 0 0,0 0 0,0 0 0,1 0 0,-1 0 0,1 1 0,6-6 0,-9 9 0,0 0 0,0 1 0,0-1 0,0 0 0,0 1 0,0-1 0,0 1 0,0-1 0,0 1 0,1 0 0,-1 0 0,0-1 0,0 1 0,0 0 0,1 0 0,-1 0 0,0 0 0,0 0 0,2 1 0,-1 0 0,0 0 0,0 0 0,0 0 0,0 0 0,0 0 0,0 0 0,-1 1 0,1-1 0,-1 1 0,1-1 0,-1 1 0,1 0 0,-1 0 0,2 2 0,6 12-273,0 1 0,-1-1 0,0 1 0,4 19 0,-3-5-6553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9:43:05.2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9:43:05.5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9:43:09.1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1 268 24575,'106'2'0,"116"-5"0,-220 3 0,0 0 0,0 0 0,0 0 0,0 0 0,0 0 0,-1-1 0,1 1 0,0-1 0,0 1 0,0-1 0,0 0 0,-1 0 0,1 0 0,0 0 0,-1 0 0,1 0 0,0 0 0,-1 0 0,0-1 0,1 1 0,-1-1 0,0 1 0,0-1 0,1 1 0,-1-1 0,-1 0 0,1 0 0,0 1 0,0-1 0,-1 0 0,1 0 0,-1 0 0,1 0 0,-1 0 0,0 0 0,0 0 0,0 0 0,0 0 0,0-2 0,-1-1 0,0-1 0,-1 0 0,1 1 0,-1-1 0,0 1 0,-1-1 0,0 1 0,1 0 0,-1 0 0,-1 0 0,1 1 0,-6-7 0,-10-5 32,1 0 0,-2 1 0,-32-18 0,-26-20-1525,67 44-5333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D61-3B4B-791E-A288-1D4E098C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4" y="2569514"/>
            <a:ext cx="11841348" cy="1522768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4FCB-C4EB-FA0D-F4B2-D33F1CFB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74" y="4211426"/>
            <a:ext cx="11841348" cy="7336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113A5-DD14-41C6-D0CF-7E0455CED3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430982"/>
            <a:ext cx="3654299" cy="1384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32998-FE20-AD9F-C8B7-B122948EA7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98" y="-426973"/>
            <a:ext cx="5188604" cy="34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00F4-EA68-972B-B79B-FD6FB99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33C-C524-4679-7C47-1C066786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5B79-65B8-C494-2BA2-CB76A0EA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C960-42E2-5562-D0FE-39849734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09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B9AEA-CF7C-AEA3-4992-A53A4A3481E7}"/>
              </a:ext>
            </a:extLst>
          </p:cNvPr>
          <p:cNvSpPr txBox="1"/>
          <p:nvPr userDrawn="1"/>
        </p:nvSpPr>
        <p:spPr>
          <a:xfrm>
            <a:off x="0" y="0"/>
            <a:ext cx="542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980B9"/>
                </a:solidFill>
              </a:rPr>
              <a:t>Pordenone, 27 settembre 2025, ore 9</a:t>
            </a:r>
          </a:p>
          <a:p>
            <a:r>
              <a:rPr lang="it-IT" b="1" dirty="0">
                <a:solidFill>
                  <a:srgbClr val="2980B9"/>
                </a:solidFill>
              </a:rPr>
              <a:t>Consorzio Universitario di Pordenone, Via Prasecco 3/a</a:t>
            </a:r>
          </a:p>
        </p:txBody>
      </p:sp>
    </p:spTree>
    <p:extLst>
      <p:ext uri="{BB962C8B-B14F-4D97-AF65-F5344CB8AC3E}">
        <p14:creationId xmlns:p14="http://schemas.microsoft.com/office/powerpoint/2010/main" val="40373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8A27-81CB-1DE6-67EB-65531BE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24" y="2336365"/>
            <a:ext cx="11707264" cy="158308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7E01-9328-162F-0D77-62F4E6BF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924" y="4072380"/>
            <a:ext cx="11707264" cy="765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52489-C827-957D-A07D-61BA502E3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855062"/>
            <a:ext cx="2534619" cy="959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47206-C777-2051-39AD-501E59C93C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96" y="-256954"/>
            <a:ext cx="3341408" cy="22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769-0733-E91B-A402-21DD319B4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406" y="289150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82EF-FDAA-7917-ABDB-40DD3ECEC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855062"/>
            <a:ext cx="2534619" cy="959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29FF4-8E52-4BE4-4128-D3CFE846C1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96" y="-256954"/>
            <a:ext cx="3341408" cy="22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93F780-3792-B716-DF8B-9B207C021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SPONSOR</a:t>
            </a:r>
          </a:p>
        </p:txBody>
      </p:sp>
      <p:pic>
        <p:nvPicPr>
          <p:cNvPr id="13" name="Picture 1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01BB133F-4A7A-9841-3C32-EF81AD6BE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4382" y="4966444"/>
            <a:ext cx="1472367" cy="7840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18F694-6F30-6D1B-E40B-B0D75FC4C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977" y="2451987"/>
            <a:ext cx="3502381" cy="684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7C67E4-0CE1-4DC4-DBCF-A16AD9B42D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610" y="3186735"/>
            <a:ext cx="2452914" cy="923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7E48F-CBBE-DDF3-9C32-688D15A4B6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73729" y="4095429"/>
            <a:ext cx="3234331" cy="7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5EA1BB4-279F-4EFF-FBD9-7DD98C3D34DD}"/>
              </a:ext>
            </a:extLst>
          </p:cNvPr>
          <p:cNvSpPr/>
          <p:nvPr userDrawn="1"/>
        </p:nvSpPr>
        <p:spPr>
          <a:xfrm>
            <a:off x="0" y="6364143"/>
            <a:ext cx="12192001" cy="49385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6B67E2-D8B4-B058-40E8-C7BC1FC0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5624"/>
            <a:ext cx="10972800" cy="4422775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Immagine 11" descr="Immagine che contiene cerchio, Policromia, arte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DE149968-1FF5-3931-D153-7C01FF3C7B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4901" y="6409385"/>
            <a:ext cx="471830" cy="408554"/>
          </a:xfrm>
          <a:prstGeom prst="rect">
            <a:avLst/>
          </a:prstGeom>
        </p:spPr>
      </p:pic>
      <p:pic>
        <p:nvPicPr>
          <p:cNvPr id="14" name="Immagine 13" descr="Immagine che contiene Carattere, Elementi grafici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DCC610C9-455E-674A-F84A-00D2195CC5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0" y="6398224"/>
            <a:ext cx="1015999" cy="43009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798C169-C440-067D-46EC-57C9F1BF7F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4452" y="6374539"/>
            <a:ext cx="1919995" cy="49052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E7825BD-DE16-71CC-58A0-1BC09F4E2DF3}"/>
              </a:ext>
            </a:extLst>
          </p:cNvPr>
          <p:cNvSpPr txBox="1"/>
          <p:nvPr userDrawn="1"/>
        </p:nvSpPr>
        <p:spPr>
          <a:xfrm>
            <a:off x="10016730" y="6382830"/>
            <a:ext cx="161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solidFill>
                  <a:srgbClr val="0C2360"/>
                </a:solidFill>
              </a:rPr>
              <a:t>IT GLOBAL SERVICE</a:t>
            </a:r>
          </a:p>
          <a:p>
            <a:pPr algn="l"/>
            <a:r>
              <a:rPr lang="it-IT" sz="1200" dirty="0">
                <a:solidFill>
                  <a:srgbClr val="0C2360"/>
                </a:solidFill>
              </a:rPr>
              <a:t>Soluzioni Informatiche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514024-9787-BDEE-BA9A-4439F717C41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49" y="6395109"/>
            <a:ext cx="2178121" cy="449386"/>
          </a:xfrm>
          <a:prstGeom prst="rect">
            <a:avLst/>
          </a:prstGeom>
        </p:spPr>
      </p:pic>
      <p:pic>
        <p:nvPicPr>
          <p:cNvPr id="4" name="Picture 2" descr="CodeDesign">
            <a:extLst>
              <a:ext uri="{FF2B5EF4-FFF2-40B4-BE49-F238E27FC236}">
                <a16:creationId xmlns:a16="http://schemas.microsoft.com/office/drawing/2014/main" id="{39A19249-CA8F-0680-1789-76A2934F8B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6" y="6437126"/>
            <a:ext cx="1962868" cy="4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421358A-80A2-9D02-58E8-7E46B6DAB31C}"/>
              </a:ext>
            </a:extLst>
          </p:cNvPr>
          <p:cNvSpPr/>
          <p:nvPr userDrawn="1"/>
        </p:nvSpPr>
        <p:spPr>
          <a:xfrm>
            <a:off x="0" y="6364143"/>
            <a:ext cx="12192001" cy="49385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cerchio, Policromia, arte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57788BD-F801-0178-5C60-6C685F5841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4901" y="6409385"/>
            <a:ext cx="471830" cy="408554"/>
          </a:xfrm>
          <a:prstGeom prst="rect">
            <a:avLst/>
          </a:prstGeom>
        </p:spPr>
      </p:pic>
      <p:pic>
        <p:nvPicPr>
          <p:cNvPr id="8" name="Immagine 7" descr="Immagine che contiene Carattere, Elementi grafici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318C2658-3DEF-E2BB-8123-36832A59B9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0" y="6398224"/>
            <a:ext cx="1015999" cy="4300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3C9B4CC-D981-5C35-AE31-7881FD6821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4452" y="6374539"/>
            <a:ext cx="1919995" cy="4905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38D8E61-1726-12C4-89DA-2A1BA72574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49" y="6395109"/>
            <a:ext cx="2178121" cy="449386"/>
          </a:xfrm>
          <a:prstGeom prst="rect">
            <a:avLst/>
          </a:prstGeom>
        </p:spPr>
      </p:pic>
      <p:pic>
        <p:nvPicPr>
          <p:cNvPr id="12" name="Picture 2" descr="CodeDesign">
            <a:extLst>
              <a:ext uri="{FF2B5EF4-FFF2-40B4-BE49-F238E27FC236}">
                <a16:creationId xmlns:a16="http://schemas.microsoft.com/office/drawing/2014/main" id="{C89B6683-6DEB-2934-4570-78F62E6D1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6" y="6437126"/>
            <a:ext cx="1962868" cy="4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F6B631-6056-B402-E888-E4D5B1748049}"/>
              </a:ext>
            </a:extLst>
          </p:cNvPr>
          <p:cNvSpPr txBox="1"/>
          <p:nvPr userDrawn="1"/>
        </p:nvSpPr>
        <p:spPr>
          <a:xfrm>
            <a:off x="10016730" y="6382830"/>
            <a:ext cx="161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solidFill>
                  <a:srgbClr val="0C2360"/>
                </a:solidFill>
              </a:rPr>
              <a:t>IT GLOBAL SERVICE</a:t>
            </a:r>
          </a:p>
          <a:p>
            <a:pPr algn="l"/>
            <a:r>
              <a:rPr lang="it-IT" sz="1200" dirty="0">
                <a:solidFill>
                  <a:srgbClr val="0C2360"/>
                </a:solidFill>
              </a:rPr>
              <a:t>Soluzioni Informatiche</a:t>
            </a:r>
          </a:p>
        </p:txBody>
      </p:sp>
    </p:spTree>
    <p:extLst>
      <p:ext uri="{BB962C8B-B14F-4D97-AF65-F5344CB8AC3E}">
        <p14:creationId xmlns:p14="http://schemas.microsoft.com/office/powerpoint/2010/main" val="30186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F5BF27-E768-B4DE-FE7F-A0C66E3C6351}"/>
              </a:ext>
            </a:extLst>
          </p:cNvPr>
          <p:cNvSpPr/>
          <p:nvPr userDrawn="1"/>
        </p:nvSpPr>
        <p:spPr>
          <a:xfrm>
            <a:off x="0" y="6364143"/>
            <a:ext cx="12192001" cy="49385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7" name="Immagine 16" descr="Immagine che contiene cerchio, Policromia, arte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8365CEB4-94D1-7FEF-3490-0F1A680FA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4901" y="6409385"/>
            <a:ext cx="471830" cy="408554"/>
          </a:xfrm>
          <a:prstGeom prst="rect">
            <a:avLst/>
          </a:prstGeom>
        </p:spPr>
      </p:pic>
      <p:pic>
        <p:nvPicPr>
          <p:cNvPr id="18" name="Immagine 17" descr="Immagine che contiene Carattere, Elementi grafici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B7A07500-2164-F73E-D104-AD536964CD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88000" y="6398224"/>
            <a:ext cx="1015999" cy="43009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A3901E-761D-D865-C1C1-FEB12E3148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4452" y="6374539"/>
            <a:ext cx="1919995" cy="4905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11DE75E-A572-7811-6370-58CA2CA92ED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49" y="6395109"/>
            <a:ext cx="2178121" cy="449386"/>
          </a:xfrm>
          <a:prstGeom prst="rect">
            <a:avLst/>
          </a:prstGeom>
        </p:spPr>
      </p:pic>
      <p:pic>
        <p:nvPicPr>
          <p:cNvPr id="22" name="Picture 2" descr="CodeDesign">
            <a:extLst>
              <a:ext uri="{FF2B5EF4-FFF2-40B4-BE49-F238E27FC236}">
                <a16:creationId xmlns:a16="http://schemas.microsoft.com/office/drawing/2014/main" id="{3F0A9A5B-E284-0454-E1D5-298E029BDD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6" y="6437126"/>
            <a:ext cx="1962868" cy="4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DF4EF7-1A7F-86F3-3EDF-2E7A6FB6A7DB}"/>
              </a:ext>
            </a:extLst>
          </p:cNvPr>
          <p:cNvSpPr txBox="1"/>
          <p:nvPr userDrawn="1"/>
        </p:nvSpPr>
        <p:spPr>
          <a:xfrm>
            <a:off x="10016730" y="6382830"/>
            <a:ext cx="161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solidFill>
                  <a:srgbClr val="0C2360"/>
                </a:solidFill>
              </a:rPr>
              <a:t>IT GLOBAL SERVICE</a:t>
            </a:r>
          </a:p>
          <a:p>
            <a:pPr algn="l"/>
            <a:r>
              <a:rPr lang="it-IT" sz="1200" dirty="0">
                <a:solidFill>
                  <a:srgbClr val="0C2360"/>
                </a:solidFill>
              </a:rPr>
              <a:t>Soluzioni Informatiche</a:t>
            </a:r>
          </a:p>
        </p:txBody>
      </p:sp>
    </p:spTree>
    <p:extLst>
      <p:ext uri="{BB962C8B-B14F-4D97-AF65-F5344CB8AC3E}">
        <p14:creationId xmlns:p14="http://schemas.microsoft.com/office/powerpoint/2010/main" val="126800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781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D2B-C7E7-AC57-698C-F37209A3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80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52F5-BBAC-AE05-EB57-8B3ACC70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980B9"/>
                </a:solidFill>
              </a:defRPr>
            </a:lvl1pPr>
            <a:lvl2pPr>
              <a:defRPr>
                <a:solidFill>
                  <a:srgbClr val="2980B9"/>
                </a:solidFill>
              </a:defRPr>
            </a:lvl2pPr>
            <a:lvl3pPr>
              <a:defRPr>
                <a:solidFill>
                  <a:srgbClr val="2980B9"/>
                </a:solidFill>
              </a:defRPr>
            </a:lvl3pPr>
            <a:lvl4pPr>
              <a:defRPr>
                <a:solidFill>
                  <a:srgbClr val="2980B9"/>
                </a:solidFill>
              </a:defRPr>
            </a:lvl4pPr>
            <a:lvl5pPr>
              <a:defRPr>
                <a:solidFill>
                  <a:srgbClr val="2980B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4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  <p:sldLayoutId id="2147483664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867EF7-E09D-14F8-A33B-4C7B42853253}"/>
              </a:ext>
            </a:extLst>
          </p:cNvPr>
          <p:cNvSpPr/>
          <p:nvPr userDrawn="1"/>
        </p:nvSpPr>
        <p:spPr>
          <a:xfrm>
            <a:off x="0" y="6281638"/>
            <a:ext cx="12192000" cy="588729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C5E4B-6244-1273-742A-D6BF4C55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2585-CDD8-AE1F-8096-77C3F4A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7" name="Picture 1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F49A43-933C-6137-E32F-F2F6DB23ED4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341881" y="6325214"/>
            <a:ext cx="974272" cy="518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6ED286-1151-5365-91D0-B5EDFF49B8C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286916" y="6348205"/>
            <a:ext cx="1950489" cy="472846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97CE56-4100-7B0F-F8CD-98257BE3133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313599" y="6422818"/>
            <a:ext cx="1831898" cy="358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9B8CFB-B39B-5815-6181-F36D5AC7E2D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841379" y="6330309"/>
            <a:ext cx="1350621" cy="5086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E5BC7D-BED0-42D3-C5D4-2DE419FF21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0799" y="6331827"/>
            <a:ext cx="1289369" cy="4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80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980B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980B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980B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980B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980B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Ayoi5IdgH0&amp;t=687s" TargetMode="External"/><Relationship Id="rId2" Type="http://schemas.openxmlformats.org/officeDocument/2006/relationships/hyperlink" Target="https://www.youtube.com/watch?v=AJAk7oylArQ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specification/2025-03-26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parenzan/TheAITh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marcoparenzan/communityactivity/tree/main/Myself/2025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jpe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tautomation.com/rtas-blog/what-is-unified-namespace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4327E-60CE-DA51-42F6-1EF2C647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E01-D634-EE6F-2625-0A844D020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7B1F03-CE5E-ECE6-F2AD-C3C2C3207A6E}"/>
              </a:ext>
            </a:extLst>
          </p:cNvPr>
          <p:cNvGrpSpPr/>
          <p:nvPr/>
        </p:nvGrpSpPr>
        <p:grpSpPr>
          <a:xfrm>
            <a:off x="10107527" y="3718596"/>
            <a:ext cx="2587965" cy="3850385"/>
            <a:chOff x="707495" y="4312956"/>
            <a:chExt cx="2587965" cy="3850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1DCFCD-587E-2228-0BF9-A1ED97D0E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495" y="4312956"/>
              <a:ext cx="2587965" cy="3850385"/>
            </a:xfrm>
            <a:prstGeom prst="rect">
              <a:avLst/>
            </a:prstGeom>
          </p:spPr>
        </p:pic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694BB471-C0CD-74EE-32F2-9D6AFF074BA1}"/>
                </a:ext>
              </a:extLst>
            </p:cNvPr>
            <p:cNvSpPr txBox="1">
              <a:spLocks/>
            </p:cNvSpPr>
            <p:nvPr/>
          </p:nvSpPr>
          <p:spPr>
            <a:xfrm>
              <a:off x="1376127" y="4716855"/>
              <a:ext cx="1195058" cy="137279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rgbClr val="6666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Marco Parenzan</a:t>
              </a: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7B075A0E-1823-5735-A088-1C9ADCBB7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86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7B20-ED9A-A096-5BAA-0CF15E997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1A1BE-36A4-FD39-43E7-BED7F937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1116C5-6C82-F06B-5F08-4F8F98BDA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Unstructured (Data?) Analysis with AI and Semantic Kernel</a:t>
            </a:r>
          </a:p>
        </p:txBody>
      </p:sp>
    </p:spTree>
    <p:extLst>
      <p:ext uri="{BB962C8B-B14F-4D97-AF65-F5344CB8AC3E}">
        <p14:creationId xmlns:p14="http://schemas.microsoft.com/office/powerpoint/2010/main" val="15313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8A836-57FA-F0FD-1B2B-EA1B98AF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Siamo sicuri?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05FE3B-98B7-A332-154E-2332FD63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Siamo sicuri che l’intelligenza artificiale non sia così intelligente?</a:t>
            </a:r>
          </a:p>
          <a:p>
            <a:r>
              <a:rPr lang="it-IT" dirty="0"/>
              <a:t>Non è che forse noi non siamo «così intelligenti»?</a:t>
            </a:r>
          </a:p>
        </p:txBody>
      </p:sp>
    </p:spTree>
    <p:extLst>
      <p:ext uri="{BB962C8B-B14F-4D97-AF65-F5344CB8AC3E}">
        <p14:creationId xmlns:p14="http://schemas.microsoft.com/office/powerpoint/2010/main" val="2049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81A5-D227-19CB-F000-0977E5D4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Testimonianza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280C-0A7E-CE4F-0058-7A7799B4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che passo le giornate a districarmi tra L1 L2 e L3 si scopre che</a:t>
            </a:r>
          </a:p>
          <a:p>
            <a:r>
              <a:rPr lang="it-IT" dirty="0"/>
              <a:t>1. le soluzioni industrial sono ampie e complesse</a:t>
            </a:r>
          </a:p>
          <a:p>
            <a:r>
              <a:rPr lang="it-IT" dirty="0"/>
              <a:t>2. spesso gli interlocutori sono diversi e fanno scelte diverse</a:t>
            </a:r>
          </a:p>
          <a:p>
            <a:r>
              <a:rPr lang="it-IT" dirty="0"/>
              <a:t>3. ogni volta si devono mettere d’accordo su come comunicare</a:t>
            </a:r>
          </a:p>
          <a:p>
            <a:r>
              <a:rPr lang="it-IT" dirty="0"/>
              <a:t>Siamo ancora con le transfer table (tabelle disponda), è già tanto avere una API, un webhook non sanno nemmeno cosa sia, un messaggio è una flebile speranza.</a:t>
            </a:r>
          </a:p>
          <a:p>
            <a:r>
              <a:rPr lang="it-IT" dirty="0"/>
              <a:t>Chissà se la GenAI ci può dare una mano</a:t>
            </a:r>
          </a:p>
        </p:txBody>
      </p:sp>
    </p:spTree>
    <p:extLst>
      <p:ext uri="{BB962C8B-B14F-4D97-AF65-F5344CB8AC3E}">
        <p14:creationId xmlns:p14="http://schemas.microsoft.com/office/powerpoint/2010/main" val="355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2C1A-0C92-6DBC-8FB7-07C16411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 ci stiamo già complicando la vita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EB6A6-BC64-3D01-5882-043A3B08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Siamo già arrivando ad architetture multi agent</a:t>
            </a:r>
          </a:p>
          <a:p>
            <a:r>
              <a:rPr lang="it-IT" dirty="0"/>
              <a:t>Ma quanto costa deployarle?</a:t>
            </a:r>
          </a:p>
          <a:p>
            <a:r>
              <a:rPr lang="it-IT" dirty="0"/>
              <a:t>Ma quanto costa mantenerle?</a:t>
            </a:r>
          </a:p>
          <a:p>
            <a:r>
              <a:rPr lang="it-IT" dirty="0"/>
              <a:t>La separazione dei ruoli è buona cosa, ma...</a:t>
            </a:r>
          </a:p>
          <a:p>
            <a:r>
              <a:rPr lang="it-IT" dirty="0"/>
              <a:t>Per quello che mi riguarda, la mia giornata è mediamente distante dall’AI</a:t>
            </a:r>
          </a:p>
        </p:txBody>
      </p:sp>
    </p:spTree>
    <p:extLst>
      <p:ext uri="{BB962C8B-B14F-4D97-AF65-F5344CB8AC3E}">
        <p14:creationId xmlns:p14="http://schemas.microsoft.com/office/powerpoint/2010/main" val="33673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FB526-DEB3-9662-686F-FBD502A4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Unstructured (Data?) Analysis with AI and Semantic Kernel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A0D0C-23F0-C270-496B-2EBA3DBE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Problemi:</a:t>
            </a:r>
          </a:p>
          <a:p>
            <a:pPr lvl="1"/>
            <a:r>
              <a:rPr lang="it-IT" dirty="0"/>
              <a:t>Quali sono i problemi? Dipendono dal dominio</a:t>
            </a:r>
          </a:p>
          <a:p>
            <a:pPr lvl="1"/>
            <a:r>
              <a:rPr lang="it-IT" dirty="0"/>
              <a:t>Difficile in prima battuta identificare degli strumenti...</a:t>
            </a:r>
          </a:p>
          <a:p>
            <a:pPr lvl="1"/>
            <a:r>
              <a:rPr lang="it-IT" dirty="0"/>
              <a:t>...e di conseguenza una UI</a:t>
            </a:r>
          </a:p>
          <a:p>
            <a:r>
              <a:rPr lang="it-IT" dirty="0"/>
              <a:t>Per questo motivo un LLM diventa «interessante»</a:t>
            </a:r>
          </a:p>
          <a:p>
            <a:pPr lvl="1"/>
            <a:r>
              <a:rPr lang="it-IT" dirty="0"/>
              <a:t>«confrontarsi con LLM»</a:t>
            </a:r>
          </a:p>
          <a:p>
            <a:pPr lvl="1"/>
            <a:r>
              <a:rPr lang="it-IT" dirty="0"/>
              <a:t>Poter sfruttare il momento «conversazionale» per estrarre compiere delle azioni</a:t>
            </a:r>
          </a:p>
          <a:p>
            <a:pPr lvl="1"/>
            <a:r>
              <a:rPr lang="it-IT" dirty="0"/>
              <a:t>Non serve addestrarlo come si faceva con LUIS (dei Cognitive Services)</a:t>
            </a:r>
          </a:p>
          <a:p>
            <a:r>
              <a:rPr lang="it-IT" dirty="0"/>
              <a:t>È un po’ come relazionarsi con Alexa o il Computer di Star Trek...</a:t>
            </a:r>
          </a:p>
        </p:txBody>
      </p:sp>
    </p:spTree>
    <p:extLst>
      <p:ext uri="{BB962C8B-B14F-4D97-AF65-F5344CB8AC3E}">
        <p14:creationId xmlns:p14="http://schemas.microsoft.com/office/powerpoint/2010/main" val="195298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FAD2-A6FE-A383-E2EF-B75C1E90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3CF6D-E85D-3820-B388-36281160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Semantic Kernel?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86A8EE-1A7C-B3DD-3ACE-E7DE89E6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altLang="it-IT" dirty="0"/>
              <a:t>Kernel centrale per orchestrare AI e plugin</a:t>
            </a:r>
          </a:p>
          <a:p>
            <a:pPr lvl="0"/>
            <a:r>
              <a:rPr lang="it-IT" altLang="it-IT" dirty="0"/>
              <a:t>Funzioni semantiche: prompt predefiniti (file .txt) legati a codice</a:t>
            </a:r>
          </a:p>
          <a:p>
            <a:pPr lvl="0"/>
            <a:r>
              <a:rPr lang="it-IT" altLang="it-IT" dirty="0"/>
              <a:t>Planner: genera piani dinamici per raggiungere obiettivi complessi</a:t>
            </a:r>
          </a:p>
          <a:p>
            <a:pPr lvl="0"/>
            <a:r>
              <a:rPr lang="it-IT" altLang="it-IT" dirty="0"/>
              <a:t>Memoria vettoriale: integrazione con store semantici per ricerca contestuale</a:t>
            </a:r>
          </a:p>
          <a:p>
            <a:r>
              <a:rPr lang="it-IT" altLang="it-IT" dirty="0">
                <a:solidFill>
                  <a:srgbClr val="FF0000"/>
                </a:solidFill>
              </a:rPr>
              <a:t>Funzioni native: metodi .NET che interagiscono con AI</a:t>
            </a:r>
          </a:p>
        </p:txBody>
      </p:sp>
    </p:spTree>
    <p:extLst>
      <p:ext uri="{BB962C8B-B14F-4D97-AF65-F5344CB8AC3E}">
        <p14:creationId xmlns:p14="http://schemas.microsoft.com/office/powerpoint/2010/main" val="2329990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FC074C-6D87-16FA-1C61-DCDA86A6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principali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481258-2C62-1B40-408C-24BB79BD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altLang="it-IT" dirty="0"/>
              <a:t>È un SDK open source di Microsoft</a:t>
            </a:r>
          </a:p>
          <a:p>
            <a:pPr lvl="0"/>
            <a:r>
              <a:rPr lang="it-IT" altLang="it-IT" dirty="0"/>
              <a:t>Facilita l'integrazione dei LLM (come OpenAI, Azure OpenAI) nelle app .NET</a:t>
            </a:r>
          </a:p>
          <a:p>
            <a:pPr lvl="0"/>
            <a:r>
              <a:rPr lang="it-IT" altLang="it-IT" dirty="0"/>
              <a:t>Supporta prompt engineering, orchestrazione AI, pianificazione e plugin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74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FAD2-A6FE-A383-E2EF-B75C1E90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3CF6D-E85D-3820-B388-36281160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plug-in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86A8EE-1A7C-B3DD-3ACE-E7DE89E6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it-IT" altLang="it-IT" dirty="0"/>
              <a:t>Plugin = gruppo di funzioni semantiche e/o native</a:t>
            </a:r>
          </a:p>
          <a:p>
            <a:pPr lvl="0"/>
            <a:r>
              <a:rPr lang="it-IT" altLang="it-IT" dirty="0"/>
              <a:t>Funzioni possono essere:</a:t>
            </a:r>
          </a:p>
          <a:p>
            <a:pPr lvl="1"/>
            <a:r>
              <a:rPr lang="it-IT" altLang="it-IT" dirty="0"/>
              <a:t>solo prompt (semantic)</a:t>
            </a:r>
          </a:p>
          <a:p>
            <a:pPr lvl="1"/>
            <a:r>
              <a:rPr lang="it-IT" altLang="it-IT" dirty="0"/>
              <a:t>codice C# puro (native)</a:t>
            </a:r>
          </a:p>
          <a:p>
            <a:pPr lvl="1"/>
            <a:r>
              <a:rPr lang="it-IT" altLang="it-IT" dirty="0"/>
              <a:t>mix di entrambi</a:t>
            </a:r>
          </a:p>
          <a:p>
            <a:pPr lvl="0"/>
            <a:r>
              <a:rPr lang="it-IT" altLang="it-IT" dirty="0"/>
              <a:t>Facile estensione per creare agenti intelligenti</a:t>
            </a:r>
          </a:p>
        </p:txBody>
      </p:sp>
    </p:spTree>
    <p:extLst>
      <p:ext uri="{BB962C8B-B14F-4D97-AF65-F5344CB8AC3E}">
        <p14:creationId xmlns:p14="http://schemas.microsoft.com/office/powerpoint/2010/main" val="140110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BF0C-8D68-C4F5-BBCC-13A849B6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89B7A-E919-FE9C-D313-2A03D34D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7849-7CA6-B1A3-C3E6-BFDF89C3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2811991"/>
            <a:ext cx="197195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7577-4EB5-8D97-6DBC-8723DBE12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A761F-FAA0-7B57-D6E2-DA4E231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A45E7E-5031-B028-7D41-D7FA45047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Organizzare le azioni</a:t>
            </a:r>
          </a:p>
        </p:txBody>
      </p:sp>
    </p:spTree>
    <p:extLst>
      <p:ext uri="{BB962C8B-B14F-4D97-AF65-F5344CB8AC3E}">
        <p14:creationId xmlns:p14="http://schemas.microsoft.com/office/powerpoint/2010/main" val="341438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D3EB12-B666-3271-57C0-04A61719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8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F5C0-656D-B61D-59E6-07940021A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FE9B9-AC90-DA3A-583E-26DCBAEA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Organizzare le azioni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59E47-CE27-C5DA-7AF6-15BC49983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LLM per sua natura deve ricevere un prompt, una firma...</a:t>
            </a:r>
          </a:p>
          <a:p>
            <a:r>
              <a:rPr lang="it-IT" dirty="0"/>
              <a:t>Questo può essere espresso attraverso una API</a:t>
            </a:r>
          </a:p>
        </p:txBody>
      </p:sp>
    </p:spTree>
    <p:extLst>
      <p:ext uri="{BB962C8B-B14F-4D97-AF65-F5344CB8AC3E}">
        <p14:creationId xmlns:p14="http://schemas.microsoft.com/office/powerpoint/2010/main" val="335470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AE0CC-2261-7A7E-2010-D391511C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87872-7E7F-FC15-9D02-10F84995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OpenAPI (ex Swagger) è una specifica per descrivere API REST.</a:t>
            </a:r>
          </a:p>
          <a:p>
            <a:r>
              <a:rPr lang="it-IT" dirty="0"/>
              <a:t>Permette la generazione automatica della documentazione e client</a:t>
            </a:r>
          </a:p>
          <a:p>
            <a:pPr lvl="1"/>
            <a:r>
              <a:rPr lang="it-IT" dirty="0"/>
              <a:t>Nuova UI «automatica»: Scalar</a:t>
            </a:r>
          </a:p>
          <a:p>
            <a:r>
              <a:rPr lang="it-IT" dirty="0"/>
              <a:t>Supportato nativamente in ASP.NET, ora prossimi alla 10</a:t>
            </a:r>
          </a:p>
          <a:p>
            <a:r>
              <a:rPr lang="it-IT" dirty="0"/>
              <a:t>Marco Minerva</a:t>
            </a:r>
          </a:p>
          <a:p>
            <a:pPr lvl="1"/>
            <a:r>
              <a:rPr lang="it-IT" dirty="0">
                <a:hlinkClick r:id="rId2"/>
              </a:rPr>
              <a:t>https://www.youtube.com/watch?v=AJAk7oylArQ</a:t>
            </a:r>
            <a:endParaRPr lang="it-IT" dirty="0"/>
          </a:p>
          <a:p>
            <a:pPr lvl="1"/>
            <a:r>
              <a:rPr lang="it-IT" dirty="0">
                <a:hlinkClick r:id="rId3"/>
              </a:rPr>
              <a:t>https://www.youtube.com/watch?v=7Ayoi5IdgH0&amp;t=687s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995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3F8E-073A-45D4-93D0-BD0C235C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22B6B-EA17-1DC4-CCDE-57D5B59C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76E75-F86C-2E4D-4292-C618A3DF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2802938"/>
            <a:ext cx="197195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FC16-254F-9DF4-0739-12D67338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68B5D1-49A6-8B98-C7E9-452A179D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112057-609E-0D71-A665-995088B02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MCP: Il nuovo standard?</a:t>
            </a:r>
          </a:p>
        </p:txBody>
      </p:sp>
    </p:spTree>
    <p:extLst>
      <p:ext uri="{BB962C8B-B14F-4D97-AF65-F5344CB8AC3E}">
        <p14:creationId xmlns:p14="http://schemas.microsoft.com/office/powerpoint/2010/main" val="255999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Cos’è il Model Context Protocol (MCP)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Protocollo</a:t>
            </a:r>
            <a:r>
              <a:rPr dirty="0"/>
              <a:t> </a:t>
            </a:r>
            <a:r>
              <a:rPr dirty="0" err="1"/>
              <a:t>semantico</a:t>
            </a:r>
            <a:r>
              <a:rPr dirty="0"/>
              <a:t> per </a:t>
            </a:r>
            <a:r>
              <a:rPr dirty="0" err="1"/>
              <a:t>interagire</a:t>
            </a:r>
            <a:r>
              <a:rPr dirty="0"/>
              <a:t> con </a:t>
            </a:r>
            <a:r>
              <a:rPr dirty="0" err="1"/>
              <a:t>modelli</a:t>
            </a:r>
            <a:r>
              <a:rPr dirty="0"/>
              <a:t> </a:t>
            </a:r>
            <a:r>
              <a:rPr dirty="0" err="1"/>
              <a:t>concettuali</a:t>
            </a:r>
            <a:endParaRPr dirty="0"/>
          </a:p>
          <a:p>
            <a:r>
              <a:rPr dirty="0" err="1"/>
              <a:t>Definisce</a:t>
            </a:r>
            <a:r>
              <a:rPr dirty="0"/>
              <a:t> </a:t>
            </a:r>
            <a:r>
              <a:rPr dirty="0" err="1"/>
              <a:t>intenti</a:t>
            </a:r>
            <a:r>
              <a:rPr dirty="0"/>
              <a:t>, </a:t>
            </a:r>
            <a:r>
              <a:rPr dirty="0" err="1"/>
              <a:t>contesti</a:t>
            </a:r>
            <a:r>
              <a:rPr dirty="0"/>
              <a:t>, </a:t>
            </a:r>
            <a:r>
              <a:rPr dirty="0" err="1"/>
              <a:t>entità</a:t>
            </a:r>
            <a:r>
              <a:rPr dirty="0"/>
              <a:t>, </a:t>
            </a:r>
            <a:r>
              <a:rPr dirty="0" err="1"/>
              <a:t>operazioni</a:t>
            </a:r>
            <a:r>
              <a:rPr dirty="0"/>
              <a:t> in modo </a:t>
            </a:r>
            <a:r>
              <a:rPr dirty="0" err="1"/>
              <a:t>astratto</a:t>
            </a:r>
            <a:endParaRPr dirty="0"/>
          </a:p>
          <a:p>
            <a:r>
              <a:rPr dirty="0" err="1"/>
              <a:t>Indipendente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tecnologia</a:t>
            </a:r>
            <a:r>
              <a:rPr dirty="0"/>
              <a:t> di </a:t>
            </a:r>
            <a:r>
              <a:rPr dirty="0" err="1"/>
              <a:t>trasporto</a:t>
            </a:r>
            <a:endParaRPr dirty="0"/>
          </a:p>
          <a:p>
            <a:r>
              <a:rPr dirty="0" err="1"/>
              <a:t>Obiettivo</a:t>
            </a:r>
            <a:r>
              <a:rPr dirty="0"/>
              <a:t>: </a:t>
            </a:r>
            <a:r>
              <a:rPr dirty="0" err="1"/>
              <a:t>interoperabilità</a:t>
            </a:r>
            <a:r>
              <a:rPr dirty="0"/>
              <a:t> e </a:t>
            </a:r>
            <a:r>
              <a:rPr dirty="0" err="1"/>
              <a:t>intelligenza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sistemi</a:t>
            </a:r>
            <a:endParaRPr lang="it-IT" dirty="0"/>
          </a:p>
          <a:p>
            <a:r>
              <a:rPr lang="it-IT" dirty="0"/>
              <a:t>Creato da Anthropic (quelli di Claude)</a:t>
            </a:r>
          </a:p>
          <a:p>
            <a:r>
              <a:rPr lang="it-IT" dirty="0">
                <a:hlinkClick r:id="rId2"/>
              </a:rPr>
              <a:t>https://modelcontextprotocol.io/specification/2025-03-26</a:t>
            </a:r>
            <a:r>
              <a:rPr lang="it-IT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01286-F055-AE5E-4DEE-8F12B5CD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6EEC-0169-26CF-2DED-FF14C047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6BFDA-0A71-C8A9-4AA0-D09FB72B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2811991"/>
            <a:ext cx="197195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C7E72-7734-9AC9-0A26-A52DE68C5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259F47-E3B5-C33E-9090-3054D653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Trasforma il tuo dispositivo con l'Intelligenza Artificiale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A74574-B020-6AA6-17DE-03527DBCF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760905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D33D-3615-4094-7B55-A57A752B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CB6E9-EA98-2DA7-C5C0-2C58797E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CC442-B09E-62D1-1AAB-EAA11E18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due problemi io penso a valle di questo lavoro con la generative AI (in senso generale, non contemplando il Vibe Coding)</a:t>
            </a:r>
          </a:p>
          <a:p>
            <a:r>
              <a:rPr lang="it-IT" dirty="0"/>
              <a:t>Dati, Dati, Dati, Dati, Dati, Dati, Dati, Dati,Dati, Dati, Dati, Dati,Dati, Dati, Dati, Dati,</a:t>
            </a:r>
          </a:p>
          <a:p>
            <a:r>
              <a:rPr lang="it-IT" dirty="0"/>
              <a:t>L’AI «Pensa» più di quello che «pensiamo» noi</a:t>
            </a:r>
          </a:p>
        </p:txBody>
      </p:sp>
    </p:spTree>
    <p:extLst>
      <p:ext uri="{BB962C8B-B14F-4D97-AF65-F5344CB8AC3E}">
        <p14:creationId xmlns:p14="http://schemas.microsoft.com/office/powerpoint/2010/main" val="3412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810020-DECA-F903-3DDD-976C8073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378"/>
          <a:stretch/>
        </p:blipFill>
        <p:spPr>
          <a:xfrm>
            <a:off x="-963227" y="-74706"/>
            <a:ext cx="5037285" cy="6417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3A9DB-38EB-57FE-C100-3EB918E1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365125"/>
            <a:ext cx="10960608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89DC5-BCF7-775E-BC2C-083414B6E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it-IT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0110-0472-C39E-7AFD-2611EB5F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hlinkClick r:id="rId3"/>
              </a:rPr>
              <a:t>https://github.com/marcoparenzan/TheAIThing</a:t>
            </a:r>
            <a:endParaRPr lang="it-IT" dirty="0"/>
          </a:p>
          <a:p>
            <a:r>
              <a:rPr lang="it-IT" dirty="0">
                <a:hlinkClick r:id="rId4"/>
              </a:rPr>
              <a:t>https://github.com/marcoparenzan/communityactivity/tree/main/Myself/2025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4320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52B63B-5D21-805B-7C4A-F8BC6CFD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0" y="2214124"/>
            <a:ext cx="5475859" cy="4241416"/>
          </a:xfrm>
          <a:prstGeom prst="rect">
            <a:avLst/>
          </a:prstGeom>
        </p:spPr>
      </p:pic>
      <p:pic>
        <p:nvPicPr>
          <p:cNvPr id="5" name="Picture 2" descr="Twitter X Logo PNG Vector (AI, EPS, PDF, SVG) Free Download">
            <a:extLst>
              <a:ext uri="{FF2B5EF4-FFF2-40B4-BE49-F238E27FC236}">
                <a16:creationId xmlns:a16="http://schemas.microsoft.com/office/drawing/2014/main" id="{51C51338-5EF7-C94E-C5CD-F1B853EB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278" y="1754042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73048-762A-B5FA-DA25-A6B4EADE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640" y="1549497"/>
            <a:ext cx="1094435" cy="100585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A5427C2-E97B-C3DB-01B9-28D77C60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Sono Marco Parenzan: grazie!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E2DCC-0C10-82C8-F47A-4EAD2948D256}"/>
              </a:ext>
            </a:extLst>
          </p:cNvPr>
          <p:cNvGrpSpPr/>
          <p:nvPr/>
        </p:nvGrpSpPr>
        <p:grpSpPr>
          <a:xfrm>
            <a:off x="7426883" y="3891370"/>
            <a:ext cx="1009948" cy="1005857"/>
            <a:chOff x="2809875" y="2679700"/>
            <a:chExt cx="392113" cy="390525"/>
          </a:xfrm>
        </p:grpSpPr>
        <p:sp>
          <p:nvSpPr>
            <p:cNvPr id="17" name="Oval 70">
              <a:extLst>
                <a:ext uri="{FF2B5EF4-FFF2-40B4-BE49-F238E27FC236}">
                  <a16:creationId xmlns:a16="http://schemas.microsoft.com/office/drawing/2014/main" id="{A5547AE4-C97E-B108-98C8-F060CB8C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73000579-CA15-B77A-EC05-55346D9B4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5D1496-2896-049D-D65D-613C480DA29C}"/>
              </a:ext>
            </a:extLst>
          </p:cNvPr>
          <p:cNvGrpSpPr/>
          <p:nvPr/>
        </p:nvGrpSpPr>
        <p:grpSpPr>
          <a:xfrm>
            <a:off x="7426883" y="2755160"/>
            <a:ext cx="1009948" cy="1013305"/>
            <a:chOff x="5048888" y="3010398"/>
            <a:chExt cx="1009948" cy="1013305"/>
          </a:xfrm>
        </p:grpSpPr>
        <p:sp>
          <p:nvSpPr>
            <p:cNvPr id="22" name="Oval 46">
              <a:extLst>
                <a:ext uri="{FF2B5EF4-FFF2-40B4-BE49-F238E27FC236}">
                  <a16:creationId xmlns:a16="http://schemas.microsoft.com/office/drawing/2014/main" id="{DA1853E8-098B-835B-3802-E7ED5E1EB4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48888" y="3013755"/>
              <a:ext cx="1009948" cy="1009948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2BE0B5-F68B-CA01-AB47-AFC32F268A87}"/>
                </a:ext>
              </a:extLst>
            </p:cNvPr>
            <p:cNvGrpSpPr/>
            <p:nvPr userDrawn="1"/>
          </p:nvGrpSpPr>
          <p:grpSpPr>
            <a:xfrm>
              <a:off x="5179794" y="3010398"/>
              <a:ext cx="763436" cy="763436"/>
              <a:chOff x="4380425" y="2085823"/>
              <a:chExt cx="392113" cy="392113"/>
            </a:xfrm>
          </p:grpSpPr>
          <p:sp>
            <p:nvSpPr>
              <p:cNvPr id="24" name="Oval 113">
                <a:extLst>
                  <a:ext uri="{FF2B5EF4-FFF2-40B4-BE49-F238E27FC236}">
                    <a16:creationId xmlns:a16="http://schemas.microsoft.com/office/drawing/2014/main" id="{8D5C3EE8-9199-BAF0-2332-AC630EA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425" y="2085823"/>
                <a:ext cx="392113" cy="392113"/>
              </a:xfrm>
              <a:prstGeom prst="ellipse">
                <a:avLst/>
              </a:prstGeom>
              <a:solidFill>
                <a:srgbClr val="2D2D3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4">
                <a:extLst>
                  <a:ext uri="{FF2B5EF4-FFF2-40B4-BE49-F238E27FC236}">
                    <a16:creationId xmlns:a16="http://schemas.microsoft.com/office/drawing/2014/main" id="{67474B0A-E470-3CCD-8D69-18B0A4130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230438"/>
                <a:ext cx="247650" cy="241300"/>
              </a:xfrm>
              <a:custGeom>
                <a:avLst/>
                <a:gdLst>
                  <a:gd name="T0" fmla="*/ 63 w 126"/>
                  <a:gd name="T1" fmla="*/ 0 h 123"/>
                  <a:gd name="T2" fmla="*/ 0 w 126"/>
                  <a:gd name="T3" fmla="*/ 63 h 123"/>
                  <a:gd name="T4" fmla="*/ 42 w 126"/>
                  <a:gd name="T5" fmla="*/ 123 h 123"/>
                  <a:gd name="T6" fmla="*/ 42 w 126"/>
                  <a:gd name="T7" fmla="*/ 123 h 123"/>
                  <a:gd name="T8" fmla="*/ 44 w 126"/>
                  <a:gd name="T9" fmla="*/ 123 h 123"/>
                  <a:gd name="T10" fmla="*/ 47 w 126"/>
                  <a:gd name="T11" fmla="*/ 119 h 123"/>
                  <a:gd name="T12" fmla="*/ 47 w 126"/>
                  <a:gd name="T13" fmla="*/ 119 h 123"/>
                  <a:gd name="T14" fmla="*/ 47 w 126"/>
                  <a:gd name="T15" fmla="*/ 119 h 123"/>
                  <a:gd name="T16" fmla="*/ 47 w 126"/>
                  <a:gd name="T17" fmla="*/ 108 h 123"/>
                  <a:gd name="T18" fmla="*/ 34 w 126"/>
                  <a:gd name="T19" fmla="*/ 108 h 123"/>
                  <a:gd name="T20" fmla="*/ 25 w 126"/>
                  <a:gd name="T21" fmla="*/ 98 h 123"/>
                  <a:gd name="T22" fmla="*/ 17 w 126"/>
                  <a:gd name="T23" fmla="*/ 89 h 123"/>
                  <a:gd name="T24" fmla="*/ 26 w 126"/>
                  <a:gd name="T25" fmla="*/ 90 h 123"/>
                  <a:gd name="T26" fmla="*/ 40 w 126"/>
                  <a:gd name="T27" fmla="*/ 101 h 123"/>
                  <a:gd name="T28" fmla="*/ 48 w 126"/>
                  <a:gd name="T29" fmla="*/ 99 h 123"/>
                  <a:gd name="T30" fmla="*/ 51 w 126"/>
                  <a:gd name="T31" fmla="*/ 92 h 123"/>
                  <a:gd name="T32" fmla="*/ 22 w 126"/>
                  <a:gd name="T33" fmla="*/ 62 h 123"/>
                  <a:gd name="T34" fmla="*/ 29 w 126"/>
                  <a:gd name="T35" fmla="*/ 43 h 123"/>
                  <a:gd name="T36" fmla="*/ 30 w 126"/>
                  <a:gd name="T37" fmla="*/ 26 h 123"/>
                  <a:gd name="T38" fmla="*/ 47 w 126"/>
                  <a:gd name="T39" fmla="*/ 33 h 123"/>
                  <a:gd name="T40" fmla="*/ 63 w 126"/>
                  <a:gd name="T41" fmla="*/ 31 h 123"/>
                  <a:gd name="T42" fmla="*/ 63 w 126"/>
                  <a:gd name="T43" fmla="*/ 31 h 123"/>
                  <a:gd name="T44" fmla="*/ 63 w 126"/>
                  <a:gd name="T45" fmla="*/ 31 h 123"/>
                  <a:gd name="T46" fmla="*/ 63 w 126"/>
                  <a:gd name="T47" fmla="*/ 31 h 123"/>
                  <a:gd name="T48" fmla="*/ 63 w 126"/>
                  <a:gd name="T49" fmla="*/ 31 h 123"/>
                  <a:gd name="T50" fmla="*/ 79 w 126"/>
                  <a:gd name="T51" fmla="*/ 33 h 123"/>
                  <a:gd name="T52" fmla="*/ 96 w 126"/>
                  <a:gd name="T53" fmla="*/ 26 h 123"/>
                  <a:gd name="T54" fmla="*/ 97 w 126"/>
                  <a:gd name="T55" fmla="*/ 43 h 123"/>
                  <a:gd name="T56" fmla="*/ 104 w 126"/>
                  <a:gd name="T57" fmla="*/ 62 h 123"/>
                  <a:gd name="T58" fmla="*/ 75 w 126"/>
                  <a:gd name="T59" fmla="*/ 92 h 123"/>
                  <a:gd name="T60" fmla="*/ 79 w 126"/>
                  <a:gd name="T61" fmla="*/ 103 h 123"/>
                  <a:gd name="T62" fmla="*/ 79 w 126"/>
                  <a:gd name="T63" fmla="*/ 119 h 123"/>
                  <a:gd name="T64" fmla="*/ 82 w 126"/>
                  <a:gd name="T65" fmla="*/ 123 h 123"/>
                  <a:gd name="T66" fmla="*/ 83 w 126"/>
                  <a:gd name="T67" fmla="*/ 123 h 123"/>
                  <a:gd name="T68" fmla="*/ 84 w 126"/>
                  <a:gd name="T69" fmla="*/ 123 h 123"/>
                  <a:gd name="T70" fmla="*/ 126 w 126"/>
                  <a:gd name="T71" fmla="*/ 63 h 123"/>
                  <a:gd name="T72" fmla="*/ 63 w 126"/>
                  <a:gd name="T7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3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1"/>
                      <a:pt x="17" y="114"/>
                      <a:pt x="42" y="12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3" y="123"/>
                      <a:pt x="43" y="123"/>
                      <a:pt x="44" y="123"/>
                    </a:cubicBezTo>
                    <a:cubicBezTo>
                      <a:pt x="46" y="123"/>
                      <a:pt x="47" y="122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6"/>
                      <a:pt x="47" y="112"/>
                      <a:pt x="47" y="108"/>
                    </a:cubicBezTo>
                    <a:cubicBezTo>
                      <a:pt x="43" y="109"/>
                      <a:pt x="37" y="110"/>
                      <a:pt x="34" y="108"/>
                    </a:cubicBezTo>
                    <a:cubicBezTo>
                      <a:pt x="30" y="106"/>
                      <a:pt x="27" y="103"/>
                      <a:pt x="25" y="98"/>
                    </a:cubicBezTo>
                    <a:cubicBezTo>
                      <a:pt x="23" y="92"/>
                      <a:pt x="17" y="90"/>
                      <a:pt x="17" y="89"/>
                    </a:cubicBezTo>
                    <a:cubicBezTo>
                      <a:pt x="16" y="88"/>
                      <a:pt x="23" y="86"/>
                      <a:pt x="26" y="90"/>
                    </a:cubicBezTo>
                    <a:cubicBezTo>
                      <a:pt x="30" y="94"/>
                      <a:pt x="33" y="102"/>
                      <a:pt x="40" y="101"/>
                    </a:cubicBezTo>
                    <a:cubicBezTo>
                      <a:pt x="44" y="100"/>
                      <a:pt x="46" y="100"/>
                      <a:pt x="48" y="99"/>
                    </a:cubicBezTo>
                    <a:cubicBezTo>
                      <a:pt x="48" y="97"/>
                      <a:pt x="49" y="94"/>
                      <a:pt x="51" y="92"/>
                    </a:cubicBezTo>
                    <a:cubicBezTo>
                      <a:pt x="34" y="89"/>
                      <a:pt x="22" y="80"/>
                      <a:pt x="22" y="62"/>
                    </a:cubicBezTo>
                    <a:cubicBezTo>
                      <a:pt x="22" y="54"/>
                      <a:pt x="25" y="47"/>
                      <a:pt x="29" y="43"/>
                    </a:cubicBezTo>
                    <a:cubicBezTo>
                      <a:pt x="28" y="39"/>
                      <a:pt x="27" y="30"/>
                      <a:pt x="30" y="26"/>
                    </a:cubicBezTo>
                    <a:cubicBezTo>
                      <a:pt x="30" y="26"/>
                      <a:pt x="35" y="24"/>
                      <a:pt x="47" y="33"/>
                    </a:cubicBezTo>
                    <a:cubicBezTo>
                      <a:pt x="52" y="32"/>
                      <a:pt x="57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9" y="31"/>
                      <a:pt x="74" y="32"/>
                      <a:pt x="79" y="33"/>
                    </a:cubicBezTo>
                    <a:cubicBezTo>
                      <a:pt x="92" y="24"/>
                      <a:pt x="96" y="26"/>
                      <a:pt x="96" y="26"/>
                    </a:cubicBezTo>
                    <a:cubicBezTo>
                      <a:pt x="99" y="30"/>
                      <a:pt x="98" y="39"/>
                      <a:pt x="97" y="43"/>
                    </a:cubicBezTo>
                    <a:cubicBezTo>
                      <a:pt x="101" y="47"/>
                      <a:pt x="104" y="54"/>
                      <a:pt x="104" y="62"/>
                    </a:cubicBezTo>
                    <a:cubicBezTo>
                      <a:pt x="104" y="80"/>
                      <a:pt x="92" y="89"/>
                      <a:pt x="75" y="92"/>
                    </a:cubicBezTo>
                    <a:cubicBezTo>
                      <a:pt x="79" y="95"/>
                      <a:pt x="79" y="101"/>
                      <a:pt x="79" y="103"/>
                    </a:cubicBezTo>
                    <a:cubicBezTo>
                      <a:pt x="79" y="105"/>
                      <a:pt x="79" y="119"/>
                      <a:pt x="79" y="119"/>
                    </a:cubicBezTo>
                    <a:cubicBezTo>
                      <a:pt x="79" y="122"/>
                      <a:pt x="80" y="123"/>
                      <a:pt x="82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109" y="114"/>
                      <a:pt x="126" y="91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26" name="Picture 2" descr="Brand @ Sessionize">
            <a:extLst>
              <a:ext uri="{FF2B5EF4-FFF2-40B4-BE49-F238E27FC236}">
                <a16:creationId xmlns:a16="http://schemas.microsoft.com/office/drawing/2014/main" id="{ABE4A6E0-39AE-B8CC-C0AE-CDF393D7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33" y="4982032"/>
            <a:ext cx="967249" cy="9672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4540453-D1E5-872E-5D14-B78AC932AA1E}"/>
              </a:ext>
            </a:extLst>
          </p:cNvPr>
          <p:cNvSpPr txBox="1">
            <a:spLocks/>
          </p:cNvSpPr>
          <p:nvPr/>
        </p:nvSpPr>
        <p:spPr>
          <a:xfrm>
            <a:off x="8658928" y="2065410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solidFill>
                  <a:schemeClr val="bg1">
                    <a:lumMod val="85000"/>
                  </a:schemeClr>
                </a:solidFill>
              </a:rPr>
              <a:t>marco_parenzan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62AAB26-116C-575E-222D-B5FDA656C21F}"/>
              </a:ext>
            </a:extLst>
          </p:cNvPr>
          <p:cNvSpPr txBox="1">
            <a:spLocks/>
          </p:cNvSpPr>
          <p:nvPr/>
        </p:nvSpPr>
        <p:spPr>
          <a:xfrm>
            <a:off x="8443480" y="3074728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8658605-F649-024B-AF69-8D81F0575010}"/>
              </a:ext>
            </a:extLst>
          </p:cNvPr>
          <p:cNvSpPr txBox="1">
            <a:spLocks/>
          </p:cNvSpPr>
          <p:nvPr/>
        </p:nvSpPr>
        <p:spPr>
          <a:xfrm>
            <a:off x="8443480" y="4193915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E9F5D012-0520-CE0E-0599-4F455D546A5E}"/>
              </a:ext>
            </a:extLst>
          </p:cNvPr>
          <p:cNvSpPr txBox="1">
            <a:spLocks/>
          </p:cNvSpPr>
          <p:nvPr/>
        </p:nvSpPr>
        <p:spPr>
          <a:xfrm>
            <a:off x="8443480" y="5266447"/>
            <a:ext cx="4010025" cy="80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pic>
        <p:nvPicPr>
          <p:cNvPr id="6" name="Graphic 5" descr="Sessionize.com Most Active Speaker 2022">
            <a:extLst>
              <a:ext uri="{FF2B5EF4-FFF2-40B4-BE49-F238E27FC236}">
                <a16:creationId xmlns:a16="http://schemas.microsoft.com/office/drawing/2014/main" id="{268AC71B-F036-7A21-359C-A34A2EB63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14404">
            <a:off x="6826958" y="4586246"/>
            <a:ext cx="609600" cy="914400"/>
          </a:xfrm>
          <a:prstGeom prst="rect">
            <a:avLst/>
          </a:prstGeom>
        </p:spPr>
      </p:pic>
      <p:pic>
        <p:nvPicPr>
          <p:cNvPr id="7" name="Picture 6" descr="Sessionize.com Most Active Speaker 2023">
            <a:extLst>
              <a:ext uri="{FF2B5EF4-FFF2-40B4-BE49-F238E27FC236}">
                <a16:creationId xmlns:a16="http://schemas.microsoft.com/office/drawing/2014/main" id="{6F03DAAE-E30D-9FC9-2D41-FCA5D1121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651140">
            <a:off x="6665205" y="4983755"/>
            <a:ext cx="609600" cy="914400"/>
          </a:xfrm>
          <a:prstGeom prst="rect">
            <a:avLst/>
          </a:prstGeom>
        </p:spPr>
      </p:pic>
      <p:pic>
        <p:nvPicPr>
          <p:cNvPr id="8" name="Picture 4" descr="Beppe Platania's blog">
            <a:extLst>
              <a:ext uri="{FF2B5EF4-FFF2-40B4-BE49-F238E27FC236}">
                <a16:creationId xmlns:a16="http://schemas.microsoft.com/office/drawing/2014/main" id="{0CF4C0FF-125E-C995-7DE2-7C2A6335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44" y="2413470"/>
            <a:ext cx="1584901" cy="63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1nn0va - Home | Facebook">
            <a:extLst>
              <a:ext uri="{FF2B5EF4-FFF2-40B4-BE49-F238E27FC236}">
                <a16:creationId xmlns:a16="http://schemas.microsoft.com/office/drawing/2014/main" id="{3B1974DF-090B-492A-CFC2-1D59F610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949" y="3171679"/>
            <a:ext cx="1609691" cy="6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5A9054-009C-141E-0C2A-6E8D765761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1046" y="1862858"/>
            <a:ext cx="2191497" cy="4281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7D710FD-C3CE-741C-58CD-D6D9BFE92C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1949" y="3946222"/>
            <a:ext cx="1609691" cy="536564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2D23D92-C9B9-7E87-B8ED-0ACD88B70F77}"/>
              </a:ext>
            </a:extLst>
          </p:cNvPr>
          <p:cNvSpPr txBox="1">
            <a:spLocks/>
          </p:cNvSpPr>
          <p:nvPr/>
        </p:nvSpPr>
        <p:spPr>
          <a:xfrm>
            <a:off x="8443480" y="1839853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marcoparenzan.bsky.social</a:t>
            </a:r>
          </a:p>
        </p:txBody>
      </p:sp>
      <p:sp>
        <p:nvSpPr>
          <p:cNvPr id="9" name="AutoShape 2" descr="Most Active Speaker 2024">
            <a:extLst>
              <a:ext uri="{FF2B5EF4-FFF2-40B4-BE49-F238E27FC236}">
                <a16:creationId xmlns:a16="http://schemas.microsoft.com/office/drawing/2014/main" id="{A1153B18-D41F-6EE7-E606-1DA1FD556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0424" y="25789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F93E12-A64C-2437-0DEF-2E715B051B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4280463">
            <a:off x="6813792" y="5386628"/>
            <a:ext cx="6096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4D6235-E43D-453A-86C0-591364488D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575" y="2822084"/>
            <a:ext cx="1746102" cy="17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57A8-0F3C-9884-888F-0F77ACA7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49D-2F32-811D-AEDC-3347B3FE3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D5B81D-BB2C-22F6-B296-4C1B7907878F}"/>
              </a:ext>
            </a:extLst>
          </p:cNvPr>
          <p:cNvGrpSpPr/>
          <p:nvPr/>
        </p:nvGrpSpPr>
        <p:grpSpPr>
          <a:xfrm>
            <a:off x="10107527" y="3718596"/>
            <a:ext cx="2587965" cy="3850385"/>
            <a:chOff x="707495" y="4312956"/>
            <a:chExt cx="2587965" cy="3850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6E17E7-CBE9-3A46-DB5C-AD273C15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495" y="4312956"/>
              <a:ext cx="2587965" cy="3850385"/>
            </a:xfrm>
            <a:prstGeom prst="rect">
              <a:avLst/>
            </a:prstGeom>
          </p:spPr>
        </p:pic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3CA54784-F4E0-2613-06B1-EF8D45BF9279}"/>
                </a:ext>
              </a:extLst>
            </p:cNvPr>
            <p:cNvSpPr txBox="1">
              <a:spLocks/>
            </p:cNvSpPr>
            <p:nvPr/>
          </p:nvSpPr>
          <p:spPr>
            <a:xfrm>
              <a:off x="1376127" y="4716855"/>
              <a:ext cx="1195058" cy="1372795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rgbClr val="66666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/>
                <a:t>Marco Parenzan</a:t>
              </a:r>
            </a:p>
          </p:txBody>
        </p:sp>
      </p:grpSp>
      <p:sp>
        <p:nvSpPr>
          <p:cNvPr id="9" name="Subtitle 8">
            <a:extLst>
              <a:ext uri="{FF2B5EF4-FFF2-40B4-BE49-F238E27FC236}">
                <a16:creationId xmlns:a16="http://schemas.microsoft.com/office/drawing/2014/main" id="{6FAAB96D-EDAD-DF8A-0D9D-D6A7D38C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78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2803F-A038-06DD-C373-01FD09C5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CA2816-C82E-D902-B998-9FAB2608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	Lasciate lavorare l’AI:</a:t>
            </a:r>
            <a:br>
              <a:rPr lang="it-IT" dirty="0"/>
            </a:br>
            <a:r>
              <a:rPr lang="it-IT" dirty="0"/>
              <a:t>è solo questione di metadati!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D723B2-0948-C67D-556D-35A48CBED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Scenario</a:t>
            </a:r>
          </a:p>
        </p:txBody>
      </p:sp>
    </p:spTree>
    <p:extLst>
      <p:ext uri="{BB962C8B-B14F-4D97-AF65-F5344CB8AC3E}">
        <p14:creationId xmlns:p14="http://schemas.microsoft.com/office/powerpoint/2010/main" val="28748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340AF7-3703-C6F1-DE3B-C86AE250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Asset Monitoring from ISA To IoT Modern Data Warehousing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725B89-62F0-51F3-22FA-376EE606D724}"/>
              </a:ext>
            </a:extLst>
          </p:cNvPr>
          <p:cNvSpPr/>
          <p:nvPr/>
        </p:nvSpPr>
        <p:spPr>
          <a:xfrm>
            <a:off x="4872309" y="1423307"/>
            <a:ext cx="5316844" cy="38064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Modern DataWarehouse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4A616D-4B12-7BB6-E674-68A1D2A3A0DB}"/>
              </a:ext>
            </a:extLst>
          </p:cNvPr>
          <p:cNvSpPr/>
          <p:nvPr/>
        </p:nvSpPr>
        <p:spPr>
          <a:xfrm>
            <a:off x="5063822" y="2054679"/>
            <a:ext cx="1028695" cy="2622265"/>
          </a:xfrm>
          <a:prstGeom prst="roundRect">
            <a:avLst/>
          </a:prstGeom>
          <a:solidFill>
            <a:srgbClr val="AD7E5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Bronze Storage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AE585F-3E57-A993-B94A-6EDA8E326DFA}"/>
              </a:ext>
            </a:extLst>
          </p:cNvPr>
          <p:cNvSpPr/>
          <p:nvPr/>
        </p:nvSpPr>
        <p:spPr>
          <a:xfrm>
            <a:off x="317908" y="2322994"/>
            <a:ext cx="1091046" cy="22654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Devices</a:t>
            </a:r>
          </a:p>
          <a:p>
            <a:pPr algn="ctr"/>
            <a:r>
              <a:rPr lang="it-IT" sz="1200" dirty="0"/>
              <a:t>(L1)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288949-C011-3CCE-D4C5-7DB177C3C4E1}"/>
              </a:ext>
            </a:extLst>
          </p:cNvPr>
          <p:cNvSpPr/>
          <p:nvPr/>
        </p:nvSpPr>
        <p:spPr>
          <a:xfrm>
            <a:off x="2617871" y="2363730"/>
            <a:ext cx="1091046" cy="2265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GW</a:t>
            </a:r>
            <a:br>
              <a:rPr lang="it-IT" sz="1200" dirty="0"/>
            </a:br>
            <a:r>
              <a:rPr lang="it-IT" sz="1200" dirty="0"/>
              <a:t>(L2)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F7D165-ECB9-8CD2-1ABA-266C572D80EC}"/>
              </a:ext>
            </a:extLst>
          </p:cNvPr>
          <p:cNvSpPr/>
          <p:nvPr/>
        </p:nvSpPr>
        <p:spPr>
          <a:xfrm>
            <a:off x="10552833" y="1528775"/>
            <a:ext cx="1239982" cy="370094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L3 Apps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0D9A0E-6B94-D9B3-E8AD-1DC3AE69E1A3}"/>
              </a:ext>
            </a:extLst>
          </p:cNvPr>
          <p:cNvSpPr/>
          <p:nvPr/>
        </p:nvSpPr>
        <p:spPr>
          <a:xfrm>
            <a:off x="7052655" y="3288721"/>
            <a:ext cx="1382058" cy="1194955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Silver</a:t>
            </a:r>
            <a:br>
              <a:rPr lang="it-IT" sz="1200" dirty="0"/>
            </a:br>
            <a:r>
              <a:rPr lang="it-IT" sz="1200" dirty="0"/>
              <a:t>Gold Storage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18C9B8B-C1D6-C9AB-A893-A622459BD6D4}"/>
              </a:ext>
            </a:extLst>
          </p:cNvPr>
          <p:cNvSpPr/>
          <p:nvPr/>
        </p:nvSpPr>
        <p:spPr>
          <a:xfrm flipH="1">
            <a:off x="3635079" y="2500617"/>
            <a:ext cx="1381390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Data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2FDB530-7881-4CB2-3470-AD94B3F90AB0}"/>
              </a:ext>
            </a:extLst>
          </p:cNvPr>
          <p:cNvSpPr/>
          <p:nvPr/>
        </p:nvSpPr>
        <p:spPr>
          <a:xfrm flipH="1">
            <a:off x="5990887" y="3647739"/>
            <a:ext cx="1157657" cy="498763"/>
          </a:xfrm>
          <a:prstGeom prst="leftArrow">
            <a:avLst/>
          </a:prstGeom>
          <a:gradFill>
            <a:gsLst>
              <a:gs pos="0">
                <a:srgbClr val="AD7E57"/>
              </a:gs>
              <a:gs pos="100000">
                <a:srgbClr val="8D8881"/>
              </a:gs>
            </a:gsLst>
            <a:lin ang="10800000" scaled="0"/>
          </a:gradFill>
          <a:ln>
            <a:solidFill>
              <a:schemeClr val="accent3">
                <a:shade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D429E58-1554-AFB4-448D-CA65F9FBD397}"/>
              </a:ext>
            </a:extLst>
          </p:cNvPr>
          <p:cNvSpPr/>
          <p:nvPr/>
        </p:nvSpPr>
        <p:spPr>
          <a:xfrm flipH="1">
            <a:off x="3670575" y="3971686"/>
            <a:ext cx="1381390" cy="498763"/>
          </a:xfrm>
          <a:prstGeom prst="leftArrow">
            <a:avLst/>
          </a:prstGeom>
          <a:solidFill>
            <a:srgbClr val="FF9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Warm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C8D5DD-3C03-D73B-B0AD-5A47F012F09F}"/>
              </a:ext>
            </a:extLst>
          </p:cNvPr>
          <p:cNvSpPr/>
          <p:nvPr/>
        </p:nvSpPr>
        <p:spPr>
          <a:xfrm>
            <a:off x="4877448" y="5604553"/>
            <a:ext cx="1522686" cy="6234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Third Party OLTP Apps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35175CBC-5320-95E5-4579-72939C983EB4}"/>
              </a:ext>
            </a:extLst>
          </p:cNvPr>
          <p:cNvSpPr/>
          <p:nvPr/>
        </p:nvSpPr>
        <p:spPr>
          <a:xfrm rot="16200000" flipH="1">
            <a:off x="5100193" y="4877618"/>
            <a:ext cx="1077196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3F351F-A917-D181-7CE6-84B7A3C7598D}"/>
              </a:ext>
            </a:extLst>
          </p:cNvPr>
          <p:cNvSpPr/>
          <p:nvPr/>
        </p:nvSpPr>
        <p:spPr>
          <a:xfrm>
            <a:off x="8954061" y="3321664"/>
            <a:ext cx="990360" cy="11949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Report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1B951C7-54BC-9631-0F51-D129D6E3A675}"/>
              </a:ext>
            </a:extLst>
          </p:cNvPr>
          <p:cNvSpPr/>
          <p:nvPr/>
        </p:nvSpPr>
        <p:spPr>
          <a:xfrm flipH="1">
            <a:off x="8253347" y="3673501"/>
            <a:ext cx="782881" cy="498763"/>
          </a:xfrm>
          <a:prstGeom prst="leftArrow">
            <a:avLst/>
          </a:prstGeom>
          <a:gradFill>
            <a:gsLst>
              <a:gs pos="0">
                <a:srgbClr val="FAD391"/>
              </a:gs>
              <a:gs pos="100000">
                <a:srgbClr val="663BF2"/>
              </a:gs>
            </a:gsLst>
            <a:lin ang="10800000" scaled="0"/>
          </a:gradFill>
          <a:ln>
            <a:solidFill>
              <a:schemeClr val="accent3">
                <a:shade val="1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87A513A6-15BD-42D6-D59B-3D1544FED528}"/>
              </a:ext>
            </a:extLst>
          </p:cNvPr>
          <p:cNvSpPr/>
          <p:nvPr/>
        </p:nvSpPr>
        <p:spPr>
          <a:xfrm flipH="1">
            <a:off x="9839566" y="3679368"/>
            <a:ext cx="990359" cy="498763"/>
          </a:xfrm>
          <a:prstGeom prst="leftArrow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762051-59B7-7B54-AB9F-3A6D3FD676B9}"/>
              </a:ext>
            </a:extLst>
          </p:cNvPr>
          <p:cNvSpPr/>
          <p:nvPr/>
        </p:nvSpPr>
        <p:spPr>
          <a:xfrm>
            <a:off x="10829925" y="3553482"/>
            <a:ext cx="802879" cy="7788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Embed</a:t>
            </a:r>
            <a:br>
              <a:rPr lang="it-IT" sz="1200" dirty="0"/>
            </a:br>
            <a:r>
              <a:rPr lang="it-IT" sz="1200" dirty="0"/>
              <a:t>Report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E67BAE-82BB-4ABD-B1C3-59E1DEB3D656}"/>
              </a:ext>
            </a:extLst>
          </p:cNvPr>
          <p:cNvSpPr/>
          <p:nvPr/>
        </p:nvSpPr>
        <p:spPr>
          <a:xfrm>
            <a:off x="8936306" y="1547405"/>
            <a:ext cx="990360" cy="11949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SQL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D029049-24F4-0F19-A5CE-47B47568C8BD}"/>
              </a:ext>
            </a:extLst>
          </p:cNvPr>
          <p:cNvSpPr/>
          <p:nvPr/>
        </p:nvSpPr>
        <p:spPr>
          <a:xfrm>
            <a:off x="9697095" y="2224967"/>
            <a:ext cx="1239981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F4DFB7E-3E08-0128-1E3F-788EB8BE0A5E}"/>
              </a:ext>
            </a:extLst>
          </p:cNvPr>
          <p:cNvSpPr/>
          <p:nvPr/>
        </p:nvSpPr>
        <p:spPr>
          <a:xfrm>
            <a:off x="5990340" y="2238766"/>
            <a:ext cx="3045888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96C265-8A7E-2CB3-E7F3-DDFF373C2CC6}"/>
              </a:ext>
            </a:extLst>
          </p:cNvPr>
          <p:cNvSpPr/>
          <p:nvPr/>
        </p:nvSpPr>
        <p:spPr>
          <a:xfrm>
            <a:off x="10411481" y="5589512"/>
            <a:ext cx="1522686" cy="6234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OLTP DB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BE89314B-5CB1-D2D8-124E-363E3B8824DD}"/>
              </a:ext>
            </a:extLst>
          </p:cNvPr>
          <p:cNvSpPr/>
          <p:nvPr/>
        </p:nvSpPr>
        <p:spPr>
          <a:xfrm rot="16200000" flipH="1">
            <a:off x="10625169" y="4906734"/>
            <a:ext cx="1193173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OLTP  Data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7FB0601C-0092-D3C0-9605-1AC17B79E5CE}"/>
              </a:ext>
            </a:extLst>
          </p:cNvPr>
          <p:cNvSpPr/>
          <p:nvPr/>
        </p:nvSpPr>
        <p:spPr>
          <a:xfrm rot="807977">
            <a:off x="5905235" y="4823527"/>
            <a:ext cx="4786192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287B2DB9-963D-C135-77CA-4EC28D42CB30}"/>
              </a:ext>
            </a:extLst>
          </p:cNvPr>
          <p:cNvSpPr/>
          <p:nvPr/>
        </p:nvSpPr>
        <p:spPr>
          <a:xfrm>
            <a:off x="5972176" y="2785154"/>
            <a:ext cx="4724806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C2AA5959-4FA4-D7DA-ADE6-BC002AA2E86A}"/>
              </a:ext>
            </a:extLst>
          </p:cNvPr>
          <p:cNvSpPr/>
          <p:nvPr/>
        </p:nvSpPr>
        <p:spPr>
          <a:xfrm flipH="1">
            <a:off x="1292236" y="2500617"/>
            <a:ext cx="1381390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Data</a:t>
            </a: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CB8FB6DB-7DBD-D068-725F-27504EF7F954}"/>
              </a:ext>
            </a:extLst>
          </p:cNvPr>
          <p:cNvSpPr/>
          <p:nvPr/>
        </p:nvSpPr>
        <p:spPr>
          <a:xfrm flipH="1">
            <a:off x="1327732" y="3971686"/>
            <a:ext cx="1381390" cy="498763"/>
          </a:xfrm>
          <a:prstGeom prst="leftArrow">
            <a:avLst/>
          </a:prstGeom>
          <a:solidFill>
            <a:srgbClr val="FF9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Warm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6A55C-765B-BC20-2D53-ADC001CA41E0}"/>
              </a:ext>
            </a:extLst>
          </p:cNvPr>
          <p:cNvGrpSpPr/>
          <p:nvPr/>
        </p:nvGrpSpPr>
        <p:grpSpPr>
          <a:xfrm>
            <a:off x="3656028" y="633304"/>
            <a:ext cx="7326360" cy="1633320"/>
            <a:chOff x="3656028" y="633304"/>
            <a:chExt cx="7326360" cy="163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38259CA-6417-42E8-EEA6-E884A18E6016}"/>
                    </a:ext>
                  </a:extLst>
                </p14:cNvPr>
                <p14:cNvContentPartPr/>
                <p14:nvPr/>
              </p14:nvContentPartPr>
              <p14:xfrm>
                <a:off x="3656028" y="633304"/>
                <a:ext cx="7326360" cy="1633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38259CA-6417-42E8-EEA6-E884A18E60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47028" y="624304"/>
                  <a:ext cx="7344000" cy="16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396DF2C-B612-8686-E6FB-7B26E9A3F399}"/>
                    </a:ext>
                  </a:extLst>
                </p14:cNvPr>
                <p14:cNvContentPartPr/>
                <p14:nvPr/>
              </p14:nvContentPartPr>
              <p14:xfrm>
                <a:off x="3748188" y="2181664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396DF2C-B612-8686-E6FB-7B26E9A3F3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9188" y="2173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FB1ADA-82F6-A1A5-CB08-BE464555184E}"/>
                    </a:ext>
                  </a:extLst>
                </p14:cNvPr>
                <p14:cNvContentPartPr/>
                <p14:nvPr/>
              </p14:nvContentPartPr>
              <p14:xfrm>
                <a:off x="3748188" y="218166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FB1ADA-82F6-A1A5-CB08-BE46455518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39188" y="2173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424FD-7717-A740-8469-FB9A083AE616}"/>
                    </a:ext>
                  </a:extLst>
                </p14:cNvPr>
                <p14:cNvContentPartPr/>
                <p14:nvPr/>
              </p14:nvContentPartPr>
              <p14:xfrm>
                <a:off x="3684468" y="2166904"/>
                <a:ext cx="136080" cy="9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424FD-7717-A740-8469-FB9A083AE6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5828" y="2157904"/>
                  <a:ext cx="153720" cy="11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3764924-3322-1BF6-8AFE-D1CF2CDA9492}"/>
              </a:ext>
            </a:extLst>
          </p:cNvPr>
          <p:cNvSpPr txBox="1"/>
          <p:nvPr/>
        </p:nvSpPr>
        <p:spPr>
          <a:xfrm>
            <a:off x="6989534" y="266727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B21394"/>
                </a:solidFill>
              </a:rPr>
              <a:t>OTLP</a:t>
            </a:r>
          </a:p>
        </p:txBody>
      </p:sp>
    </p:spTree>
    <p:extLst>
      <p:ext uri="{BB962C8B-B14F-4D97-AF65-F5344CB8AC3E}">
        <p14:creationId xmlns:p14="http://schemas.microsoft.com/office/powerpoint/2010/main" val="34232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5308D-AD70-34FE-1CA6-85431BB4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27E9A61-1C8F-278F-B647-D89CC5EC4AE3}"/>
              </a:ext>
            </a:extLst>
          </p:cNvPr>
          <p:cNvSpPr/>
          <p:nvPr/>
        </p:nvSpPr>
        <p:spPr>
          <a:xfrm>
            <a:off x="2453489" y="2011159"/>
            <a:ext cx="1711937" cy="3475019"/>
          </a:xfrm>
          <a:prstGeom prst="rect">
            <a:avLst/>
          </a:prstGeom>
          <a:pattFill prst="dkDn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Prescriptive Analytics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2094D-618B-D4F8-6DC5-0EF8194DE665}"/>
              </a:ext>
            </a:extLst>
          </p:cNvPr>
          <p:cNvSpPr/>
          <p:nvPr/>
        </p:nvSpPr>
        <p:spPr>
          <a:xfrm>
            <a:off x="4165426" y="2019990"/>
            <a:ext cx="5009868" cy="3484296"/>
          </a:xfrm>
          <a:prstGeom prst="rect">
            <a:avLst/>
          </a:prstGeom>
          <a:pattFill prst="dkDnDiag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OLTP</a:t>
            </a:r>
            <a:br>
              <a:rPr lang="it-IT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it-IT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Real Time 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BBD1A-94C0-516D-B111-D1B0299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Asset Monitoring Real Time Analytics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E6BCA6-A528-FDBC-4656-DB05B1A010C6}"/>
              </a:ext>
            </a:extLst>
          </p:cNvPr>
          <p:cNvCxnSpPr/>
          <p:nvPr/>
        </p:nvCxnSpPr>
        <p:spPr>
          <a:xfrm>
            <a:off x="2453489" y="5513560"/>
            <a:ext cx="7740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94D0C-2C3E-6ED9-278C-32409F905783}"/>
              </a:ext>
            </a:extLst>
          </p:cNvPr>
          <p:cNvCxnSpPr>
            <a:cxnSpLocks/>
          </p:cNvCxnSpPr>
          <p:nvPr/>
        </p:nvCxnSpPr>
        <p:spPr>
          <a:xfrm flipV="1">
            <a:off x="2453489" y="2038539"/>
            <a:ext cx="0" cy="3475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24E22A-7B9F-74ED-90D3-88CD525C4050}"/>
              </a:ext>
            </a:extLst>
          </p:cNvPr>
          <p:cNvCxnSpPr>
            <a:cxnSpLocks/>
          </p:cNvCxnSpPr>
          <p:nvPr/>
        </p:nvCxnSpPr>
        <p:spPr>
          <a:xfrm>
            <a:off x="9175311" y="2038539"/>
            <a:ext cx="0" cy="347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DBAD5C1-B716-F28E-353C-8EFAABABE223}"/>
              </a:ext>
            </a:extLst>
          </p:cNvPr>
          <p:cNvSpPr/>
          <p:nvPr/>
        </p:nvSpPr>
        <p:spPr>
          <a:xfrm flipH="1">
            <a:off x="4171919" y="2483205"/>
            <a:ext cx="5003391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Status+Performance Data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A56BF301-230F-8E79-D98E-914D24B10007}"/>
              </a:ext>
            </a:extLst>
          </p:cNvPr>
          <p:cNvSpPr/>
          <p:nvPr/>
        </p:nvSpPr>
        <p:spPr>
          <a:xfrm flipH="1">
            <a:off x="2462545" y="3998383"/>
            <a:ext cx="1719317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0DDB3C-07AF-AAB5-D5B1-95B3ACC6001C}"/>
              </a:ext>
            </a:extLst>
          </p:cNvPr>
          <p:cNvSpPr txBox="1"/>
          <p:nvPr/>
        </p:nvSpPr>
        <p:spPr>
          <a:xfrm>
            <a:off x="8803478" y="5513560"/>
            <a:ext cx="743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(almost)</a:t>
            </a:r>
            <a:br>
              <a:rPr lang="it-IT" sz="1200" dirty="0"/>
            </a:br>
            <a:r>
              <a:rPr lang="it-IT" sz="1200" dirty="0"/>
              <a:t>real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175903-82C2-C6BB-2AEB-7D611DABB5F2}"/>
              </a:ext>
            </a:extLst>
          </p:cNvPr>
          <p:cNvSpPr/>
          <p:nvPr/>
        </p:nvSpPr>
        <p:spPr>
          <a:xfrm>
            <a:off x="1346652" y="2436572"/>
            <a:ext cx="1091046" cy="14917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Device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BF7A62E-6346-25A5-9A47-9813B5D05070}"/>
              </a:ext>
            </a:extLst>
          </p:cNvPr>
          <p:cNvSpPr/>
          <p:nvPr/>
        </p:nvSpPr>
        <p:spPr>
          <a:xfrm>
            <a:off x="1299277" y="4013086"/>
            <a:ext cx="1122630" cy="105989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Modern DataWarehouse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28392A-2694-0DBC-948D-8CB3F54AFDC1}"/>
              </a:ext>
            </a:extLst>
          </p:cNvPr>
          <p:cNvCxnSpPr>
            <a:cxnSpLocks/>
          </p:cNvCxnSpPr>
          <p:nvPr/>
        </p:nvCxnSpPr>
        <p:spPr>
          <a:xfrm>
            <a:off x="4173644" y="2019991"/>
            <a:ext cx="0" cy="347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716036-FEA3-0DF8-59DF-860A86DD8E4E}"/>
              </a:ext>
            </a:extLst>
          </p:cNvPr>
          <p:cNvSpPr txBox="1"/>
          <p:nvPr/>
        </p:nvSpPr>
        <p:spPr>
          <a:xfrm>
            <a:off x="3585469" y="5605893"/>
            <a:ext cx="117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-Xm</a:t>
            </a:r>
            <a:br>
              <a:rPr lang="it-IT" sz="1200" dirty="0"/>
            </a:br>
            <a:r>
              <a:rPr lang="it-IT" sz="1200" dirty="0"/>
              <a:t>X=TimeWindow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271F627-FABA-8182-7266-BD467CE6D13F}"/>
              </a:ext>
            </a:extLst>
          </p:cNvPr>
          <p:cNvSpPr/>
          <p:nvPr/>
        </p:nvSpPr>
        <p:spPr>
          <a:xfrm flipH="1">
            <a:off x="2462545" y="4515694"/>
            <a:ext cx="1719317" cy="498763"/>
          </a:xfrm>
          <a:prstGeom prst="left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Silver/Gold Data</a:t>
            </a:r>
          </a:p>
        </p:txBody>
      </p:sp>
    </p:spTree>
    <p:extLst>
      <p:ext uri="{BB962C8B-B14F-4D97-AF65-F5344CB8AC3E}">
        <p14:creationId xmlns:p14="http://schemas.microsoft.com/office/powerpoint/2010/main" val="357510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9978-6C91-26FB-30F9-0BF4BAE3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544D766-E374-020D-DAF7-198804214B98}"/>
              </a:ext>
            </a:extLst>
          </p:cNvPr>
          <p:cNvSpPr/>
          <p:nvPr/>
        </p:nvSpPr>
        <p:spPr>
          <a:xfrm>
            <a:off x="2453489" y="2011159"/>
            <a:ext cx="1711937" cy="3475019"/>
          </a:xfrm>
          <a:prstGeom prst="rect">
            <a:avLst/>
          </a:prstGeom>
          <a:pattFill prst="pct5">
            <a:fgClr>
              <a:srgbClr val="0070C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Prescriptive Analytics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B5ED5-1702-4315-B796-FD9E2773244C}"/>
              </a:ext>
            </a:extLst>
          </p:cNvPr>
          <p:cNvSpPr/>
          <p:nvPr/>
        </p:nvSpPr>
        <p:spPr>
          <a:xfrm>
            <a:off x="7833298" y="2019990"/>
            <a:ext cx="1341996" cy="3484296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200" dirty="0">
                <a:solidFill>
                  <a:schemeClr val="tx1"/>
                </a:solidFill>
              </a:rPr>
              <a:t>Real Time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80D2D4-458E-ABE5-CF92-7C0C94868BC3}"/>
              </a:ext>
            </a:extLst>
          </p:cNvPr>
          <p:cNvSpPr/>
          <p:nvPr/>
        </p:nvSpPr>
        <p:spPr>
          <a:xfrm>
            <a:off x="4167150" y="2019991"/>
            <a:ext cx="2324169" cy="3475019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Predictive Analytics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C41F7B-37D5-E403-E648-7901AC81ECBD}"/>
              </a:ext>
            </a:extLst>
          </p:cNvPr>
          <p:cNvSpPr/>
          <p:nvPr/>
        </p:nvSpPr>
        <p:spPr>
          <a:xfrm>
            <a:off x="6491333" y="2019991"/>
            <a:ext cx="1341987" cy="3475019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br>
              <a:rPr lang="it-IT" sz="1200" dirty="0">
                <a:solidFill>
                  <a:schemeClr val="tx1"/>
                </a:solidFill>
              </a:rPr>
            </a:br>
            <a:r>
              <a:rPr lang="it-IT" sz="1200" dirty="0">
                <a:solidFill>
                  <a:schemeClr val="tx1"/>
                </a:solidFill>
              </a:rPr>
              <a:t>Real Time 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CB7480-5A6A-62B7-FC7F-34C78D3E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Asset Monitoring (Cost Effective) Analytics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6E3CD-3229-1181-73BA-62DEF3F7BC14}"/>
              </a:ext>
            </a:extLst>
          </p:cNvPr>
          <p:cNvCxnSpPr/>
          <p:nvPr/>
        </p:nvCxnSpPr>
        <p:spPr>
          <a:xfrm>
            <a:off x="2453489" y="5513560"/>
            <a:ext cx="7740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80B42A-5D2B-BD57-89A7-83132CDAB5F2}"/>
              </a:ext>
            </a:extLst>
          </p:cNvPr>
          <p:cNvCxnSpPr>
            <a:cxnSpLocks/>
          </p:cNvCxnSpPr>
          <p:nvPr/>
        </p:nvCxnSpPr>
        <p:spPr>
          <a:xfrm flipV="1">
            <a:off x="2453489" y="2038539"/>
            <a:ext cx="0" cy="3475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193F36-A43E-5E0A-8041-E4E4DBBBCE63}"/>
              </a:ext>
            </a:extLst>
          </p:cNvPr>
          <p:cNvCxnSpPr>
            <a:cxnSpLocks/>
          </p:cNvCxnSpPr>
          <p:nvPr/>
        </p:nvCxnSpPr>
        <p:spPr>
          <a:xfrm>
            <a:off x="6491335" y="2019991"/>
            <a:ext cx="0" cy="347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EF8CB-16AD-294E-02F5-E76A7E0FE328}"/>
              </a:ext>
            </a:extLst>
          </p:cNvPr>
          <p:cNvCxnSpPr>
            <a:cxnSpLocks/>
          </p:cNvCxnSpPr>
          <p:nvPr/>
        </p:nvCxnSpPr>
        <p:spPr>
          <a:xfrm>
            <a:off x="9175311" y="2038539"/>
            <a:ext cx="0" cy="347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 19">
            <a:extLst>
              <a:ext uri="{FF2B5EF4-FFF2-40B4-BE49-F238E27FC236}">
                <a16:creationId xmlns:a16="http://schemas.microsoft.com/office/drawing/2014/main" id="{7996AEE6-468D-0B2B-7D7A-538CD961C592}"/>
              </a:ext>
            </a:extLst>
          </p:cNvPr>
          <p:cNvSpPr/>
          <p:nvPr/>
        </p:nvSpPr>
        <p:spPr>
          <a:xfrm flipH="1">
            <a:off x="7841534" y="2919623"/>
            <a:ext cx="1341979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Status Data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7AF160E-0D73-CD2D-B2D2-5980A68CA33D}"/>
              </a:ext>
            </a:extLst>
          </p:cNvPr>
          <p:cNvSpPr/>
          <p:nvPr/>
        </p:nvSpPr>
        <p:spPr>
          <a:xfrm flipH="1">
            <a:off x="4173643" y="2939867"/>
            <a:ext cx="2317689" cy="498763"/>
          </a:xfrm>
          <a:prstGeom prst="leftArrow">
            <a:avLst/>
          </a:prstGeom>
          <a:solidFill>
            <a:srgbClr val="FF9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Warm Buffered Performance Data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D8A33747-0D1D-DED7-A655-DC76C4A84977}"/>
              </a:ext>
            </a:extLst>
          </p:cNvPr>
          <p:cNvSpPr/>
          <p:nvPr/>
        </p:nvSpPr>
        <p:spPr>
          <a:xfrm flipH="1">
            <a:off x="2462545" y="3998383"/>
            <a:ext cx="1719317" cy="498763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8D743D-0B42-2298-0127-186904D50CCF}"/>
              </a:ext>
            </a:extLst>
          </p:cNvPr>
          <p:cNvSpPr txBox="1"/>
          <p:nvPr/>
        </p:nvSpPr>
        <p:spPr>
          <a:xfrm>
            <a:off x="6205839" y="560589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-1/2m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F27C00-14F6-C767-272F-3CF637445E45}"/>
              </a:ext>
            </a:extLst>
          </p:cNvPr>
          <p:cNvSpPr txBox="1"/>
          <p:nvPr/>
        </p:nvSpPr>
        <p:spPr>
          <a:xfrm>
            <a:off x="8803478" y="5513560"/>
            <a:ext cx="743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(almost)</a:t>
            </a:r>
            <a:br>
              <a:rPr lang="it-IT" sz="1200" dirty="0"/>
            </a:br>
            <a:r>
              <a:rPr lang="it-IT" sz="1200" dirty="0"/>
              <a:t>real time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B03548-7121-F2A5-5680-8D2042D2304F}"/>
              </a:ext>
            </a:extLst>
          </p:cNvPr>
          <p:cNvSpPr/>
          <p:nvPr/>
        </p:nvSpPr>
        <p:spPr>
          <a:xfrm>
            <a:off x="1326366" y="2342584"/>
            <a:ext cx="1091046" cy="149171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Device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861404-958B-9BF9-7EB6-5858E707443A}"/>
              </a:ext>
            </a:extLst>
          </p:cNvPr>
          <p:cNvSpPr/>
          <p:nvPr/>
        </p:nvSpPr>
        <p:spPr>
          <a:xfrm>
            <a:off x="1299277" y="4013086"/>
            <a:ext cx="1122630" cy="105989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Modern DataWarehouse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F87F6A-0780-5571-9E15-E74622D05B04}"/>
              </a:ext>
            </a:extLst>
          </p:cNvPr>
          <p:cNvCxnSpPr>
            <a:cxnSpLocks/>
          </p:cNvCxnSpPr>
          <p:nvPr/>
        </p:nvCxnSpPr>
        <p:spPr>
          <a:xfrm>
            <a:off x="4173644" y="2019991"/>
            <a:ext cx="0" cy="347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08E52B-4313-675A-7538-15B1291712AD}"/>
              </a:ext>
            </a:extLst>
          </p:cNvPr>
          <p:cNvSpPr txBox="1"/>
          <p:nvPr/>
        </p:nvSpPr>
        <p:spPr>
          <a:xfrm>
            <a:off x="3585469" y="5605893"/>
            <a:ext cx="117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/>
              <a:t>-Xm</a:t>
            </a:r>
            <a:br>
              <a:rPr lang="it-IT" sz="1200" dirty="0"/>
            </a:br>
            <a:r>
              <a:rPr lang="it-IT" sz="1200" dirty="0"/>
              <a:t>X=TimeWindow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92C9C072-52D2-A02E-EF11-5E71CEB339BA}"/>
              </a:ext>
            </a:extLst>
          </p:cNvPr>
          <p:cNvSpPr/>
          <p:nvPr/>
        </p:nvSpPr>
        <p:spPr>
          <a:xfrm flipH="1">
            <a:off x="2462545" y="4515694"/>
            <a:ext cx="1719317" cy="498763"/>
          </a:xfrm>
          <a:prstGeom prst="left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Silver/Gold Data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8FAEB25-E3D9-A5AC-06C3-F61A9E424661}"/>
              </a:ext>
            </a:extLst>
          </p:cNvPr>
          <p:cNvSpPr/>
          <p:nvPr/>
        </p:nvSpPr>
        <p:spPr>
          <a:xfrm>
            <a:off x="6483100" y="2930593"/>
            <a:ext cx="1341979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21608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D68316-34F2-8929-30C6-61BA3621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uno Unified Namespace?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1F4A-1A03-C14A-AEED-042EE46E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una definizione difficile, che dice un po’ di cose, che fa sognare, ma che non dice tutto</a:t>
            </a:r>
          </a:p>
          <a:p>
            <a:r>
              <a:rPr lang="it-IT" dirty="0"/>
              <a:t>From Real Time Automation…</a:t>
            </a:r>
            <a:r>
              <a:rPr lang="en-US" dirty="0">
                <a:hlinkClick r:id="rId2"/>
              </a:rPr>
              <a:t>What is a Unified Namespace? (UNS) - Real Time Automation, Inc.</a:t>
            </a:r>
            <a:endParaRPr lang="en-US" dirty="0"/>
          </a:p>
          <a:p>
            <a:pPr lvl="1"/>
            <a:r>
              <a:rPr lang="en-US" dirty="0"/>
              <a:t>“…The Unified Namespace isn’t a standard. It’s not a technology. It’s sort of a philosophy and practice of unifying your data into a group of related elements in a way that makes the unified data more useful.…”</a:t>
            </a:r>
          </a:p>
          <a:p>
            <a:pPr lvl="1"/>
            <a:r>
              <a:rPr lang="en-US" dirty="0"/>
              <a:t>“…a method of organizing data from different sources into a coherent model (structure) that can be communicated and easily consumed by different kinds of data consumers…”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801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C586-C6EF-E37F-3C06-B81DE06A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A6F5D-5B99-6D63-9FB1-B702C952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Asset Monitoring with Unified Namespace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1FC2C4-4383-C8B1-3E0E-AB6D8DEE3CEA}"/>
              </a:ext>
            </a:extLst>
          </p:cNvPr>
          <p:cNvSpPr/>
          <p:nvPr/>
        </p:nvSpPr>
        <p:spPr>
          <a:xfrm>
            <a:off x="2460423" y="2913458"/>
            <a:ext cx="1091046" cy="24846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Device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AC12AB-430C-0E1B-5CE7-535727ADCB61}"/>
              </a:ext>
            </a:extLst>
          </p:cNvPr>
          <p:cNvSpPr/>
          <p:nvPr/>
        </p:nvSpPr>
        <p:spPr>
          <a:xfrm>
            <a:off x="4597041" y="2913458"/>
            <a:ext cx="1091046" cy="248467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Gateway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44D00E-3728-6D93-A238-9BF64C99929B}"/>
              </a:ext>
            </a:extLst>
          </p:cNvPr>
          <p:cNvSpPr/>
          <p:nvPr/>
        </p:nvSpPr>
        <p:spPr>
          <a:xfrm>
            <a:off x="6707005" y="2913458"/>
            <a:ext cx="1091046" cy="1196814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Unified Namespace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A632359-B32E-3649-9180-3A1AD4F9FA76}"/>
              </a:ext>
            </a:extLst>
          </p:cNvPr>
          <p:cNvSpPr/>
          <p:nvPr/>
        </p:nvSpPr>
        <p:spPr>
          <a:xfrm>
            <a:off x="9052655" y="1767481"/>
            <a:ext cx="1467471" cy="36306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/>
              <a:t>Modern DataWarehouse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88379439-AE1C-66C3-FA12-FBA629D22BCC}"/>
              </a:ext>
            </a:extLst>
          </p:cNvPr>
          <p:cNvSpPr/>
          <p:nvPr/>
        </p:nvSpPr>
        <p:spPr>
          <a:xfrm flipH="1">
            <a:off x="3551469" y="3252054"/>
            <a:ext cx="1165386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Data</a:t>
            </a:r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BC9A4880-D1CD-C604-2D17-7436C8939756}"/>
              </a:ext>
            </a:extLst>
          </p:cNvPr>
          <p:cNvSpPr/>
          <p:nvPr/>
        </p:nvSpPr>
        <p:spPr>
          <a:xfrm flipH="1">
            <a:off x="3551469" y="4628181"/>
            <a:ext cx="1165386" cy="498763"/>
          </a:xfrm>
          <a:prstGeom prst="leftArrow">
            <a:avLst/>
          </a:prstGeom>
          <a:solidFill>
            <a:srgbClr val="FF9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Warm Data</a:t>
            </a: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C74EE371-339F-B5DC-3588-25BD951B3D49}"/>
              </a:ext>
            </a:extLst>
          </p:cNvPr>
          <p:cNvSpPr/>
          <p:nvPr/>
        </p:nvSpPr>
        <p:spPr>
          <a:xfrm>
            <a:off x="7724816" y="3039650"/>
            <a:ext cx="1401075" cy="49876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1664FFB6-E62F-DB0C-E11A-EC35F73B1A2F}"/>
              </a:ext>
            </a:extLst>
          </p:cNvPr>
          <p:cNvSpPr/>
          <p:nvPr/>
        </p:nvSpPr>
        <p:spPr>
          <a:xfrm flipH="1">
            <a:off x="5698603" y="4628181"/>
            <a:ext cx="3427288" cy="498763"/>
          </a:xfrm>
          <a:prstGeom prst="leftArrow">
            <a:avLst/>
          </a:prstGeom>
          <a:solidFill>
            <a:srgbClr val="FF99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Warm Data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86BBA98C-B66B-42CA-8D65-BE9E4F7E6E8B}"/>
              </a:ext>
            </a:extLst>
          </p:cNvPr>
          <p:cNvSpPr/>
          <p:nvPr/>
        </p:nvSpPr>
        <p:spPr>
          <a:xfrm flipH="1">
            <a:off x="5698603" y="3262483"/>
            <a:ext cx="1165386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Hot Data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AB5D5A29-2A91-8B9F-FA60-A7B73BE3149A}"/>
              </a:ext>
            </a:extLst>
          </p:cNvPr>
          <p:cNvSpPr/>
          <p:nvPr/>
        </p:nvSpPr>
        <p:spPr>
          <a:xfrm>
            <a:off x="7724817" y="3630655"/>
            <a:ext cx="1401076" cy="498763"/>
          </a:xfrm>
          <a:prstGeom prst="left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Silver/Gold Data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D722A2FB-336C-CB95-8B14-E4487C526CE2}"/>
              </a:ext>
            </a:extLst>
          </p:cNvPr>
          <p:cNvSpPr/>
          <p:nvPr/>
        </p:nvSpPr>
        <p:spPr>
          <a:xfrm>
            <a:off x="6686685" y="1767481"/>
            <a:ext cx="1091046" cy="717197"/>
          </a:xfrm>
          <a:prstGeom prst="can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Time Series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DF9A14D4-F1D5-1988-AC99-34A68AC1A512}"/>
              </a:ext>
            </a:extLst>
          </p:cNvPr>
          <p:cNvSpPr/>
          <p:nvPr/>
        </p:nvSpPr>
        <p:spPr>
          <a:xfrm>
            <a:off x="7696037" y="1841707"/>
            <a:ext cx="1401075" cy="498763"/>
          </a:xfrm>
          <a:prstGeom prst="leftArrow">
            <a:avLst/>
          </a:prstGeom>
          <a:solidFill>
            <a:schemeClr val="accent6">
              <a:lumMod val="75000"/>
              <a:alpha val="37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Cold Data</a:t>
            </a:r>
          </a:p>
        </p:txBody>
      </p:sp>
      <p:sp>
        <p:nvSpPr>
          <p:cNvPr id="52" name="Arrow: Up-Down 51">
            <a:extLst>
              <a:ext uri="{FF2B5EF4-FFF2-40B4-BE49-F238E27FC236}">
                <a16:creationId xmlns:a16="http://schemas.microsoft.com/office/drawing/2014/main" id="{3A1B62D5-D86E-21BC-2A3F-B81BBF6CFE75}"/>
              </a:ext>
            </a:extLst>
          </p:cNvPr>
          <p:cNvSpPr/>
          <p:nvPr/>
        </p:nvSpPr>
        <p:spPr>
          <a:xfrm>
            <a:off x="6999224" y="2385889"/>
            <a:ext cx="525101" cy="653761"/>
          </a:xfrm>
          <a:prstGeom prst="up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9C476D5-E08A-4FA7-BE32-8B096BF8D130}"/>
              </a:ext>
            </a:extLst>
          </p:cNvPr>
          <p:cNvSpPr/>
          <p:nvPr/>
        </p:nvSpPr>
        <p:spPr>
          <a:xfrm>
            <a:off x="9674238" y="3195342"/>
            <a:ext cx="2607398" cy="13693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Approccio LLM «Tradizionale»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7325B12-2301-B646-BA77-C98AEE952C23}"/>
              </a:ext>
            </a:extLst>
          </p:cNvPr>
          <p:cNvSpPr/>
          <p:nvPr/>
        </p:nvSpPr>
        <p:spPr>
          <a:xfrm rot="1454369" flipH="1">
            <a:off x="4365269" y="1746113"/>
            <a:ext cx="2607398" cy="136938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Approccio LLM «nuovo»</a:t>
            </a:r>
          </a:p>
        </p:txBody>
      </p:sp>
    </p:spTree>
    <p:extLst>
      <p:ext uri="{BB962C8B-B14F-4D97-AF65-F5344CB8AC3E}">
        <p14:creationId xmlns:p14="http://schemas.microsoft.com/office/powerpoint/2010/main" val="35708784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1048</Words>
  <Application>Microsoft Office PowerPoint</Application>
  <PresentationFormat>Widescreen</PresentationFormat>
  <Paragraphs>161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Custom Design</vt:lpstr>
      <vt:lpstr>Office Theme</vt:lpstr>
      <vt:lpstr> Lasciate lavorare l’AI: è solo questione di metadati!</vt:lpstr>
      <vt:lpstr>PowerPoint Presentation</vt:lpstr>
      <vt:lpstr> Lasciate lavorare l’AI: è solo questione di metadati!</vt:lpstr>
      <vt:lpstr> Lasciate lavorare l’AI: è solo questione di metadati!</vt:lpstr>
      <vt:lpstr>Asset Monitoring from ISA To IoT Modern Data Warehousing </vt:lpstr>
      <vt:lpstr>Asset Monitoring Real Time Analytics</vt:lpstr>
      <vt:lpstr>Asset Monitoring (Cost Effective) Analytics</vt:lpstr>
      <vt:lpstr>Cos’è uno Unified Namespace?</vt:lpstr>
      <vt:lpstr>Asset Monitoring with Unified Namespace</vt:lpstr>
      <vt:lpstr> Lasciate lavorare l’AI: è solo questione di metadati!</vt:lpstr>
      <vt:lpstr>Siamo sicuri?</vt:lpstr>
      <vt:lpstr>Testimonianza</vt:lpstr>
      <vt:lpstr>Ma ci stiamo già complicando la vita</vt:lpstr>
      <vt:lpstr>Unstructured (Data?) Analysis with AI and Semantic Kernel</vt:lpstr>
      <vt:lpstr>Cos'è Semantic Kernel?</vt:lpstr>
      <vt:lpstr>Caratteristiche principali</vt:lpstr>
      <vt:lpstr>I plug-in</vt:lpstr>
      <vt:lpstr>Demo</vt:lpstr>
      <vt:lpstr> Lasciate lavorare l’AI: è solo questione di metadati!</vt:lpstr>
      <vt:lpstr>Organizzare le azioni</vt:lpstr>
      <vt:lpstr>OpenAPI</vt:lpstr>
      <vt:lpstr>Demo</vt:lpstr>
      <vt:lpstr> Lasciate lavorare l’AI: è solo questione di metadati!</vt:lpstr>
      <vt:lpstr>Cos’è il Model Context Protocol (MCP)</vt:lpstr>
      <vt:lpstr>Demo</vt:lpstr>
      <vt:lpstr>Trasforma il tuo dispositivo con l'Intelligenza Artificiale</vt:lpstr>
      <vt:lpstr>Conclusioni</vt:lpstr>
      <vt:lpstr>Resources</vt:lpstr>
      <vt:lpstr>Sono Marco Parenzan: 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Parenzan</dc:creator>
  <cp:lastModifiedBy>Marco Parenzan</cp:lastModifiedBy>
  <cp:revision>1</cp:revision>
  <dcterms:created xsi:type="dcterms:W3CDTF">2024-03-28T18:28:31Z</dcterms:created>
  <dcterms:modified xsi:type="dcterms:W3CDTF">2025-09-27T19:10:50Z</dcterms:modified>
</cp:coreProperties>
</file>