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022EA"/>
    <a:srgbClr val="4D45E5"/>
    <a:srgbClr val="5D3B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6A40-33FF-4008-BBD0-53CD98C4BB2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28728" y="1071546"/>
            <a:ext cx="4643470" cy="307777"/>
          </a:xfrm>
          <a:prstGeom prst="rect">
            <a:avLst/>
          </a:prstGeom>
          <a:noFill/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Verdana" pitchFamily="34" charset="0"/>
              </a:rPr>
              <a:t>Mountain Bike Group Scout </a:t>
            </a:r>
            <a:r>
              <a:rPr lang="en-US" sz="1400" b="1" dirty="0" err="1" smtClean="0">
                <a:solidFill>
                  <a:srgbClr val="00B050"/>
                </a:solidFill>
                <a:latin typeface="Verdana" pitchFamily="34" charset="0"/>
              </a:rPr>
              <a:t>Montoggio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8662" y="2428868"/>
            <a:ext cx="714380" cy="714380"/>
            <a:chOff x="928662" y="2428868"/>
            <a:chExt cx="714380" cy="714380"/>
          </a:xfrm>
        </p:grpSpPr>
        <p:sp>
          <p:nvSpPr>
            <p:cNvPr id="11" name="Multiply 10"/>
            <p:cNvSpPr/>
            <p:nvPr/>
          </p:nvSpPr>
          <p:spPr>
            <a:xfrm>
              <a:off x="1000100" y="2500306"/>
              <a:ext cx="571504" cy="571504"/>
            </a:xfrm>
            <a:prstGeom prst="mathMultiply">
              <a:avLst/>
            </a:prstGeom>
            <a:solidFill>
              <a:srgbClr val="3022EA"/>
            </a:solidFill>
            <a:effectLst>
              <a:outerShdw dist="50800" dir="1740000" algn="t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28662" y="2428868"/>
              <a:ext cx="714380" cy="714380"/>
            </a:xfrm>
            <a:prstGeom prst="rect">
              <a:avLst/>
            </a:prstGeom>
            <a:noFill/>
            <a:ln>
              <a:solidFill>
                <a:srgbClr val="3022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00100" y="3571876"/>
            <a:ext cx="1571636" cy="307777"/>
          </a:xfrm>
          <a:prstGeom prst="rect">
            <a:avLst/>
          </a:prstGeom>
          <a:noFill/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>
                <a:solidFill>
                  <a:srgbClr val="4D45E5"/>
                </a:solidFill>
                <a:latin typeface="Verdana" pitchFamily="34" charset="0"/>
              </a:rPr>
              <a:t>P</a:t>
            </a:r>
            <a:r>
              <a:rPr lang="en-US" sz="1400" b="1" dirty="0" err="1" smtClean="0">
                <a:solidFill>
                  <a:srgbClr val="4D45E5"/>
                </a:solidFill>
                <a:latin typeface="Verdana" pitchFamily="34" charset="0"/>
              </a:rPr>
              <a:t>recedente</a:t>
            </a:r>
            <a:endParaRPr lang="en-US" sz="1400" b="1" dirty="0">
              <a:solidFill>
                <a:srgbClr val="4D45E5"/>
              </a:solidFill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4071942"/>
            <a:ext cx="1571636" cy="307777"/>
          </a:xfrm>
          <a:prstGeom prst="rect">
            <a:avLst/>
          </a:prstGeom>
          <a:noFill/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>
                <a:solidFill>
                  <a:srgbClr val="4D45E5"/>
                </a:solidFill>
                <a:latin typeface="Verdana" pitchFamily="34" charset="0"/>
              </a:rPr>
              <a:t>S</a:t>
            </a:r>
            <a:r>
              <a:rPr lang="en-US" sz="1400" b="1" dirty="0" err="1" smtClean="0">
                <a:solidFill>
                  <a:srgbClr val="4D45E5"/>
                </a:solidFill>
                <a:latin typeface="Verdana" pitchFamily="34" charset="0"/>
              </a:rPr>
              <a:t>uccessiva</a:t>
            </a:r>
            <a:endParaRPr lang="en-US" sz="1400" b="1" dirty="0">
              <a:solidFill>
                <a:srgbClr val="4D45E5"/>
              </a:solidFill>
              <a:latin typeface="Verdan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14348" y="4857760"/>
            <a:ext cx="1357322" cy="714380"/>
            <a:chOff x="714348" y="4857760"/>
            <a:chExt cx="1357322" cy="714380"/>
          </a:xfrm>
        </p:grpSpPr>
        <p:sp>
          <p:nvSpPr>
            <p:cNvPr id="17" name="Multiply 16"/>
            <p:cNvSpPr/>
            <p:nvPr/>
          </p:nvSpPr>
          <p:spPr>
            <a:xfrm>
              <a:off x="1500166" y="4929198"/>
              <a:ext cx="571504" cy="571504"/>
            </a:xfrm>
            <a:prstGeom prst="mathMultiply">
              <a:avLst/>
            </a:prstGeom>
            <a:solidFill>
              <a:srgbClr val="3022EA"/>
            </a:solidFill>
            <a:effectLst>
              <a:outerShdw dist="50800" dir="1740000" algn="t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348" y="4857760"/>
              <a:ext cx="1357322" cy="714380"/>
            </a:xfrm>
            <a:prstGeom prst="rect">
              <a:avLst/>
            </a:prstGeom>
            <a:noFill/>
            <a:ln>
              <a:solidFill>
                <a:srgbClr val="3022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3022EA"/>
                  </a:solidFill>
                </a:rPr>
                <a:t>CHIUDI </a:t>
              </a:r>
              <a:endParaRPr lang="en-US" b="1" dirty="0">
                <a:solidFill>
                  <a:srgbClr val="3022EA"/>
                </a:solidFill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699792" y="1628800"/>
            <a:ext cx="5904656" cy="3312368"/>
          </a:xfrm>
          <a:prstGeom prst="roundRect">
            <a:avLst/>
          </a:prstGeom>
          <a:gradFill>
            <a:gsLst>
              <a:gs pos="0">
                <a:srgbClr val="DDEBCF"/>
              </a:gs>
              <a:gs pos="34000">
                <a:srgbClr val="FFFF99"/>
              </a:gs>
              <a:gs pos="100000">
                <a:srgbClr val="156B13"/>
              </a:gs>
            </a:gsLst>
            <a:lin ang="5400000" scaled="0"/>
          </a:gradFill>
          <a:ln/>
          <a:effectLst>
            <a:outerShdw blurRad="50800" dist="127000" dir="30600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rgbClr val="3022EA"/>
            </a:extrusion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22EA"/>
              </a:solidFill>
              <a:latin typeface="Verdana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04048" y="5229200"/>
            <a:ext cx="3168352" cy="504056"/>
            <a:chOff x="5004048" y="5229200"/>
            <a:chExt cx="3168352" cy="504056"/>
          </a:xfrm>
        </p:grpSpPr>
        <p:sp>
          <p:nvSpPr>
            <p:cNvPr id="22" name="5-Point Star 21"/>
            <p:cNvSpPr/>
            <p:nvPr/>
          </p:nvSpPr>
          <p:spPr>
            <a:xfrm>
              <a:off x="5004048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5652120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300192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6948264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5-Point Star 25"/>
            <p:cNvSpPr/>
            <p:nvPr/>
          </p:nvSpPr>
          <p:spPr>
            <a:xfrm>
              <a:off x="7596336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Microarea S.p.A.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Perasso Marco</dc:creator>
  <cp:lastModifiedBy>perasso</cp:lastModifiedBy>
  <cp:revision>78</cp:revision>
  <dcterms:created xsi:type="dcterms:W3CDTF">2008-10-10T14:47:45Z</dcterms:created>
  <dcterms:modified xsi:type="dcterms:W3CDTF">2011-03-22T13:18:10Z</dcterms:modified>
</cp:coreProperties>
</file>