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5" r:id="rId2"/>
    <p:sldId id="275" r:id="rId3"/>
    <p:sldId id="269" r:id="rId4"/>
    <p:sldId id="285" r:id="rId5"/>
    <p:sldId id="276" r:id="rId6"/>
    <p:sldId id="272" r:id="rId7"/>
    <p:sldId id="273" r:id="rId8"/>
    <p:sldId id="271" r:id="rId9"/>
    <p:sldId id="282" r:id="rId10"/>
    <p:sldId id="278" r:id="rId11"/>
    <p:sldId id="281" r:id="rId12"/>
    <p:sldId id="283" r:id="rId13"/>
    <p:sldId id="270" r:id="rId14"/>
    <p:sldId id="286" r:id="rId15"/>
    <p:sldId id="293" r:id="rId16"/>
    <p:sldId id="294" r:id="rId17"/>
    <p:sldId id="288" r:id="rId18"/>
    <p:sldId id="289" r:id="rId19"/>
    <p:sldId id="291" r:id="rId20"/>
    <p:sldId id="290" r:id="rId21"/>
    <p:sldId id="292" r:id="rId22"/>
    <p:sldId id="284" r:id="rId2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563D2-8E29-C44C-963B-5540FC50714C}" v="311" dt="2024-04-07T11:41:25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2"/>
    <p:restoredTop sz="94703"/>
  </p:normalViewPr>
  <p:slideViewPr>
    <p:cSldViewPr snapToGrid="0">
      <p:cViewPr>
        <p:scale>
          <a:sx n="89" d="100"/>
          <a:sy n="89" d="100"/>
        </p:scale>
        <p:origin x="856" y="10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76577-D7CE-0D48-8371-E2F1D12D4FF5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5F746-B671-BD44-BF36-26B4B628D9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505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402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606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6941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155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8831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0230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2939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602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405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8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7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098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814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09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146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31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5F746-B671-BD44-BF36-26B4B628D9BE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277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9C4-D9ED-34EE-0399-141E909F3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894B-D6CB-7BB9-1951-729A6626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6533-D2DE-97BB-C975-C1D375E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2F1C-8A65-39C3-0B41-DDB2C37B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AC14-7D1A-086E-DFD1-3109A99A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41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327B-ED52-713A-B92C-393BCC5F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52CF2-1A79-1B25-BFF1-3C6D2EF57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9A0A-2215-2746-8CBC-29A8FE1B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12CE-2215-448B-6C13-BD7F5530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FAFF-FE10-4629-221A-A0C74F1C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858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6EB1E-4C3F-6591-24AF-B60CD4A3F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37DB9-592B-007C-9129-912F735F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80C28-AD8F-9125-C049-002629C1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BDE3-4BE8-41AC-F794-400BA640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5C57-226D-BDBF-71FB-952ECA1F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62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B69C-B9B9-C071-8039-6B39EC03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819E-5598-7FE2-2CAE-5B2FAA5D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A9BF-DBAB-5BD1-FD9F-B6CCFBE5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C56A-E8EC-368F-FBEB-29865CE3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BCEA-5D17-CDE9-526D-EF606C6D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55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7A06-D0B2-1C98-A912-BD3919E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465E-4875-6D6A-30BD-90C379AC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C273-EB2D-AB7A-F037-C758566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4501-A00F-F111-8ADB-28C3995B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1321-90D9-87D3-FF57-1BFF1FD8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8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6655-49D2-93C3-3BEC-0E0B7E86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CB4D-0F09-F735-DC9C-415781042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01EBD-8544-CDAC-8AB8-55A20FEC4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3757D-EFF1-42E4-F2EA-3CAD095E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E9AF-2FD6-F845-AE69-3B2C769F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FF0FE-26F0-7C0E-5287-572EC91A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468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8184-200F-0DC5-9757-507A41A9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8D2E-AFD1-4E22-D288-E6551463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08B1-503E-C47B-7AF5-8491A56CC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AE436-F9BB-9C57-587A-B63DC00DF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707AA-C589-864C-A814-516CCDC3C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22025-BE57-32CD-CD0A-3597107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1CEED-52C3-BE02-C577-3F72F863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B51FB-288D-0DED-D54B-02D9C904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16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73E4-FAC7-0092-3813-B8AD6C96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5597-2369-A2D9-E50D-E7B267AD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728F-D0D1-7D7C-9F38-55C0CA36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15FA-0CEE-14BB-99AB-FC75F22A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686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9FDE4-1192-6BA8-20F2-306000EE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D1AAA-BEE5-29E8-3C39-C12BC9B8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730D-E3DA-88E7-7134-DEC5FAD4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618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CBB3-78D0-9CAA-9E02-B7B5BD05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5BD1-8B06-88B8-9F4F-1D354F6A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265C1-5E97-A929-9C94-8E1C4B33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AD1A-0C11-1A98-43A0-7D189CC9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31B5-2E08-F800-87E7-8726CE49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94552-A8CD-D705-F93E-F92F625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041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E258-18B3-4367-5D13-80D60D5B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647A5-6720-A8E2-FE77-91227CAE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8DBC4-354D-A689-8F53-5FBFF7069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82103-26A6-948A-6988-EBD6022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C54B9-6839-88BE-0B33-E73AD628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7007F-FEA3-5A81-C039-09B7EB5E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800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B7B85-C52D-B2B7-DEA4-2A0A9DDA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0D712-3B67-6430-6AE9-E8E59049C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8F29C-E2C7-16AF-67E8-A28FA4A43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1550A-1861-5344-9C42-544E4A664A29}" type="datetimeFigureOut">
              <a:rPr lang="es-ES_tradnl" smtClean="0"/>
              <a:t>08/04/2024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50FA-71F8-4D17-7DB5-B3C73EC2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8C61-5D5D-8211-B74D-4C2C2B9E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C8845-3C2C-5D47-B193-F7C4D42813A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42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>
            <a:extLst>
              <a:ext uri="{FF2B5EF4-FFF2-40B4-BE49-F238E27FC236}">
                <a16:creationId xmlns:a16="http://schemas.microsoft.com/office/drawing/2014/main" id="{F4DBEECC-CADE-9927-D964-DC53607F7CF2}"/>
              </a:ext>
            </a:extLst>
          </p:cNvPr>
          <p:cNvSpPr txBox="1"/>
          <p:nvPr/>
        </p:nvSpPr>
        <p:spPr>
          <a:xfrm>
            <a:off x="550480" y="2062040"/>
            <a:ext cx="1112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CLASIFICACIÓN Y REGRESIÓN EN DATASET DE PELÍCULAS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C2EAEF-9B8E-9E00-628C-4EE00857A0FF}"/>
              </a:ext>
            </a:extLst>
          </p:cNvPr>
          <p:cNvSpPr txBox="1"/>
          <p:nvPr/>
        </p:nvSpPr>
        <p:spPr>
          <a:xfrm>
            <a:off x="1549798" y="3245382"/>
            <a:ext cx="2331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Marco </a:t>
            </a:r>
          </a:p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Pérez González</a:t>
            </a:r>
          </a:p>
          <a:p>
            <a:pPr algn="ctr"/>
            <a:endParaRPr lang="es-ES_tradnl" sz="2000" noProof="1">
              <a:solidFill>
                <a:schemeClr val="bg2">
                  <a:lumMod val="2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marco.perez</a:t>
            </a: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@alumnos.upm.es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BFB19B-88C7-64B4-D3D8-108A74779277}"/>
              </a:ext>
            </a:extLst>
          </p:cNvPr>
          <p:cNvSpPr txBox="1"/>
          <p:nvPr/>
        </p:nvSpPr>
        <p:spPr>
          <a:xfrm>
            <a:off x="4945497" y="3245382"/>
            <a:ext cx="23319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David </a:t>
            </a:r>
          </a:p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Cano Rosillo</a:t>
            </a:r>
          </a:p>
          <a:p>
            <a:pPr algn="ctr"/>
            <a:endParaRPr lang="es-ES_tradnl" sz="2000" noProof="1">
              <a:solidFill>
                <a:schemeClr val="bg2">
                  <a:lumMod val="2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david.cano.rosillo</a:t>
            </a: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@alumnos.upm.es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34C685-51F3-EE93-641C-8BC44511DCCB}"/>
              </a:ext>
            </a:extLst>
          </p:cNvPr>
          <p:cNvSpPr txBox="1"/>
          <p:nvPr/>
        </p:nvSpPr>
        <p:spPr>
          <a:xfrm>
            <a:off x="8310282" y="3245382"/>
            <a:ext cx="2331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José Javier</a:t>
            </a:r>
          </a:p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Román Camacho</a:t>
            </a:r>
          </a:p>
          <a:p>
            <a:pPr algn="ctr"/>
            <a:endParaRPr lang="es-ES_tradnl" sz="2000" noProof="1">
              <a:solidFill>
                <a:schemeClr val="bg2">
                  <a:lumMod val="2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josejavier.roman</a:t>
            </a: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@alumnos.upm.es</a:t>
            </a:r>
          </a:p>
        </p:txBody>
      </p:sp>
    </p:spTree>
    <p:extLst>
      <p:ext uri="{BB962C8B-B14F-4D97-AF65-F5344CB8AC3E}">
        <p14:creationId xmlns:p14="http://schemas.microsoft.com/office/powerpoint/2010/main" val="422195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843315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59635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59635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59635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1903389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3344" y="955117"/>
            <a:ext cx="5536253" cy="59596"/>
          </a:xfrm>
          <a:prstGeom prst="bentConnector3">
            <a:avLst>
              <a:gd name="adj1" fmla="val -38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1517627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1625113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391546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852066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1937874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1903698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1523150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1539881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1903698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1905877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83344" y="1207852"/>
            <a:ext cx="5536253" cy="286745"/>
          </a:xfrm>
          <a:prstGeom prst="bentConnector3">
            <a:avLst>
              <a:gd name="adj1" fmla="val 3954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 flipV="1">
            <a:off x="2883343" y="1886959"/>
            <a:ext cx="328828" cy="1539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1839156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793350"/>
            <a:ext cx="1010839" cy="1923435"/>
            <a:chOff x="8394459" y="4224116"/>
            <a:chExt cx="1010839" cy="192343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4224116"/>
              <a:ext cx="754251" cy="1903277"/>
              <a:chOff x="8586061" y="3801513"/>
              <a:chExt cx="754251" cy="1340723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801513"/>
                <a:ext cx="754251" cy="13407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171" y="4230358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D75612-080E-88EE-B7DD-C62BDC683048}"/>
              </a:ext>
            </a:extLst>
          </p:cNvPr>
          <p:cNvCxnSpPr/>
          <p:nvPr/>
        </p:nvCxnSpPr>
        <p:spPr>
          <a:xfrm>
            <a:off x="-64655" y="2950748"/>
            <a:ext cx="1226589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279D2-4E2A-E214-F2EE-1353C034C943}"/>
              </a:ext>
            </a:extLst>
          </p:cNvPr>
          <p:cNvSpPr txBox="1"/>
          <p:nvPr/>
        </p:nvSpPr>
        <p:spPr>
          <a:xfrm>
            <a:off x="9764730" y="1088631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FC7E94-4B0E-8D81-BD3C-1D0396339C7E}"/>
              </a:ext>
            </a:extLst>
          </p:cNvPr>
          <p:cNvGraphicFramePr>
            <a:graphicFrameLocks noGrp="1"/>
          </p:cNvGraphicFramePr>
          <p:nvPr/>
        </p:nvGraphicFramePr>
        <p:xfrm>
          <a:off x="9577714" y="1479684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08521C-65EF-0FF2-92DE-EAA06C759765}"/>
              </a:ext>
            </a:extLst>
          </p:cNvPr>
          <p:cNvCxnSpPr>
            <a:cxnSpLocks/>
          </p:cNvCxnSpPr>
          <p:nvPr/>
        </p:nvCxnSpPr>
        <p:spPr>
          <a:xfrm flipH="1">
            <a:off x="588173" y="2616717"/>
            <a:ext cx="2647938" cy="88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3FF9AC-7C8D-DB92-5A52-ED90E5187CBF}"/>
              </a:ext>
            </a:extLst>
          </p:cNvPr>
          <p:cNvCxnSpPr>
            <a:cxnSpLocks/>
          </p:cNvCxnSpPr>
          <p:nvPr/>
        </p:nvCxnSpPr>
        <p:spPr>
          <a:xfrm flipH="1">
            <a:off x="7954021" y="2616717"/>
            <a:ext cx="312156" cy="88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ame 35">
            <a:extLst>
              <a:ext uri="{FF2B5EF4-FFF2-40B4-BE49-F238E27FC236}">
                <a16:creationId xmlns:a16="http://schemas.microsoft.com/office/drawing/2014/main" id="{256E97EC-A438-313C-3EAE-92C3640C2E4B}"/>
              </a:ext>
            </a:extLst>
          </p:cNvPr>
          <p:cNvSpPr/>
          <p:nvPr/>
        </p:nvSpPr>
        <p:spPr>
          <a:xfrm>
            <a:off x="3236111" y="1334383"/>
            <a:ext cx="5030066" cy="1292193"/>
          </a:xfrm>
          <a:prstGeom prst="frame">
            <a:avLst>
              <a:gd name="adj1" fmla="val 16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79F7F57-D2E4-6907-688E-71CDC7280534}"/>
              </a:ext>
            </a:extLst>
          </p:cNvPr>
          <p:cNvSpPr/>
          <p:nvPr/>
        </p:nvSpPr>
        <p:spPr>
          <a:xfrm>
            <a:off x="589501" y="3497075"/>
            <a:ext cx="7364520" cy="2693999"/>
          </a:xfrm>
          <a:prstGeom prst="frame">
            <a:avLst>
              <a:gd name="adj1" fmla="val 68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511EC7-A8B7-2B38-C09B-E6E4D5BAC0C6}"/>
              </a:ext>
            </a:extLst>
          </p:cNvPr>
          <p:cNvSpPr txBox="1"/>
          <p:nvPr/>
        </p:nvSpPr>
        <p:spPr>
          <a:xfrm>
            <a:off x="8389489" y="3686949"/>
            <a:ext cx="3167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Cosas que no funcionaron</a:t>
            </a:r>
          </a:p>
          <a:p>
            <a:endParaRPr lang="es-ES_tradnl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CountVectorizer</a:t>
            </a:r>
            <a:endParaRPr lang="es-ES_tradnl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FF5BA0F-CCD5-7A9D-427A-9AEAECE9F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32" y="3953980"/>
            <a:ext cx="7110457" cy="195900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35E7FF0-958A-C0F3-1D48-8750DCF7BE47}"/>
              </a:ext>
            </a:extLst>
          </p:cNvPr>
          <p:cNvSpPr txBox="1"/>
          <p:nvPr/>
        </p:nvSpPr>
        <p:spPr>
          <a:xfrm>
            <a:off x="6873327" y="1622500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372131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843315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59635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59635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59635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1903389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3344" y="955117"/>
            <a:ext cx="5536253" cy="59596"/>
          </a:xfrm>
          <a:prstGeom prst="bentConnector3">
            <a:avLst>
              <a:gd name="adj1" fmla="val -38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1517627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1625113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391546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852066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1937874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1903698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1523150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1539881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1903698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1905877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83344" y="1207852"/>
            <a:ext cx="5536253" cy="286745"/>
          </a:xfrm>
          <a:prstGeom prst="bentConnector3">
            <a:avLst>
              <a:gd name="adj1" fmla="val 3954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 flipV="1">
            <a:off x="2883343" y="1886959"/>
            <a:ext cx="328828" cy="1539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1839156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793350"/>
            <a:ext cx="1010839" cy="1923435"/>
            <a:chOff x="8394459" y="4224116"/>
            <a:chExt cx="1010839" cy="192343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4224116"/>
              <a:ext cx="754251" cy="1903277"/>
              <a:chOff x="8586061" y="3801513"/>
              <a:chExt cx="754251" cy="1340723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801513"/>
                <a:ext cx="754251" cy="13407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171" y="4230358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D75612-080E-88EE-B7DD-C62BDC683048}"/>
              </a:ext>
            </a:extLst>
          </p:cNvPr>
          <p:cNvCxnSpPr/>
          <p:nvPr/>
        </p:nvCxnSpPr>
        <p:spPr>
          <a:xfrm>
            <a:off x="-64655" y="2950748"/>
            <a:ext cx="1226589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279D2-4E2A-E214-F2EE-1353C034C943}"/>
              </a:ext>
            </a:extLst>
          </p:cNvPr>
          <p:cNvSpPr txBox="1"/>
          <p:nvPr/>
        </p:nvSpPr>
        <p:spPr>
          <a:xfrm>
            <a:off x="9764730" y="1088631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FC7E94-4B0E-8D81-BD3C-1D0396339C7E}"/>
              </a:ext>
            </a:extLst>
          </p:cNvPr>
          <p:cNvGraphicFramePr>
            <a:graphicFrameLocks noGrp="1"/>
          </p:cNvGraphicFramePr>
          <p:nvPr/>
        </p:nvGraphicFramePr>
        <p:xfrm>
          <a:off x="9577714" y="1479684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08521C-65EF-0FF2-92DE-EAA06C759765}"/>
              </a:ext>
            </a:extLst>
          </p:cNvPr>
          <p:cNvCxnSpPr>
            <a:cxnSpLocks/>
          </p:cNvCxnSpPr>
          <p:nvPr/>
        </p:nvCxnSpPr>
        <p:spPr>
          <a:xfrm flipH="1">
            <a:off x="588173" y="2616717"/>
            <a:ext cx="2647938" cy="88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3FF9AC-7C8D-DB92-5A52-ED90E5187CBF}"/>
              </a:ext>
            </a:extLst>
          </p:cNvPr>
          <p:cNvCxnSpPr>
            <a:cxnSpLocks/>
          </p:cNvCxnSpPr>
          <p:nvPr/>
        </p:nvCxnSpPr>
        <p:spPr>
          <a:xfrm flipH="1">
            <a:off x="7954021" y="2616717"/>
            <a:ext cx="312156" cy="88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ame 35">
            <a:extLst>
              <a:ext uri="{FF2B5EF4-FFF2-40B4-BE49-F238E27FC236}">
                <a16:creationId xmlns:a16="http://schemas.microsoft.com/office/drawing/2014/main" id="{256E97EC-A438-313C-3EAE-92C3640C2E4B}"/>
              </a:ext>
            </a:extLst>
          </p:cNvPr>
          <p:cNvSpPr/>
          <p:nvPr/>
        </p:nvSpPr>
        <p:spPr>
          <a:xfrm>
            <a:off x="3236111" y="1334383"/>
            <a:ext cx="5030066" cy="1292193"/>
          </a:xfrm>
          <a:prstGeom prst="frame">
            <a:avLst>
              <a:gd name="adj1" fmla="val 16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79F7F57-D2E4-6907-688E-71CDC7280534}"/>
              </a:ext>
            </a:extLst>
          </p:cNvPr>
          <p:cNvSpPr/>
          <p:nvPr/>
        </p:nvSpPr>
        <p:spPr>
          <a:xfrm>
            <a:off x="589501" y="3497075"/>
            <a:ext cx="7364520" cy="2693999"/>
          </a:xfrm>
          <a:prstGeom prst="frame">
            <a:avLst>
              <a:gd name="adj1" fmla="val 68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553FE7-0CDF-2A59-9631-C3AEC64C82EB}"/>
              </a:ext>
            </a:extLst>
          </p:cNvPr>
          <p:cNvGrpSpPr/>
          <p:nvPr/>
        </p:nvGrpSpPr>
        <p:grpSpPr>
          <a:xfrm>
            <a:off x="8514438" y="3470631"/>
            <a:ext cx="3296045" cy="2746886"/>
            <a:chOff x="7506905" y="3202849"/>
            <a:chExt cx="3988214" cy="33237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E7197D-DB75-372D-D7C1-5B9369B56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8241"/>
            <a:stretch/>
          </p:blipFill>
          <p:spPr>
            <a:xfrm>
              <a:off x="7506905" y="3202849"/>
              <a:ext cx="1825383" cy="3253789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6196AC-C9EA-425B-BE0F-0508271DE447}"/>
                </a:ext>
              </a:extLst>
            </p:cNvPr>
            <p:cNvGrpSpPr/>
            <p:nvPr/>
          </p:nvGrpSpPr>
          <p:grpSpPr>
            <a:xfrm>
              <a:off x="9684791" y="3222766"/>
              <a:ext cx="1810328" cy="3303816"/>
              <a:chOff x="8500133" y="2855468"/>
              <a:chExt cx="1810328" cy="330381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E23EE2D-0638-1238-102B-165E893A0AB3}"/>
                  </a:ext>
                </a:extLst>
              </p:cNvPr>
              <p:cNvGrpSpPr/>
              <p:nvPr/>
            </p:nvGrpSpPr>
            <p:grpSpPr>
              <a:xfrm>
                <a:off x="8500134" y="2855468"/>
                <a:ext cx="1810327" cy="2985045"/>
                <a:chOff x="8898332" y="3055284"/>
                <a:chExt cx="1991360" cy="3283549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938C9B23-1D19-555D-565B-244179EC5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73" t="52111" r="-473" b="8984"/>
                <a:stretch/>
              </p:blipFill>
              <p:spPr>
                <a:xfrm>
                  <a:off x="8898332" y="3670700"/>
                  <a:ext cx="1991360" cy="2668133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F9A475C-9434-3616-D447-A848E5771D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-1" b="90942"/>
                <a:stretch/>
              </p:blipFill>
              <p:spPr>
                <a:xfrm>
                  <a:off x="8898332" y="3055284"/>
                  <a:ext cx="1991360" cy="621254"/>
                </a:xfrm>
                <a:prstGeom prst="rect">
                  <a:avLst/>
                </a:prstGeom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92E1181-3F80-C996-BC94-8A212AA461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6" t="95185" r="-486" b="-449"/>
              <a:stretch/>
            </p:blipFill>
            <p:spPr>
              <a:xfrm>
                <a:off x="8500133" y="5831086"/>
                <a:ext cx="1810327" cy="328198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EC846-191A-5648-96FC-3A7BD8FE6759}"/>
              </a:ext>
            </a:extLst>
          </p:cNvPr>
          <p:cNvSpPr txBox="1"/>
          <p:nvPr/>
        </p:nvSpPr>
        <p:spPr>
          <a:xfrm>
            <a:off x="6873327" y="1622500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6D7E67-40CB-BB61-3F2D-9526025A6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32" y="3953980"/>
            <a:ext cx="7110457" cy="19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843315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59635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59635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59635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1903389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3344" y="955117"/>
            <a:ext cx="5536253" cy="59596"/>
          </a:xfrm>
          <a:prstGeom prst="bentConnector3">
            <a:avLst>
              <a:gd name="adj1" fmla="val -38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1517627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1625113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391546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852066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1937874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1903698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1523150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1539881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1903698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1905877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83344" y="1207852"/>
            <a:ext cx="5536253" cy="286745"/>
          </a:xfrm>
          <a:prstGeom prst="bentConnector3">
            <a:avLst>
              <a:gd name="adj1" fmla="val 3954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 flipV="1">
            <a:off x="2883343" y="1886959"/>
            <a:ext cx="328828" cy="1539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1839156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793350"/>
            <a:ext cx="1010839" cy="1923435"/>
            <a:chOff x="8394459" y="4224116"/>
            <a:chExt cx="1010839" cy="192343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4224116"/>
              <a:ext cx="754251" cy="1903277"/>
              <a:chOff x="8586061" y="3801513"/>
              <a:chExt cx="754251" cy="1340723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801513"/>
                <a:ext cx="754251" cy="13407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171" y="4230358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D75612-080E-88EE-B7DD-C62BDC683048}"/>
              </a:ext>
            </a:extLst>
          </p:cNvPr>
          <p:cNvCxnSpPr/>
          <p:nvPr/>
        </p:nvCxnSpPr>
        <p:spPr>
          <a:xfrm>
            <a:off x="-64655" y="2950748"/>
            <a:ext cx="1226589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279D2-4E2A-E214-F2EE-1353C034C943}"/>
              </a:ext>
            </a:extLst>
          </p:cNvPr>
          <p:cNvSpPr txBox="1"/>
          <p:nvPr/>
        </p:nvSpPr>
        <p:spPr>
          <a:xfrm>
            <a:off x="9764730" y="1088631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FC7E94-4B0E-8D81-BD3C-1D0396339C7E}"/>
              </a:ext>
            </a:extLst>
          </p:cNvPr>
          <p:cNvGraphicFramePr>
            <a:graphicFrameLocks noGrp="1"/>
          </p:cNvGraphicFramePr>
          <p:nvPr/>
        </p:nvGraphicFramePr>
        <p:xfrm>
          <a:off x="9577714" y="1479684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08521C-65EF-0FF2-92DE-EAA06C759765}"/>
              </a:ext>
            </a:extLst>
          </p:cNvPr>
          <p:cNvCxnSpPr>
            <a:cxnSpLocks/>
          </p:cNvCxnSpPr>
          <p:nvPr/>
        </p:nvCxnSpPr>
        <p:spPr>
          <a:xfrm flipH="1">
            <a:off x="588173" y="2616717"/>
            <a:ext cx="2647938" cy="88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3FF9AC-7C8D-DB92-5A52-ED90E5187CBF}"/>
              </a:ext>
            </a:extLst>
          </p:cNvPr>
          <p:cNvCxnSpPr>
            <a:cxnSpLocks/>
          </p:cNvCxnSpPr>
          <p:nvPr/>
        </p:nvCxnSpPr>
        <p:spPr>
          <a:xfrm flipH="1">
            <a:off x="7954021" y="2616717"/>
            <a:ext cx="312156" cy="88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ame 35">
            <a:extLst>
              <a:ext uri="{FF2B5EF4-FFF2-40B4-BE49-F238E27FC236}">
                <a16:creationId xmlns:a16="http://schemas.microsoft.com/office/drawing/2014/main" id="{256E97EC-A438-313C-3EAE-92C3640C2E4B}"/>
              </a:ext>
            </a:extLst>
          </p:cNvPr>
          <p:cNvSpPr/>
          <p:nvPr/>
        </p:nvSpPr>
        <p:spPr>
          <a:xfrm>
            <a:off x="3236111" y="1334383"/>
            <a:ext cx="5030066" cy="1292193"/>
          </a:xfrm>
          <a:prstGeom prst="frame">
            <a:avLst>
              <a:gd name="adj1" fmla="val 16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79F7F57-D2E4-6907-688E-71CDC7280534}"/>
              </a:ext>
            </a:extLst>
          </p:cNvPr>
          <p:cNvSpPr/>
          <p:nvPr/>
        </p:nvSpPr>
        <p:spPr>
          <a:xfrm>
            <a:off x="589501" y="3497075"/>
            <a:ext cx="7364520" cy="2693999"/>
          </a:xfrm>
          <a:prstGeom prst="frame">
            <a:avLst>
              <a:gd name="adj1" fmla="val 68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511EC7-A8B7-2B38-C09B-E6E4D5BAC0C6}"/>
              </a:ext>
            </a:extLst>
          </p:cNvPr>
          <p:cNvSpPr txBox="1"/>
          <p:nvPr/>
        </p:nvSpPr>
        <p:spPr>
          <a:xfrm>
            <a:off x="8389671" y="3853401"/>
            <a:ext cx="34563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 Nuestro objetivo es generar las mejores </a:t>
            </a:r>
            <a:r>
              <a:rPr lang="es-ES_tradnl" sz="3200" i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features</a:t>
            </a:r>
            <a:r>
              <a:rPr lang="es-ES_trad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para LGBM 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AF519-BAE6-D940-7A0C-3A711BBEC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32" y="3953980"/>
            <a:ext cx="7110457" cy="19590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AC9A84-CA3B-4D92-885D-22614A5407D4}"/>
              </a:ext>
            </a:extLst>
          </p:cNvPr>
          <p:cNvSpPr txBox="1"/>
          <p:nvPr/>
        </p:nvSpPr>
        <p:spPr>
          <a:xfrm>
            <a:off x="6873327" y="1622500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375992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80092"/>
              </p:ext>
            </p:extLst>
          </p:nvPr>
        </p:nvGraphicFramePr>
        <p:xfrm>
          <a:off x="271569" y="843315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59635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59635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59635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3BB1FE-A7A5-49E2-4589-280ADAA40EF2}"/>
              </a:ext>
            </a:extLst>
          </p:cNvPr>
          <p:cNvGrpSpPr/>
          <p:nvPr/>
        </p:nvGrpSpPr>
        <p:grpSpPr>
          <a:xfrm>
            <a:off x="674217" y="2774395"/>
            <a:ext cx="1130417" cy="1475160"/>
            <a:chOff x="665750" y="4107784"/>
            <a:chExt cx="1130417" cy="147516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121F49-B830-ED02-6F6A-464B1F2E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11" y="4445846"/>
              <a:ext cx="768856" cy="11370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74B367-7776-202E-6F50-33CF7021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517" y="4219960"/>
              <a:ext cx="845742" cy="1250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74C067-30DC-DA47-314B-EC5F94C35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750" y="4107784"/>
              <a:ext cx="845742" cy="1250808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6944F24-5470-DA75-CDF3-52E031D1A05E}"/>
              </a:ext>
            </a:extLst>
          </p:cNvPr>
          <p:cNvSpPr txBox="1"/>
          <p:nvPr/>
        </p:nvSpPr>
        <p:spPr>
          <a:xfrm>
            <a:off x="3313068" y="3977335"/>
            <a:ext cx="25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Pre-trained resnet + </a:t>
            </a:r>
            <a:r>
              <a:rPr lang="es-ES_tradnl" sz="1200" b="1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finetuning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39591B5-F949-A257-9B8F-2CBCC5D14D52}"/>
              </a:ext>
            </a:extLst>
          </p:cNvPr>
          <p:cNvCxnSpPr>
            <a:cxnSpLocks/>
          </p:cNvCxnSpPr>
          <p:nvPr/>
        </p:nvCxnSpPr>
        <p:spPr>
          <a:xfrm>
            <a:off x="5278768" y="3444520"/>
            <a:ext cx="1527824" cy="597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D4012BD-668C-DAE9-09A7-0E80D3FE00E6}"/>
              </a:ext>
            </a:extLst>
          </p:cNvPr>
          <p:cNvCxnSpPr>
            <a:cxnSpLocks/>
          </p:cNvCxnSpPr>
          <p:nvPr/>
        </p:nvCxnSpPr>
        <p:spPr>
          <a:xfrm>
            <a:off x="8038562" y="3431700"/>
            <a:ext cx="347997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1903389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E6039BF-3A5E-3FD2-B252-2672E799ACEE}"/>
              </a:ext>
            </a:extLst>
          </p:cNvPr>
          <p:cNvSpPr/>
          <p:nvPr/>
        </p:nvSpPr>
        <p:spPr>
          <a:xfrm>
            <a:off x="2006728" y="3336322"/>
            <a:ext cx="876615" cy="21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Imágen</a:t>
            </a:r>
            <a:endParaRPr lang="es-ES_tradnl" sz="28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3344" y="955117"/>
            <a:ext cx="5536253" cy="59596"/>
          </a:xfrm>
          <a:prstGeom prst="bentConnector3">
            <a:avLst>
              <a:gd name="adj1" fmla="val -38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1517627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1625113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391546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852066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1937874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sp>
        <p:nvSpPr>
          <p:cNvPr id="167" name="Round Same-side Corner of Rectangle 166">
            <a:extLst>
              <a:ext uri="{FF2B5EF4-FFF2-40B4-BE49-F238E27FC236}">
                <a16:creationId xmlns:a16="http://schemas.microsoft.com/office/drawing/2014/main" id="{243DE0C3-12EF-B796-F249-845FF66824A3}"/>
              </a:ext>
            </a:extLst>
          </p:cNvPr>
          <p:cNvSpPr/>
          <p:nvPr/>
        </p:nvSpPr>
        <p:spPr>
          <a:xfrm>
            <a:off x="2008347" y="3550342"/>
            <a:ext cx="868783" cy="262820"/>
          </a:xfrm>
          <a:prstGeom prst="round2SameRect">
            <a:avLst>
              <a:gd name="adj1" fmla="val 0"/>
              <a:gd name="adj2" fmla="val 25096"/>
            </a:avLst>
          </a:prstGeom>
          <a:solidFill>
            <a:srgbClr val="FFC000">
              <a:alpha val="16813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7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 3 x 224 x 244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1903698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1523150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1539881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1903698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1905877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99DD03A1-5415-AA70-0DB7-72E75DD27D46}"/>
              </a:ext>
            </a:extLst>
          </p:cNvPr>
          <p:cNvCxnSpPr>
            <a:cxnSpLocks/>
          </p:cNvCxnSpPr>
          <p:nvPr/>
        </p:nvCxnSpPr>
        <p:spPr>
          <a:xfrm>
            <a:off x="2849116" y="3453211"/>
            <a:ext cx="1321520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83344" y="1207852"/>
            <a:ext cx="5536253" cy="286745"/>
          </a:xfrm>
          <a:prstGeom prst="bentConnector3">
            <a:avLst>
              <a:gd name="adj1" fmla="val 3954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 flipV="1">
            <a:off x="2883343" y="1886959"/>
            <a:ext cx="328828" cy="1539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2368075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912885"/>
            <a:ext cx="1010839" cy="2583831"/>
            <a:chOff x="8394459" y="3563720"/>
            <a:chExt cx="1010839" cy="25838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3563720"/>
              <a:ext cx="754251" cy="2563673"/>
              <a:chOff x="8586061" y="3336311"/>
              <a:chExt cx="754251" cy="1805925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336311"/>
                <a:ext cx="754251" cy="18059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0337" y="3995863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C22E27-967E-D38C-014B-0786F5C611C5}"/>
              </a:ext>
            </a:extLst>
          </p:cNvPr>
          <p:cNvSpPr txBox="1"/>
          <p:nvPr/>
        </p:nvSpPr>
        <p:spPr>
          <a:xfrm>
            <a:off x="9764730" y="1625958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05D1361-B47C-9027-B41A-06C851599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41657"/>
              </p:ext>
            </p:extLst>
          </p:nvPr>
        </p:nvGraphicFramePr>
        <p:xfrm>
          <a:off x="9577714" y="2017011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85793D95-914A-63D9-B719-80177ABB7E95}"/>
              </a:ext>
            </a:extLst>
          </p:cNvPr>
          <p:cNvSpPr/>
          <p:nvPr/>
        </p:nvSpPr>
        <p:spPr>
          <a:xfrm>
            <a:off x="435596" y="2625622"/>
            <a:ext cx="7822191" cy="1792867"/>
          </a:xfrm>
          <a:prstGeom prst="frame">
            <a:avLst>
              <a:gd name="adj1" fmla="val 68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EF549-CDF2-B299-52F3-DD4A9636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724" y="3017308"/>
            <a:ext cx="1208175" cy="87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F9710-096D-90FF-C32B-2F3CAEB25E7D}"/>
              </a:ext>
            </a:extLst>
          </p:cNvPr>
          <p:cNvSpPr txBox="1"/>
          <p:nvPr/>
        </p:nvSpPr>
        <p:spPr>
          <a:xfrm>
            <a:off x="6873327" y="1622500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75BA1-356C-BA4E-66FF-DB613557C985}"/>
              </a:ext>
            </a:extLst>
          </p:cNvPr>
          <p:cNvSpPr txBox="1"/>
          <p:nvPr/>
        </p:nvSpPr>
        <p:spPr>
          <a:xfrm>
            <a:off x="6876097" y="3175604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0.2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0.4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111718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73BB1FE-A7A5-49E2-4589-280ADAA40EF2}"/>
              </a:ext>
            </a:extLst>
          </p:cNvPr>
          <p:cNvGrpSpPr/>
          <p:nvPr/>
        </p:nvGrpSpPr>
        <p:grpSpPr>
          <a:xfrm>
            <a:off x="590634" y="2666820"/>
            <a:ext cx="2002605" cy="2874670"/>
            <a:chOff x="665750" y="4107784"/>
            <a:chExt cx="1130417" cy="147516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121F49-B830-ED02-6F6A-464B1F2E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11" y="4445846"/>
              <a:ext cx="768856" cy="11370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74B367-7776-202E-6F50-33CF7021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517" y="4219960"/>
              <a:ext cx="845742" cy="1250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74C067-30DC-DA47-314B-EC5F94C35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750" y="4107784"/>
              <a:ext cx="845742" cy="1250808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6944F24-5470-DA75-CDF3-52E031D1A05E}"/>
              </a:ext>
            </a:extLst>
          </p:cNvPr>
          <p:cNvSpPr txBox="1"/>
          <p:nvPr/>
        </p:nvSpPr>
        <p:spPr>
          <a:xfrm>
            <a:off x="1849078" y="753094"/>
            <a:ext cx="8493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Pre-trained resnet + </a:t>
            </a:r>
            <a:r>
              <a:rPr lang="es-ES_tradnl" sz="4400" b="1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finetuning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39591B5-F949-A257-9B8F-2CBCC5D14D52}"/>
              </a:ext>
            </a:extLst>
          </p:cNvPr>
          <p:cNvCxnSpPr>
            <a:cxnSpLocks/>
          </p:cNvCxnSpPr>
          <p:nvPr/>
        </p:nvCxnSpPr>
        <p:spPr>
          <a:xfrm>
            <a:off x="7655746" y="3976616"/>
            <a:ext cx="1043525" cy="1165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D4012BD-668C-DAE9-09A7-0E80D3FE00E6}"/>
              </a:ext>
            </a:extLst>
          </p:cNvPr>
          <p:cNvCxnSpPr>
            <a:cxnSpLocks/>
          </p:cNvCxnSpPr>
          <p:nvPr/>
        </p:nvCxnSpPr>
        <p:spPr>
          <a:xfrm>
            <a:off x="10903007" y="3977204"/>
            <a:ext cx="616499" cy="1153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2646E5-8E0F-DFAF-1630-8E590C838A04}"/>
              </a:ext>
            </a:extLst>
          </p:cNvPr>
          <p:cNvGrpSpPr/>
          <p:nvPr/>
        </p:nvGrpSpPr>
        <p:grpSpPr>
          <a:xfrm>
            <a:off x="2757727" y="3587014"/>
            <a:ext cx="1552979" cy="926734"/>
            <a:chOff x="3526934" y="3071256"/>
            <a:chExt cx="1552979" cy="926734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E6039BF-3A5E-3FD2-B252-2672E799ACEE}"/>
                </a:ext>
              </a:extLst>
            </p:cNvPr>
            <p:cNvSpPr/>
            <p:nvPr/>
          </p:nvSpPr>
          <p:spPr>
            <a:xfrm>
              <a:off x="3526934" y="3071256"/>
              <a:ext cx="1552979" cy="42092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20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Imágen</a:t>
              </a:r>
              <a:endParaRPr lang="es-ES_tradnl" sz="28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7" name="Round Same-side Corner of Rectangle 166">
              <a:extLst>
                <a:ext uri="{FF2B5EF4-FFF2-40B4-BE49-F238E27FC236}">
                  <a16:creationId xmlns:a16="http://schemas.microsoft.com/office/drawing/2014/main" id="{243DE0C3-12EF-B796-F249-845FF66824A3}"/>
                </a:ext>
              </a:extLst>
            </p:cNvPr>
            <p:cNvSpPr/>
            <p:nvPr/>
          </p:nvSpPr>
          <p:spPr>
            <a:xfrm>
              <a:off x="3538082" y="3485830"/>
              <a:ext cx="1539102" cy="51216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rgbClr val="FFC000">
                <a:alpha val="16813"/>
              </a:srgb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matrix 3 x 224 x 244</a:t>
              </a:r>
            </a:p>
          </p:txBody>
        </p:sp>
      </p:grp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99DD03A1-5415-AA70-0DB7-72E75DD27D46}"/>
              </a:ext>
            </a:extLst>
          </p:cNvPr>
          <p:cNvCxnSpPr>
            <a:cxnSpLocks/>
          </p:cNvCxnSpPr>
          <p:nvPr/>
        </p:nvCxnSpPr>
        <p:spPr>
          <a:xfrm>
            <a:off x="4460877" y="3977781"/>
            <a:ext cx="463185" cy="1153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E118F5-8AE9-565D-0E6F-FEC7E206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69" y="2828871"/>
            <a:ext cx="2848814" cy="205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93FCBB-ECCF-B811-9028-F9F50E9B47FC}"/>
              </a:ext>
            </a:extLst>
          </p:cNvPr>
          <p:cNvSpPr txBox="1"/>
          <p:nvPr/>
        </p:nvSpPr>
        <p:spPr>
          <a:xfrm>
            <a:off x="8817209" y="3513751"/>
            <a:ext cx="1955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0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2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0.2</a:t>
            </a:r>
          </a:p>
          <a:p>
            <a:pPr algn="ctr"/>
            <a:r>
              <a:rPr lang="en-ES" sz="20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2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0.4</a:t>
            </a:r>
          </a:p>
          <a:p>
            <a:pPr algn="ctr"/>
            <a:r>
              <a:rPr lang="en-ES" sz="20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2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334750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843315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59635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59635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59635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3BB1FE-A7A5-49E2-4589-280ADAA40EF2}"/>
              </a:ext>
            </a:extLst>
          </p:cNvPr>
          <p:cNvGrpSpPr/>
          <p:nvPr/>
        </p:nvGrpSpPr>
        <p:grpSpPr>
          <a:xfrm>
            <a:off x="674217" y="2774395"/>
            <a:ext cx="1130417" cy="1475160"/>
            <a:chOff x="665750" y="4107784"/>
            <a:chExt cx="1130417" cy="147516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121F49-B830-ED02-6F6A-464B1F2E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11" y="4445846"/>
              <a:ext cx="768856" cy="11370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74B367-7776-202E-6F50-33CF7021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517" y="4219960"/>
              <a:ext cx="845742" cy="1250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74C067-30DC-DA47-314B-EC5F94C35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750" y="4107784"/>
              <a:ext cx="845742" cy="1250808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6944F24-5470-DA75-CDF3-52E031D1A05E}"/>
              </a:ext>
            </a:extLst>
          </p:cNvPr>
          <p:cNvSpPr txBox="1"/>
          <p:nvPr/>
        </p:nvSpPr>
        <p:spPr>
          <a:xfrm>
            <a:off x="3313068" y="3977335"/>
            <a:ext cx="25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Pre-trained resnet + </a:t>
            </a:r>
            <a:r>
              <a:rPr lang="es-ES_tradnl" sz="1200" b="1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finetuning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39591B5-F949-A257-9B8F-2CBCC5D14D52}"/>
              </a:ext>
            </a:extLst>
          </p:cNvPr>
          <p:cNvCxnSpPr>
            <a:cxnSpLocks/>
          </p:cNvCxnSpPr>
          <p:nvPr/>
        </p:nvCxnSpPr>
        <p:spPr>
          <a:xfrm>
            <a:off x="5278768" y="3444520"/>
            <a:ext cx="1527824" cy="597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D4012BD-668C-DAE9-09A7-0E80D3FE00E6}"/>
              </a:ext>
            </a:extLst>
          </p:cNvPr>
          <p:cNvCxnSpPr>
            <a:cxnSpLocks/>
          </p:cNvCxnSpPr>
          <p:nvPr/>
        </p:nvCxnSpPr>
        <p:spPr>
          <a:xfrm>
            <a:off x="8038562" y="3431700"/>
            <a:ext cx="347997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1903389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E6039BF-3A5E-3FD2-B252-2672E799ACEE}"/>
              </a:ext>
            </a:extLst>
          </p:cNvPr>
          <p:cNvSpPr/>
          <p:nvPr/>
        </p:nvSpPr>
        <p:spPr>
          <a:xfrm>
            <a:off x="2006728" y="3336322"/>
            <a:ext cx="876615" cy="21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Imágen</a:t>
            </a:r>
            <a:endParaRPr lang="es-ES_tradnl" sz="28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3344" y="955117"/>
            <a:ext cx="5536253" cy="59596"/>
          </a:xfrm>
          <a:prstGeom prst="bentConnector3">
            <a:avLst>
              <a:gd name="adj1" fmla="val -38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1517627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1625113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391546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852066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1937874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sp>
        <p:nvSpPr>
          <p:cNvPr id="167" name="Round Same-side Corner of Rectangle 166">
            <a:extLst>
              <a:ext uri="{FF2B5EF4-FFF2-40B4-BE49-F238E27FC236}">
                <a16:creationId xmlns:a16="http://schemas.microsoft.com/office/drawing/2014/main" id="{243DE0C3-12EF-B796-F249-845FF66824A3}"/>
              </a:ext>
            </a:extLst>
          </p:cNvPr>
          <p:cNvSpPr/>
          <p:nvPr/>
        </p:nvSpPr>
        <p:spPr>
          <a:xfrm>
            <a:off x="2008347" y="3550342"/>
            <a:ext cx="868783" cy="262820"/>
          </a:xfrm>
          <a:prstGeom prst="round2SameRect">
            <a:avLst>
              <a:gd name="adj1" fmla="val 0"/>
              <a:gd name="adj2" fmla="val 25096"/>
            </a:avLst>
          </a:prstGeom>
          <a:solidFill>
            <a:srgbClr val="FFC000">
              <a:alpha val="16813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7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 3 x 224 x 244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1903698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1523150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1539881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1903698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1905877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99DD03A1-5415-AA70-0DB7-72E75DD27D46}"/>
              </a:ext>
            </a:extLst>
          </p:cNvPr>
          <p:cNvCxnSpPr>
            <a:cxnSpLocks/>
          </p:cNvCxnSpPr>
          <p:nvPr/>
        </p:nvCxnSpPr>
        <p:spPr>
          <a:xfrm>
            <a:off x="2849116" y="3453211"/>
            <a:ext cx="1321520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83344" y="1207852"/>
            <a:ext cx="5536253" cy="286745"/>
          </a:xfrm>
          <a:prstGeom prst="bentConnector3">
            <a:avLst>
              <a:gd name="adj1" fmla="val 3954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 flipV="1">
            <a:off x="2883343" y="1886959"/>
            <a:ext cx="328828" cy="1539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2368075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912885"/>
            <a:ext cx="1010839" cy="2583831"/>
            <a:chOff x="8394459" y="3563720"/>
            <a:chExt cx="1010839" cy="25838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3563720"/>
              <a:ext cx="754251" cy="2563673"/>
              <a:chOff x="8586061" y="3336311"/>
              <a:chExt cx="754251" cy="1805925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336311"/>
                <a:ext cx="754251" cy="18059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0337" y="3995863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C22E27-967E-D38C-014B-0786F5C611C5}"/>
              </a:ext>
            </a:extLst>
          </p:cNvPr>
          <p:cNvSpPr txBox="1"/>
          <p:nvPr/>
        </p:nvSpPr>
        <p:spPr>
          <a:xfrm>
            <a:off x="9764730" y="1625958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05D1361-B47C-9027-B41A-06C8515994D4}"/>
              </a:ext>
            </a:extLst>
          </p:cNvPr>
          <p:cNvGraphicFramePr>
            <a:graphicFrameLocks noGrp="1"/>
          </p:cNvGraphicFramePr>
          <p:nvPr/>
        </p:nvGraphicFramePr>
        <p:xfrm>
          <a:off x="9577714" y="2017011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81EF549-CDF2-B299-52F3-DD4A9636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724" y="3017308"/>
            <a:ext cx="1208175" cy="87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3CF22-3038-00DD-4838-BEBC85C99E68}"/>
              </a:ext>
            </a:extLst>
          </p:cNvPr>
          <p:cNvSpPr txBox="1"/>
          <p:nvPr/>
        </p:nvSpPr>
        <p:spPr>
          <a:xfrm>
            <a:off x="6862484" y="1632377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91504-02AA-BA01-F513-5E867450A7A0}"/>
              </a:ext>
            </a:extLst>
          </p:cNvPr>
          <p:cNvSpPr txBox="1"/>
          <p:nvPr/>
        </p:nvSpPr>
        <p:spPr>
          <a:xfrm>
            <a:off x="6865253" y="3149169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0.2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0.4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376238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27EB885-A219-31F7-8462-2B0E393E699C}"/>
              </a:ext>
            </a:extLst>
          </p:cNvPr>
          <p:cNvCxnSpPr>
            <a:cxnSpLocks/>
          </p:cNvCxnSpPr>
          <p:nvPr/>
        </p:nvCxnSpPr>
        <p:spPr>
          <a:xfrm>
            <a:off x="-4624248" y="4866796"/>
            <a:ext cx="8082300" cy="591"/>
          </a:xfrm>
          <a:prstGeom prst="bentConnector3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A638E0F-0A4A-DCE9-722F-A381EAA2ECC7}"/>
              </a:ext>
            </a:extLst>
          </p:cNvPr>
          <p:cNvCxnSpPr>
            <a:cxnSpLocks/>
          </p:cNvCxnSpPr>
          <p:nvPr/>
        </p:nvCxnSpPr>
        <p:spPr>
          <a:xfrm>
            <a:off x="-4659236" y="3394354"/>
            <a:ext cx="8082300" cy="591"/>
          </a:xfrm>
          <a:prstGeom prst="bentConnector3">
            <a:avLst/>
          </a:prstGeom>
          <a:ln w="571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F445942-063B-8E41-3A29-225D63BFA9A9}"/>
              </a:ext>
            </a:extLst>
          </p:cNvPr>
          <p:cNvCxnSpPr>
            <a:cxnSpLocks/>
          </p:cNvCxnSpPr>
          <p:nvPr/>
        </p:nvCxnSpPr>
        <p:spPr>
          <a:xfrm>
            <a:off x="-2102314" y="1172829"/>
            <a:ext cx="5536253" cy="59596"/>
          </a:xfrm>
          <a:prstGeom prst="bentConnector3">
            <a:avLst>
              <a:gd name="adj1" fmla="val -384"/>
            </a:avLst>
          </a:prstGeom>
          <a:ln w="571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521AA4E-3256-BD87-6E7D-AA20CB57E73D}"/>
              </a:ext>
            </a:extLst>
          </p:cNvPr>
          <p:cNvCxnSpPr>
            <a:cxnSpLocks/>
          </p:cNvCxnSpPr>
          <p:nvPr/>
        </p:nvCxnSpPr>
        <p:spPr>
          <a:xfrm flipV="1">
            <a:off x="-2102314" y="1839219"/>
            <a:ext cx="5536253" cy="286745"/>
          </a:xfrm>
          <a:prstGeom prst="bentConnector3">
            <a:avLst>
              <a:gd name="adj1" fmla="val 3954"/>
            </a:avLst>
          </a:prstGeom>
          <a:ln w="571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6691182-1F02-03B7-D944-405C8DFE0A31}"/>
              </a:ext>
            </a:extLst>
          </p:cNvPr>
          <p:cNvCxnSpPr>
            <a:cxnSpLocks/>
          </p:cNvCxnSpPr>
          <p:nvPr/>
        </p:nvCxnSpPr>
        <p:spPr>
          <a:xfrm flipV="1">
            <a:off x="6435407" y="3891917"/>
            <a:ext cx="876570" cy="33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C90CA9-F2A7-A8D5-AD20-2993511437B8}"/>
              </a:ext>
            </a:extLst>
          </p:cNvPr>
          <p:cNvGrpSpPr/>
          <p:nvPr/>
        </p:nvGrpSpPr>
        <p:grpSpPr>
          <a:xfrm>
            <a:off x="3802067" y="676056"/>
            <a:ext cx="2788598" cy="5771252"/>
            <a:chOff x="8394459" y="3563720"/>
            <a:chExt cx="1010839" cy="27481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9D43DA5-358C-AF93-9FB6-1294E4C05578}"/>
                </a:ext>
              </a:extLst>
            </p:cNvPr>
            <p:cNvGrpSpPr/>
            <p:nvPr/>
          </p:nvGrpSpPr>
          <p:grpSpPr>
            <a:xfrm>
              <a:off x="8522764" y="3563720"/>
              <a:ext cx="754251" cy="2563673"/>
              <a:chOff x="8586061" y="3336311"/>
              <a:chExt cx="754251" cy="1805925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7399B33-7B4E-B792-3EBB-D6C3D3ED477E}"/>
                  </a:ext>
                </a:extLst>
              </p:cNvPr>
              <p:cNvSpPr/>
              <p:nvPr/>
            </p:nvSpPr>
            <p:spPr>
              <a:xfrm>
                <a:off x="8586061" y="3336311"/>
                <a:ext cx="754251" cy="18059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3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3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3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3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3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3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7894B9E4-24CB-4F5C-D056-5CF675C11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0337" y="3995863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7D91A35-1A74-90CC-AEE7-E79BD0086671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606011"/>
              <a:chOff x="8394459" y="5561484"/>
              <a:chExt cx="1010839" cy="606011"/>
            </a:xfrm>
          </p:grpSpPr>
          <p:sp>
            <p:nvSpPr>
              <p:cNvPr id="29" name="Round Same-side Corner of Rectangle 28">
                <a:extLst>
                  <a:ext uri="{FF2B5EF4-FFF2-40B4-BE49-F238E27FC236}">
                    <a16:creationId xmlns:a16="http://schemas.microsoft.com/office/drawing/2014/main" id="{25C3690E-1042-2436-961A-5F0BD0CD469D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40646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44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94408-F23D-DE61-6AC3-1A128B5D03E4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2000" noProof="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478EC6-A914-F0B0-CE18-B288FD5208B7}"/>
                  </a:ext>
                </a:extLst>
              </p:cNvPr>
              <p:cNvSpPr txBox="1"/>
              <p:nvPr/>
            </p:nvSpPr>
            <p:spPr>
              <a:xfrm>
                <a:off x="8575558" y="5741561"/>
                <a:ext cx="651530" cy="24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2800" dirty="0"/>
                  <a:t>⚡️ ⚡️ 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B775E20-FA1C-E07F-CC27-13C1E2B9D706}"/>
              </a:ext>
            </a:extLst>
          </p:cNvPr>
          <p:cNvSpPr txBox="1"/>
          <p:nvPr/>
        </p:nvSpPr>
        <p:spPr>
          <a:xfrm>
            <a:off x="7643565" y="2650536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BCFF15F-8579-5825-7584-A1E328BD8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3466"/>
              </p:ext>
            </p:extLst>
          </p:nvPr>
        </p:nvGraphicFramePr>
        <p:xfrm>
          <a:off x="7718342" y="3396393"/>
          <a:ext cx="3757287" cy="103632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252429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1252429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1252429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05281A5-3266-C436-5F27-790F3A2D7482}"/>
              </a:ext>
            </a:extLst>
          </p:cNvPr>
          <p:cNvSpPr txBox="1"/>
          <p:nvPr/>
        </p:nvSpPr>
        <p:spPr>
          <a:xfrm>
            <a:off x="630592" y="3519463"/>
            <a:ext cx="1955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000" b="0" i="0" u="none" strike="noStrike" dirty="0">
                <a:solidFill>
                  <a:schemeClr val="accent5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2000" noProof="1">
                <a:solidFill>
                  <a:schemeClr val="accent5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2000" b="0" i="0" u="none" strike="noStrike" dirty="0">
                <a:solidFill>
                  <a:schemeClr val="accent5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2000" noProof="1">
                <a:solidFill>
                  <a:schemeClr val="accent5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2000" b="0" i="0" u="none" strike="noStrike" dirty="0">
                <a:solidFill>
                  <a:schemeClr val="accent5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2000" noProof="1">
                <a:solidFill>
                  <a:schemeClr val="accent5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60171B-4755-07B0-7644-510138AF3134}"/>
              </a:ext>
            </a:extLst>
          </p:cNvPr>
          <p:cNvSpPr txBox="1"/>
          <p:nvPr/>
        </p:nvSpPr>
        <p:spPr>
          <a:xfrm>
            <a:off x="633361" y="5072567"/>
            <a:ext cx="1955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000" b="0" i="0" u="none" strike="noStrike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2000" noProof="1">
                <a:solidFill>
                  <a:srgbClr val="FFC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0.2</a:t>
            </a:r>
          </a:p>
          <a:p>
            <a:pPr algn="ctr"/>
            <a:r>
              <a:rPr lang="en-ES" sz="2000" b="0" i="0" u="none" strike="noStrike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2000" noProof="1">
                <a:solidFill>
                  <a:srgbClr val="FFC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0.4</a:t>
            </a:r>
          </a:p>
          <a:p>
            <a:pPr algn="ctr"/>
            <a:r>
              <a:rPr lang="en-ES" sz="2000" b="0" i="0" u="none" strike="noStrike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2000" noProof="1">
                <a:solidFill>
                  <a:srgbClr val="FFC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8445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415B4-36FF-70AA-D577-AA9380E5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13" y="774229"/>
            <a:ext cx="5067332" cy="5865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24333-F1ED-0805-0755-A5B4B472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11" y="774230"/>
            <a:ext cx="5041302" cy="5865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0448B-C9A0-96D3-7120-1031C3BC758B}"/>
              </a:ext>
            </a:extLst>
          </p:cNvPr>
          <p:cNvSpPr txBox="1"/>
          <p:nvPr/>
        </p:nvSpPr>
        <p:spPr>
          <a:xfrm rot="16200000">
            <a:off x="-2314560" y="3008709"/>
            <a:ext cx="612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EL MODELO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E81FB-4064-5E9A-9E76-D552E65FF1BC}"/>
              </a:ext>
            </a:extLst>
          </p:cNvPr>
          <p:cNvSpPr txBox="1"/>
          <p:nvPr/>
        </p:nvSpPr>
        <p:spPr>
          <a:xfrm>
            <a:off x="3796209" y="312564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Adventure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42B87-340B-8D94-CF06-EFD8649E8454}"/>
              </a:ext>
            </a:extLst>
          </p:cNvPr>
          <p:cNvSpPr txBox="1"/>
          <p:nvPr/>
        </p:nvSpPr>
        <p:spPr>
          <a:xfrm>
            <a:off x="8638740" y="312563"/>
            <a:ext cx="199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Documentary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84B1D-2624-1262-64E2-4D171FD18EEC}"/>
              </a:ext>
            </a:extLst>
          </p:cNvPr>
          <p:cNvCxnSpPr/>
          <p:nvPr/>
        </p:nvCxnSpPr>
        <p:spPr>
          <a:xfrm>
            <a:off x="1391623" y="-59821"/>
            <a:ext cx="0" cy="69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415B4-36FF-70AA-D577-AA9380E5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13" y="774229"/>
            <a:ext cx="5067332" cy="5865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24333-F1ED-0805-0755-A5B4B472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11" y="774230"/>
            <a:ext cx="5041302" cy="5865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0448B-C9A0-96D3-7120-1031C3BC758B}"/>
              </a:ext>
            </a:extLst>
          </p:cNvPr>
          <p:cNvSpPr txBox="1"/>
          <p:nvPr/>
        </p:nvSpPr>
        <p:spPr>
          <a:xfrm rot="16200000">
            <a:off x="-2314560" y="3008709"/>
            <a:ext cx="612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EL MODELO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E81FB-4064-5E9A-9E76-D552E65FF1BC}"/>
              </a:ext>
            </a:extLst>
          </p:cNvPr>
          <p:cNvSpPr txBox="1"/>
          <p:nvPr/>
        </p:nvSpPr>
        <p:spPr>
          <a:xfrm>
            <a:off x="3796209" y="312564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Adventure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42B87-340B-8D94-CF06-EFD8649E8454}"/>
              </a:ext>
            </a:extLst>
          </p:cNvPr>
          <p:cNvSpPr txBox="1"/>
          <p:nvPr/>
        </p:nvSpPr>
        <p:spPr>
          <a:xfrm>
            <a:off x="8638740" y="312563"/>
            <a:ext cx="199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Documentary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84B1D-2624-1262-64E2-4D171FD18EEC}"/>
              </a:ext>
            </a:extLst>
          </p:cNvPr>
          <p:cNvCxnSpPr/>
          <p:nvPr/>
        </p:nvCxnSpPr>
        <p:spPr>
          <a:xfrm>
            <a:off x="1391623" y="-59821"/>
            <a:ext cx="0" cy="69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rame 2">
            <a:extLst>
              <a:ext uri="{FF2B5EF4-FFF2-40B4-BE49-F238E27FC236}">
                <a16:creationId xmlns:a16="http://schemas.microsoft.com/office/drawing/2014/main" id="{B2897B5A-B80A-6876-46C1-4360A1CDD624}"/>
              </a:ext>
            </a:extLst>
          </p:cNvPr>
          <p:cNvSpPr/>
          <p:nvPr/>
        </p:nvSpPr>
        <p:spPr>
          <a:xfrm>
            <a:off x="1841227" y="922948"/>
            <a:ext cx="2799139" cy="393106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9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415B4-36FF-70AA-D577-AA9380E5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13" y="774229"/>
            <a:ext cx="5067332" cy="5865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24333-F1ED-0805-0755-A5B4B472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11" y="774230"/>
            <a:ext cx="5041302" cy="5865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0448B-C9A0-96D3-7120-1031C3BC758B}"/>
              </a:ext>
            </a:extLst>
          </p:cNvPr>
          <p:cNvSpPr txBox="1"/>
          <p:nvPr/>
        </p:nvSpPr>
        <p:spPr>
          <a:xfrm rot="16200000">
            <a:off x="-2314560" y="3008709"/>
            <a:ext cx="612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EL MODELO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E81FB-4064-5E9A-9E76-D552E65FF1BC}"/>
              </a:ext>
            </a:extLst>
          </p:cNvPr>
          <p:cNvSpPr txBox="1"/>
          <p:nvPr/>
        </p:nvSpPr>
        <p:spPr>
          <a:xfrm>
            <a:off x="3796209" y="312564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Adventure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42B87-340B-8D94-CF06-EFD8649E8454}"/>
              </a:ext>
            </a:extLst>
          </p:cNvPr>
          <p:cNvSpPr txBox="1"/>
          <p:nvPr/>
        </p:nvSpPr>
        <p:spPr>
          <a:xfrm>
            <a:off x="8638740" y="312563"/>
            <a:ext cx="199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Documentary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84B1D-2624-1262-64E2-4D171FD18EEC}"/>
              </a:ext>
            </a:extLst>
          </p:cNvPr>
          <p:cNvCxnSpPr/>
          <p:nvPr/>
        </p:nvCxnSpPr>
        <p:spPr>
          <a:xfrm>
            <a:off x="1391623" y="-59821"/>
            <a:ext cx="0" cy="69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ame 5">
            <a:extLst>
              <a:ext uri="{FF2B5EF4-FFF2-40B4-BE49-F238E27FC236}">
                <a16:creationId xmlns:a16="http://schemas.microsoft.com/office/drawing/2014/main" id="{47064624-B7B4-8EEE-02BB-CD1FA1A04FBD}"/>
              </a:ext>
            </a:extLst>
          </p:cNvPr>
          <p:cNvSpPr/>
          <p:nvPr/>
        </p:nvSpPr>
        <p:spPr>
          <a:xfrm>
            <a:off x="7736196" y="1467740"/>
            <a:ext cx="2185471" cy="393106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1711528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880070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880070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880070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3BB1FE-A7A5-49E2-4589-280ADAA40EF2}"/>
              </a:ext>
            </a:extLst>
          </p:cNvPr>
          <p:cNvGrpSpPr/>
          <p:nvPr/>
        </p:nvGrpSpPr>
        <p:grpSpPr>
          <a:xfrm>
            <a:off x="674217" y="4601654"/>
            <a:ext cx="1130417" cy="2078413"/>
            <a:chOff x="665750" y="4107784"/>
            <a:chExt cx="1130417" cy="207841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121F49-B830-ED02-6F6A-464B1F2E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11" y="4445846"/>
              <a:ext cx="768856" cy="11370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74B367-7776-202E-6F50-33CF7021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517" y="4219960"/>
              <a:ext cx="845742" cy="1250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74C067-30DC-DA47-314B-EC5F94C35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750" y="4107784"/>
              <a:ext cx="845742" cy="12508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F782-564E-5634-A898-1783071572F4}"/>
                </a:ext>
              </a:extLst>
            </p:cNvPr>
            <p:cNvSpPr txBox="1"/>
            <p:nvPr/>
          </p:nvSpPr>
          <p:spPr>
            <a:xfrm>
              <a:off x="766861" y="5660752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Pósteres</a:t>
              </a:r>
              <a:endParaRPr lang="es-ES_tradnl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D43ACB-7654-E6DD-0A32-A0B9EF4A2CFB}"/>
                </a:ext>
              </a:extLst>
            </p:cNvPr>
            <p:cNvSpPr txBox="1"/>
            <p:nvPr/>
          </p:nvSpPr>
          <p:spPr>
            <a:xfrm>
              <a:off x="721177" y="5909198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2894 x .jpg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0DC498-8407-10BE-BC00-2499E6B1B349}"/>
              </a:ext>
            </a:extLst>
          </p:cNvPr>
          <p:cNvGrpSpPr/>
          <p:nvPr/>
        </p:nvGrpSpPr>
        <p:grpSpPr>
          <a:xfrm>
            <a:off x="376858" y="3052283"/>
            <a:ext cx="1417376" cy="511437"/>
            <a:chOff x="562495" y="2913444"/>
            <a:chExt cx="1417376" cy="5114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39994-933D-1507-4FFF-545FE18DC8C4}"/>
                </a:ext>
              </a:extLst>
            </p:cNvPr>
            <p:cNvSpPr txBox="1"/>
            <p:nvPr/>
          </p:nvSpPr>
          <p:spPr>
            <a:xfrm>
              <a:off x="562495" y="2913444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Datos tabulares</a:t>
              </a:r>
              <a:endParaRPr lang="es-ES_tradnl" sz="20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3C5BCB-8306-014A-C40F-79B3FEE15377}"/>
                </a:ext>
              </a:extLst>
            </p:cNvPr>
            <p:cNvSpPr txBox="1"/>
            <p:nvPr/>
          </p:nvSpPr>
          <p:spPr>
            <a:xfrm>
              <a:off x="711575" y="3147882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2896 películas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6944F24-5470-DA75-CDF3-52E031D1A05E}"/>
              </a:ext>
            </a:extLst>
          </p:cNvPr>
          <p:cNvSpPr txBox="1"/>
          <p:nvPr/>
        </p:nvSpPr>
        <p:spPr>
          <a:xfrm>
            <a:off x="3313068" y="6351333"/>
            <a:ext cx="25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Pre-trained resnet + finetuning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39591B5-F949-A257-9B8F-2CBCC5D14D52}"/>
              </a:ext>
            </a:extLst>
          </p:cNvPr>
          <p:cNvCxnSpPr>
            <a:cxnSpLocks/>
          </p:cNvCxnSpPr>
          <p:nvPr/>
        </p:nvCxnSpPr>
        <p:spPr>
          <a:xfrm>
            <a:off x="5278768" y="5818518"/>
            <a:ext cx="1527824" cy="597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D4012BD-668C-DAE9-09A7-0E80D3FE00E6}"/>
              </a:ext>
            </a:extLst>
          </p:cNvPr>
          <p:cNvCxnSpPr>
            <a:cxnSpLocks/>
          </p:cNvCxnSpPr>
          <p:nvPr/>
        </p:nvCxnSpPr>
        <p:spPr>
          <a:xfrm>
            <a:off x="8038562" y="5805698"/>
            <a:ext cx="347997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F5EDF63-49B5-8992-4C9F-B57B30064A6B}"/>
              </a:ext>
            </a:extLst>
          </p:cNvPr>
          <p:cNvSpPr txBox="1"/>
          <p:nvPr/>
        </p:nvSpPr>
        <p:spPr>
          <a:xfrm>
            <a:off x="6873328" y="4259507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4554224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E6039BF-3A5E-3FD2-B252-2672E799ACEE}"/>
              </a:ext>
            </a:extLst>
          </p:cNvPr>
          <p:cNvSpPr/>
          <p:nvPr/>
        </p:nvSpPr>
        <p:spPr>
          <a:xfrm>
            <a:off x="2006728" y="5710320"/>
            <a:ext cx="876615" cy="21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Imágen</a:t>
            </a:r>
            <a:endParaRPr lang="es-ES_tradnl" sz="28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B6CBCDC-6D2F-4E15-DE7E-C3415D90EC49}"/>
              </a:ext>
            </a:extLst>
          </p:cNvPr>
          <p:cNvGrpSpPr/>
          <p:nvPr/>
        </p:nvGrpSpPr>
        <p:grpSpPr>
          <a:xfrm>
            <a:off x="4980696" y="1585612"/>
            <a:ext cx="754251" cy="1472465"/>
            <a:chOff x="6374185" y="1916483"/>
            <a:chExt cx="754251" cy="81660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CC8C1C9-626C-AFD3-800F-AFF063B25419}"/>
                </a:ext>
              </a:extLst>
            </p:cNvPr>
            <p:cNvSpPr/>
            <p:nvPr/>
          </p:nvSpPr>
          <p:spPr>
            <a:xfrm>
              <a:off x="6374185" y="1916483"/>
              <a:ext cx="754251" cy="816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6772B66-E18F-D0EB-BC28-BD8F29C0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8994" y="2268659"/>
              <a:ext cx="544632" cy="328131"/>
            </a:xfrm>
            <a:prstGeom prst="rect">
              <a:avLst/>
            </a:prstGeom>
          </p:spPr>
        </p:pic>
      </p:grp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</p:cNvCxnSpPr>
          <p:nvPr/>
        </p:nvCxnSpPr>
        <p:spPr>
          <a:xfrm>
            <a:off x="2889592" y="1823330"/>
            <a:ext cx="5530005" cy="1842218"/>
          </a:xfrm>
          <a:prstGeom prst="bentConnector3">
            <a:avLst>
              <a:gd name="adj1" fmla="val 995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4168462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4275948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2259759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1720279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2806087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sp>
        <p:nvSpPr>
          <p:cNvPr id="167" name="Round Same-side Corner of Rectangle 166">
            <a:extLst>
              <a:ext uri="{FF2B5EF4-FFF2-40B4-BE49-F238E27FC236}">
                <a16:creationId xmlns:a16="http://schemas.microsoft.com/office/drawing/2014/main" id="{243DE0C3-12EF-B796-F249-845FF66824A3}"/>
              </a:ext>
            </a:extLst>
          </p:cNvPr>
          <p:cNvSpPr/>
          <p:nvPr/>
        </p:nvSpPr>
        <p:spPr>
          <a:xfrm>
            <a:off x="2008347" y="5924340"/>
            <a:ext cx="868783" cy="262820"/>
          </a:xfrm>
          <a:prstGeom prst="round2SameRect">
            <a:avLst>
              <a:gd name="adj1" fmla="val 0"/>
              <a:gd name="adj2" fmla="val 25096"/>
            </a:avLst>
          </a:prstGeom>
          <a:solidFill>
            <a:srgbClr val="FFC000">
              <a:alpha val="16813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7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 3 x 224 x 244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4554533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4173985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4190716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4554533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4556712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99DD03A1-5415-AA70-0DB7-72E75DD27D46}"/>
              </a:ext>
            </a:extLst>
          </p:cNvPr>
          <p:cNvCxnSpPr>
            <a:cxnSpLocks/>
          </p:cNvCxnSpPr>
          <p:nvPr/>
        </p:nvCxnSpPr>
        <p:spPr>
          <a:xfrm>
            <a:off x="2849116" y="5827209"/>
            <a:ext cx="1321520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4DBEECC-CADE-9927-D964-DC53607F7CF2}"/>
              </a:ext>
            </a:extLst>
          </p:cNvPr>
          <p:cNvSpPr txBox="1"/>
          <p:nvPr/>
        </p:nvSpPr>
        <p:spPr>
          <a:xfrm>
            <a:off x="550480" y="215310"/>
            <a:ext cx="1112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CLASIFICACIÓN Y REGRESIÓN EN DATASET DE PELÍCULAS</a:t>
            </a: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</p:cNvCxnSpPr>
          <p:nvPr/>
        </p:nvCxnSpPr>
        <p:spPr>
          <a:xfrm>
            <a:off x="2899519" y="2308126"/>
            <a:ext cx="5520078" cy="1550561"/>
          </a:xfrm>
          <a:prstGeom prst="bentConnector3">
            <a:avLst>
              <a:gd name="adj1" fmla="val 6095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9256D49-96B4-DFBF-5472-21913117619D}"/>
              </a:ext>
            </a:extLst>
          </p:cNvPr>
          <p:cNvCxnSpPr>
            <a:cxnSpLocks/>
          </p:cNvCxnSpPr>
          <p:nvPr/>
        </p:nvCxnSpPr>
        <p:spPr>
          <a:xfrm>
            <a:off x="2899673" y="2311337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D897FD-D97F-4B2D-57A2-CA26747C5CA9}"/>
              </a:ext>
            </a:extLst>
          </p:cNvPr>
          <p:cNvCxnSpPr>
            <a:cxnSpLocks/>
          </p:cNvCxnSpPr>
          <p:nvPr/>
        </p:nvCxnSpPr>
        <p:spPr>
          <a:xfrm flipV="1">
            <a:off x="5726639" y="1801306"/>
            <a:ext cx="642330" cy="2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>
            <a:off x="2883343" y="2909138"/>
            <a:ext cx="328828" cy="16286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547812-B029-90B8-CED0-74C440DE286B}"/>
              </a:ext>
            </a:extLst>
          </p:cNvPr>
          <p:cNvGrpSpPr/>
          <p:nvPr/>
        </p:nvGrpSpPr>
        <p:grpSpPr>
          <a:xfrm>
            <a:off x="6347919" y="1584465"/>
            <a:ext cx="1409847" cy="1446658"/>
            <a:chOff x="6345993" y="1583399"/>
            <a:chExt cx="1409847" cy="144665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C327BE4-26C8-F07F-8518-E12A8B833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CC9095-EBE5-B841-78E4-596C011BDD40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51EFF20-59B9-BBA7-3C64-E0CBB78B5F5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71FBA67-9C9D-A5DF-87D8-B3D87A5342D3}"/>
              </a:ext>
            </a:extLst>
          </p:cNvPr>
          <p:cNvCxnSpPr>
            <a:stCxn id="19" idx="2"/>
            <a:endCxn id="81" idx="2"/>
          </p:cNvCxnSpPr>
          <p:nvPr/>
        </p:nvCxnSpPr>
        <p:spPr>
          <a:xfrm rot="5400000">
            <a:off x="6187534" y="2201412"/>
            <a:ext cx="26954" cy="1686377"/>
          </a:xfrm>
          <a:prstGeom prst="bentConnector3">
            <a:avLst>
              <a:gd name="adj1" fmla="val 9481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1E41E3-A90E-311A-58F0-C5E4CA0E5986}"/>
              </a:ext>
            </a:extLst>
          </p:cNvPr>
          <p:cNvSpPr txBox="1"/>
          <p:nvPr/>
        </p:nvSpPr>
        <p:spPr>
          <a:xfrm>
            <a:off x="5856900" y="3015892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iterar</a:t>
            </a:r>
            <a:endParaRPr lang="es-ES_tradnl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D8C390D3-EC23-76B6-3AAA-3FD267C372EA}"/>
              </a:ext>
            </a:extLst>
          </p:cNvPr>
          <p:cNvCxnSpPr>
            <a:cxnSpLocks/>
          </p:cNvCxnSpPr>
          <p:nvPr/>
        </p:nvCxnSpPr>
        <p:spPr>
          <a:xfrm flipV="1">
            <a:off x="7727688" y="2287906"/>
            <a:ext cx="1708186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FEE664A-CCBC-D34C-3718-90EC6178EB7D}"/>
              </a:ext>
            </a:extLst>
          </p:cNvPr>
          <p:cNvSpPr txBox="1"/>
          <p:nvPr/>
        </p:nvSpPr>
        <p:spPr>
          <a:xfrm>
            <a:off x="9764730" y="1474410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score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30150F-7C55-5283-B5C0-C11E9F07C08F}"/>
              </a:ext>
            </a:extLst>
          </p:cNvPr>
          <p:cNvSpPr txBox="1"/>
          <p:nvPr/>
        </p:nvSpPr>
        <p:spPr>
          <a:xfrm>
            <a:off x="9764730" y="4218330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5018910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6D2876-898E-2F96-1443-4FA038006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09714"/>
              </p:ext>
            </p:extLst>
          </p:nvPr>
        </p:nvGraphicFramePr>
        <p:xfrm>
          <a:off x="9581970" y="1866771"/>
          <a:ext cx="2398251" cy="1126671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8646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0A94B7-C96C-EBBE-6FE2-118678FB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6112"/>
              </p:ext>
            </p:extLst>
          </p:nvPr>
        </p:nvGraphicFramePr>
        <p:xfrm>
          <a:off x="9577714" y="4609383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2B7CC1C-B4AC-C24E-1E78-58449942261A}"/>
              </a:ext>
            </a:extLst>
          </p:cNvPr>
          <p:cNvSpPr txBox="1"/>
          <p:nvPr/>
        </p:nvSpPr>
        <p:spPr>
          <a:xfrm>
            <a:off x="8275822" y="2010045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3563720"/>
            <a:ext cx="1010839" cy="2583831"/>
            <a:chOff x="8394459" y="3563720"/>
            <a:chExt cx="1010839" cy="25838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3563720"/>
              <a:ext cx="754251" cy="2563673"/>
              <a:chOff x="8586061" y="3336311"/>
              <a:chExt cx="754251" cy="1805925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336311"/>
                <a:ext cx="754251" cy="18059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0337" y="3995863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39C974-DA68-E570-9986-947C45727156}"/>
              </a:ext>
            </a:extLst>
          </p:cNvPr>
          <p:cNvSpPr txBox="1"/>
          <p:nvPr/>
        </p:nvSpPr>
        <p:spPr>
          <a:xfrm>
            <a:off x="6876097" y="5491292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0.2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0.4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2D2F7AC-2038-D8C6-FF38-6B7BB38569C8}"/>
              </a:ext>
            </a:extLst>
          </p:cNvPr>
          <p:cNvCxnSpPr>
            <a:cxnSpLocks/>
          </p:cNvCxnSpPr>
          <p:nvPr/>
        </p:nvCxnSpPr>
        <p:spPr>
          <a:xfrm>
            <a:off x="2891755" y="1822466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B9DCD9-AC80-2B5C-2D3A-4733910C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70" y="5464843"/>
            <a:ext cx="998492" cy="7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85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415B4-36FF-70AA-D577-AA9380E5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13" y="774229"/>
            <a:ext cx="5067332" cy="5865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24333-F1ED-0805-0755-A5B4B472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11" y="774230"/>
            <a:ext cx="5041302" cy="5865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0448B-C9A0-96D3-7120-1031C3BC758B}"/>
              </a:ext>
            </a:extLst>
          </p:cNvPr>
          <p:cNvSpPr txBox="1"/>
          <p:nvPr/>
        </p:nvSpPr>
        <p:spPr>
          <a:xfrm rot="16200000">
            <a:off x="-2314560" y="3008709"/>
            <a:ext cx="612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EL MODELO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E81FB-4064-5E9A-9E76-D552E65FF1BC}"/>
              </a:ext>
            </a:extLst>
          </p:cNvPr>
          <p:cNvSpPr txBox="1"/>
          <p:nvPr/>
        </p:nvSpPr>
        <p:spPr>
          <a:xfrm>
            <a:off x="3796209" y="312564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Adventure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42B87-340B-8D94-CF06-EFD8649E8454}"/>
              </a:ext>
            </a:extLst>
          </p:cNvPr>
          <p:cNvSpPr txBox="1"/>
          <p:nvPr/>
        </p:nvSpPr>
        <p:spPr>
          <a:xfrm>
            <a:off x="8638740" y="312563"/>
            <a:ext cx="199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Documentary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84B1D-2624-1262-64E2-4D171FD18EEC}"/>
              </a:ext>
            </a:extLst>
          </p:cNvPr>
          <p:cNvCxnSpPr/>
          <p:nvPr/>
        </p:nvCxnSpPr>
        <p:spPr>
          <a:xfrm>
            <a:off x="1391623" y="-59821"/>
            <a:ext cx="0" cy="69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ame 5">
            <a:extLst>
              <a:ext uri="{FF2B5EF4-FFF2-40B4-BE49-F238E27FC236}">
                <a16:creationId xmlns:a16="http://schemas.microsoft.com/office/drawing/2014/main" id="{47064624-B7B4-8EEE-02BB-CD1FA1A04FBD}"/>
              </a:ext>
            </a:extLst>
          </p:cNvPr>
          <p:cNvSpPr/>
          <p:nvPr/>
        </p:nvSpPr>
        <p:spPr>
          <a:xfrm>
            <a:off x="9143974" y="3005983"/>
            <a:ext cx="748411" cy="393106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1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415B4-36FF-70AA-D577-AA9380E5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13" y="774229"/>
            <a:ext cx="5067332" cy="5865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24333-F1ED-0805-0755-A5B4B472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11" y="774230"/>
            <a:ext cx="5041302" cy="5865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0448B-C9A0-96D3-7120-1031C3BC758B}"/>
              </a:ext>
            </a:extLst>
          </p:cNvPr>
          <p:cNvSpPr txBox="1"/>
          <p:nvPr/>
        </p:nvSpPr>
        <p:spPr>
          <a:xfrm rot="16200000">
            <a:off x="-2314560" y="3008709"/>
            <a:ext cx="612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EL MODELO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E81FB-4064-5E9A-9E76-D552E65FF1BC}"/>
              </a:ext>
            </a:extLst>
          </p:cNvPr>
          <p:cNvSpPr txBox="1"/>
          <p:nvPr/>
        </p:nvSpPr>
        <p:spPr>
          <a:xfrm>
            <a:off x="3796209" y="312564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Adventure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42B87-340B-8D94-CF06-EFD8649E8454}"/>
              </a:ext>
            </a:extLst>
          </p:cNvPr>
          <p:cNvSpPr txBox="1"/>
          <p:nvPr/>
        </p:nvSpPr>
        <p:spPr>
          <a:xfrm>
            <a:off x="8638740" y="312563"/>
            <a:ext cx="199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Documentary</a:t>
            </a:r>
            <a:endParaRPr lang="es-ES_tradnl" sz="48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84B1D-2624-1262-64E2-4D171FD18EEC}"/>
              </a:ext>
            </a:extLst>
          </p:cNvPr>
          <p:cNvCxnSpPr/>
          <p:nvPr/>
        </p:nvCxnSpPr>
        <p:spPr>
          <a:xfrm>
            <a:off x="1391623" y="-59821"/>
            <a:ext cx="0" cy="69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ame 5">
            <a:extLst>
              <a:ext uri="{FF2B5EF4-FFF2-40B4-BE49-F238E27FC236}">
                <a16:creationId xmlns:a16="http://schemas.microsoft.com/office/drawing/2014/main" id="{47064624-B7B4-8EEE-02BB-CD1FA1A04FBD}"/>
              </a:ext>
            </a:extLst>
          </p:cNvPr>
          <p:cNvSpPr/>
          <p:nvPr/>
        </p:nvSpPr>
        <p:spPr>
          <a:xfrm>
            <a:off x="8784018" y="4535680"/>
            <a:ext cx="1137649" cy="393106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2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1711528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880070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880070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880070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3BB1FE-A7A5-49E2-4589-280ADAA40EF2}"/>
              </a:ext>
            </a:extLst>
          </p:cNvPr>
          <p:cNvGrpSpPr/>
          <p:nvPr/>
        </p:nvGrpSpPr>
        <p:grpSpPr>
          <a:xfrm>
            <a:off x="674217" y="4601654"/>
            <a:ext cx="1130417" cy="2078413"/>
            <a:chOff x="665750" y="4107784"/>
            <a:chExt cx="1130417" cy="207841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121F49-B830-ED02-6F6A-464B1F2E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11" y="4445846"/>
              <a:ext cx="768856" cy="11370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74B367-7776-202E-6F50-33CF7021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517" y="4219960"/>
              <a:ext cx="845742" cy="1250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74C067-30DC-DA47-314B-EC5F94C35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750" y="4107784"/>
              <a:ext cx="845742" cy="12508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F782-564E-5634-A898-1783071572F4}"/>
                </a:ext>
              </a:extLst>
            </p:cNvPr>
            <p:cNvSpPr txBox="1"/>
            <p:nvPr/>
          </p:nvSpPr>
          <p:spPr>
            <a:xfrm>
              <a:off x="766861" y="5660752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Pósteres</a:t>
              </a:r>
              <a:endParaRPr lang="es-ES_tradnl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D43ACB-7654-E6DD-0A32-A0B9EF4A2CFB}"/>
                </a:ext>
              </a:extLst>
            </p:cNvPr>
            <p:cNvSpPr txBox="1"/>
            <p:nvPr/>
          </p:nvSpPr>
          <p:spPr>
            <a:xfrm>
              <a:off x="721177" y="5909198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2894 x .jpg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0DC498-8407-10BE-BC00-2499E6B1B349}"/>
              </a:ext>
            </a:extLst>
          </p:cNvPr>
          <p:cNvGrpSpPr/>
          <p:nvPr/>
        </p:nvGrpSpPr>
        <p:grpSpPr>
          <a:xfrm>
            <a:off x="376858" y="3052283"/>
            <a:ext cx="1417376" cy="511437"/>
            <a:chOff x="562495" y="2913444"/>
            <a:chExt cx="1417376" cy="5114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39994-933D-1507-4FFF-545FE18DC8C4}"/>
                </a:ext>
              </a:extLst>
            </p:cNvPr>
            <p:cNvSpPr txBox="1"/>
            <p:nvPr/>
          </p:nvSpPr>
          <p:spPr>
            <a:xfrm>
              <a:off x="562495" y="2913444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Datos tabulares</a:t>
              </a:r>
              <a:endParaRPr lang="es-ES_tradnl" sz="20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3C5BCB-8306-014A-C40F-79B3FEE15377}"/>
                </a:ext>
              </a:extLst>
            </p:cNvPr>
            <p:cNvSpPr txBox="1"/>
            <p:nvPr/>
          </p:nvSpPr>
          <p:spPr>
            <a:xfrm>
              <a:off x="711575" y="3147882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2896 películas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6944F24-5470-DA75-CDF3-52E031D1A05E}"/>
              </a:ext>
            </a:extLst>
          </p:cNvPr>
          <p:cNvSpPr txBox="1"/>
          <p:nvPr/>
        </p:nvSpPr>
        <p:spPr>
          <a:xfrm>
            <a:off x="3313068" y="6351333"/>
            <a:ext cx="25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Pre-trained resnet + finetuning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39591B5-F949-A257-9B8F-2CBCC5D14D52}"/>
              </a:ext>
            </a:extLst>
          </p:cNvPr>
          <p:cNvCxnSpPr>
            <a:cxnSpLocks/>
          </p:cNvCxnSpPr>
          <p:nvPr/>
        </p:nvCxnSpPr>
        <p:spPr>
          <a:xfrm>
            <a:off x="5278768" y="5818518"/>
            <a:ext cx="1527824" cy="597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D4012BD-668C-DAE9-09A7-0E80D3FE00E6}"/>
              </a:ext>
            </a:extLst>
          </p:cNvPr>
          <p:cNvCxnSpPr>
            <a:cxnSpLocks/>
          </p:cNvCxnSpPr>
          <p:nvPr/>
        </p:nvCxnSpPr>
        <p:spPr>
          <a:xfrm>
            <a:off x="8038562" y="5805698"/>
            <a:ext cx="347997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4554224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E6039BF-3A5E-3FD2-B252-2672E799ACEE}"/>
              </a:ext>
            </a:extLst>
          </p:cNvPr>
          <p:cNvSpPr/>
          <p:nvPr/>
        </p:nvSpPr>
        <p:spPr>
          <a:xfrm>
            <a:off x="2006728" y="5710320"/>
            <a:ext cx="876615" cy="21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Imágen</a:t>
            </a:r>
            <a:endParaRPr lang="es-ES_tradnl" sz="28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B6CBCDC-6D2F-4E15-DE7E-C3415D90EC49}"/>
              </a:ext>
            </a:extLst>
          </p:cNvPr>
          <p:cNvGrpSpPr/>
          <p:nvPr/>
        </p:nvGrpSpPr>
        <p:grpSpPr>
          <a:xfrm>
            <a:off x="4980696" y="1585612"/>
            <a:ext cx="754251" cy="1472465"/>
            <a:chOff x="6374185" y="1916483"/>
            <a:chExt cx="754251" cy="81660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CC8C1C9-626C-AFD3-800F-AFF063B25419}"/>
                </a:ext>
              </a:extLst>
            </p:cNvPr>
            <p:cNvSpPr/>
            <p:nvPr/>
          </p:nvSpPr>
          <p:spPr>
            <a:xfrm>
              <a:off x="6374185" y="1916483"/>
              <a:ext cx="754251" cy="816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6772B66-E18F-D0EB-BC28-BD8F29C0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8994" y="2268659"/>
              <a:ext cx="544632" cy="328131"/>
            </a:xfrm>
            <a:prstGeom prst="rect">
              <a:avLst/>
            </a:prstGeom>
          </p:spPr>
        </p:pic>
      </p:grp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</p:cNvCxnSpPr>
          <p:nvPr/>
        </p:nvCxnSpPr>
        <p:spPr>
          <a:xfrm>
            <a:off x="2889592" y="1823330"/>
            <a:ext cx="5530005" cy="1842218"/>
          </a:xfrm>
          <a:prstGeom prst="bentConnector3">
            <a:avLst>
              <a:gd name="adj1" fmla="val 995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4168462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4275948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2259759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1720279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2806087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sp>
        <p:nvSpPr>
          <p:cNvPr id="167" name="Round Same-side Corner of Rectangle 166">
            <a:extLst>
              <a:ext uri="{FF2B5EF4-FFF2-40B4-BE49-F238E27FC236}">
                <a16:creationId xmlns:a16="http://schemas.microsoft.com/office/drawing/2014/main" id="{243DE0C3-12EF-B796-F249-845FF66824A3}"/>
              </a:ext>
            </a:extLst>
          </p:cNvPr>
          <p:cNvSpPr/>
          <p:nvPr/>
        </p:nvSpPr>
        <p:spPr>
          <a:xfrm>
            <a:off x="2008347" y="5924340"/>
            <a:ext cx="868783" cy="262820"/>
          </a:xfrm>
          <a:prstGeom prst="round2SameRect">
            <a:avLst>
              <a:gd name="adj1" fmla="val 0"/>
              <a:gd name="adj2" fmla="val 25096"/>
            </a:avLst>
          </a:prstGeom>
          <a:solidFill>
            <a:srgbClr val="FFC000">
              <a:alpha val="16813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7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 3 x 224 x 244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4554533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4173985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4190716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4554533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4556712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99DD03A1-5415-AA70-0DB7-72E75DD27D46}"/>
              </a:ext>
            </a:extLst>
          </p:cNvPr>
          <p:cNvCxnSpPr>
            <a:cxnSpLocks/>
          </p:cNvCxnSpPr>
          <p:nvPr/>
        </p:nvCxnSpPr>
        <p:spPr>
          <a:xfrm>
            <a:off x="2849116" y="5827209"/>
            <a:ext cx="1321520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4DBEECC-CADE-9927-D964-DC53607F7CF2}"/>
              </a:ext>
            </a:extLst>
          </p:cNvPr>
          <p:cNvSpPr txBox="1"/>
          <p:nvPr/>
        </p:nvSpPr>
        <p:spPr>
          <a:xfrm>
            <a:off x="550480" y="215310"/>
            <a:ext cx="1112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CLASIFICACIÓN Y REGRESIÓN EN DATASET DE PELÍCULAS</a:t>
            </a: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</p:cNvCxnSpPr>
          <p:nvPr/>
        </p:nvCxnSpPr>
        <p:spPr>
          <a:xfrm>
            <a:off x="2899519" y="2308126"/>
            <a:ext cx="5520078" cy="1550561"/>
          </a:xfrm>
          <a:prstGeom prst="bentConnector3">
            <a:avLst>
              <a:gd name="adj1" fmla="val 6095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9256D49-96B4-DFBF-5472-21913117619D}"/>
              </a:ext>
            </a:extLst>
          </p:cNvPr>
          <p:cNvCxnSpPr>
            <a:cxnSpLocks/>
          </p:cNvCxnSpPr>
          <p:nvPr/>
        </p:nvCxnSpPr>
        <p:spPr>
          <a:xfrm>
            <a:off x="2899673" y="2311337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D897FD-D97F-4B2D-57A2-CA26747C5CA9}"/>
              </a:ext>
            </a:extLst>
          </p:cNvPr>
          <p:cNvCxnSpPr>
            <a:cxnSpLocks/>
          </p:cNvCxnSpPr>
          <p:nvPr/>
        </p:nvCxnSpPr>
        <p:spPr>
          <a:xfrm flipV="1">
            <a:off x="5726639" y="1801306"/>
            <a:ext cx="642330" cy="2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>
            <a:off x="2883343" y="2909138"/>
            <a:ext cx="328828" cy="16286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547812-B029-90B8-CED0-74C440DE286B}"/>
              </a:ext>
            </a:extLst>
          </p:cNvPr>
          <p:cNvGrpSpPr/>
          <p:nvPr/>
        </p:nvGrpSpPr>
        <p:grpSpPr>
          <a:xfrm>
            <a:off x="6347919" y="1584465"/>
            <a:ext cx="1409847" cy="1446658"/>
            <a:chOff x="6345993" y="1583399"/>
            <a:chExt cx="1409847" cy="144665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C327BE4-26C8-F07F-8518-E12A8B833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CC9095-EBE5-B841-78E4-596C011BDD40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51EFF20-59B9-BBA7-3C64-E0CBB78B5F5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71FBA67-9C9D-A5DF-87D8-B3D87A5342D3}"/>
              </a:ext>
            </a:extLst>
          </p:cNvPr>
          <p:cNvCxnSpPr>
            <a:stCxn id="19" idx="2"/>
            <a:endCxn id="81" idx="2"/>
          </p:cNvCxnSpPr>
          <p:nvPr/>
        </p:nvCxnSpPr>
        <p:spPr>
          <a:xfrm rot="5400000">
            <a:off x="6187534" y="2201412"/>
            <a:ext cx="26954" cy="1686377"/>
          </a:xfrm>
          <a:prstGeom prst="bentConnector3">
            <a:avLst>
              <a:gd name="adj1" fmla="val 9481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1E41E3-A90E-311A-58F0-C5E4CA0E5986}"/>
              </a:ext>
            </a:extLst>
          </p:cNvPr>
          <p:cNvSpPr txBox="1"/>
          <p:nvPr/>
        </p:nvSpPr>
        <p:spPr>
          <a:xfrm>
            <a:off x="5856900" y="3015892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iterar</a:t>
            </a:r>
            <a:endParaRPr lang="es-ES_tradnl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D8C390D3-EC23-76B6-3AAA-3FD267C372EA}"/>
              </a:ext>
            </a:extLst>
          </p:cNvPr>
          <p:cNvCxnSpPr>
            <a:cxnSpLocks/>
          </p:cNvCxnSpPr>
          <p:nvPr/>
        </p:nvCxnSpPr>
        <p:spPr>
          <a:xfrm flipV="1">
            <a:off x="7727688" y="2287906"/>
            <a:ext cx="1708186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FEE664A-CCBC-D34C-3718-90EC6178EB7D}"/>
              </a:ext>
            </a:extLst>
          </p:cNvPr>
          <p:cNvSpPr txBox="1"/>
          <p:nvPr/>
        </p:nvSpPr>
        <p:spPr>
          <a:xfrm>
            <a:off x="9764730" y="1474410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score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30150F-7C55-5283-B5C0-C11E9F07C08F}"/>
              </a:ext>
            </a:extLst>
          </p:cNvPr>
          <p:cNvSpPr txBox="1"/>
          <p:nvPr/>
        </p:nvSpPr>
        <p:spPr>
          <a:xfrm>
            <a:off x="9764730" y="4218330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5018910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6D2876-898E-2F96-1443-4FA03800654A}"/>
              </a:ext>
            </a:extLst>
          </p:cNvPr>
          <p:cNvGraphicFramePr>
            <a:graphicFrameLocks noGrp="1"/>
          </p:cNvGraphicFramePr>
          <p:nvPr/>
        </p:nvGraphicFramePr>
        <p:xfrm>
          <a:off x="9581970" y="1866771"/>
          <a:ext cx="2398251" cy="1126671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8646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0A94B7-C96C-EBBE-6FE2-118678FBC38F}"/>
              </a:ext>
            </a:extLst>
          </p:cNvPr>
          <p:cNvGraphicFramePr>
            <a:graphicFrameLocks noGrp="1"/>
          </p:cNvGraphicFramePr>
          <p:nvPr/>
        </p:nvGraphicFramePr>
        <p:xfrm>
          <a:off x="9577714" y="4609383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2B7CC1C-B4AC-C24E-1E78-58449942261A}"/>
              </a:ext>
            </a:extLst>
          </p:cNvPr>
          <p:cNvSpPr txBox="1"/>
          <p:nvPr/>
        </p:nvSpPr>
        <p:spPr>
          <a:xfrm>
            <a:off x="8275822" y="2010045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3563720"/>
            <a:ext cx="1010839" cy="2583831"/>
            <a:chOff x="8394459" y="3563720"/>
            <a:chExt cx="1010839" cy="25838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3563720"/>
              <a:ext cx="754251" cy="2563673"/>
              <a:chOff x="8586061" y="3336311"/>
              <a:chExt cx="754251" cy="1805925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336311"/>
                <a:ext cx="754251" cy="18059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0337" y="3995863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2D2F7AC-2038-D8C6-FF38-6B7BB38569C8}"/>
              </a:ext>
            </a:extLst>
          </p:cNvPr>
          <p:cNvCxnSpPr>
            <a:cxnSpLocks/>
          </p:cNvCxnSpPr>
          <p:nvPr/>
        </p:nvCxnSpPr>
        <p:spPr>
          <a:xfrm>
            <a:off x="2891755" y="1822466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2512D10-455C-0D77-EF14-D557252C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70" y="5464843"/>
            <a:ext cx="998492" cy="7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990DA-B64C-4BB8-2002-332C0F56ECFE}"/>
              </a:ext>
            </a:extLst>
          </p:cNvPr>
          <p:cNvSpPr txBox="1"/>
          <p:nvPr/>
        </p:nvSpPr>
        <p:spPr>
          <a:xfrm>
            <a:off x="6873328" y="4259507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2E630-63FE-DB54-E685-8493DAF01943}"/>
              </a:ext>
            </a:extLst>
          </p:cNvPr>
          <p:cNvSpPr txBox="1"/>
          <p:nvPr/>
        </p:nvSpPr>
        <p:spPr>
          <a:xfrm>
            <a:off x="6876097" y="5491292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0.2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0.4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211703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28880"/>
              </p:ext>
            </p:extLst>
          </p:nvPr>
        </p:nvGraphicFramePr>
        <p:xfrm>
          <a:off x="271569" y="1011611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80153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80153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80153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0DC498-8407-10BE-BC00-2499E6B1B349}"/>
              </a:ext>
            </a:extLst>
          </p:cNvPr>
          <p:cNvGrpSpPr/>
          <p:nvPr/>
        </p:nvGrpSpPr>
        <p:grpSpPr>
          <a:xfrm>
            <a:off x="376858" y="2352366"/>
            <a:ext cx="1417376" cy="511437"/>
            <a:chOff x="562495" y="2913444"/>
            <a:chExt cx="1417376" cy="5114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39994-933D-1507-4FFF-545FE18DC8C4}"/>
                </a:ext>
              </a:extLst>
            </p:cNvPr>
            <p:cNvSpPr txBox="1"/>
            <p:nvPr/>
          </p:nvSpPr>
          <p:spPr>
            <a:xfrm>
              <a:off x="562495" y="2913444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Datos tabulares</a:t>
              </a:r>
              <a:endParaRPr lang="es-ES_tradnl" sz="20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3C5BCB-8306-014A-C40F-79B3FEE15377}"/>
                </a:ext>
              </a:extLst>
            </p:cNvPr>
            <p:cNvSpPr txBox="1"/>
            <p:nvPr/>
          </p:nvSpPr>
          <p:spPr>
            <a:xfrm>
              <a:off x="711575" y="3147882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2896 películas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B6CBCDC-6D2F-4E15-DE7E-C3415D90EC49}"/>
              </a:ext>
            </a:extLst>
          </p:cNvPr>
          <p:cNvGrpSpPr/>
          <p:nvPr/>
        </p:nvGrpSpPr>
        <p:grpSpPr>
          <a:xfrm>
            <a:off x="4980696" y="885695"/>
            <a:ext cx="754251" cy="1472465"/>
            <a:chOff x="6374185" y="1916483"/>
            <a:chExt cx="754251" cy="81660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CC8C1C9-626C-AFD3-800F-AFF063B25419}"/>
                </a:ext>
              </a:extLst>
            </p:cNvPr>
            <p:cNvSpPr/>
            <p:nvPr/>
          </p:nvSpPr>
          <p:spPr>
            <a:xfrm>
              <a:off x="6374185" y="1916483"/>
              <a:ext cx="754251" cy="816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6772B66-E18F-D0EB-BC28-BD8F29C0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8994" y="2268659"/>
              <a:ext cx="544632" cy="32813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559842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1020362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9256D49-96B4-DFBF-5472-21913117619D}"/>
              </a:ext>
            </a:extLst>
          </p:cNvPr>
          <p:cNvCxnSpPr>
            <a:cxnSpLocks/>
          </p:cNvCxnSpPr>
          <p:nvPr/>
        </p:nvCxnSpPr>
        <p:spPr>
          <a:xfrm>
            <a:off x="2899673" y="1611420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D897FD-D97F-4B2D-57A2-CA26747C5CA9}"/>
              </a:ext>
            </a:extLst>
          </p:cNvPr>
          <p:cNvCxnSpPr>
            <a:cxnSpLocks/>
          </p:cNvCxnSpPr>
          <p:nvPr/>
        </p:nvCxnSpPr>
        <p:spPr>
          <a:xfrm flipV="1">
            <a:off x="5726639" y="1101389"/>
            <a:ext cx="642330" cy="2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547812-B029-90B8-CED0-74C440DE286B}"/>
              </a:ext>
            </a:extLst>
          </p:cNvPr>
          <p:cNvGrpSpPr/>
          <p:nvPr/>
        </p:nvGrpSpPr>
        <p:grpSpPr>
          <a:xfrm>
            <a:off x="6347919" y="884548"/>
            <a:ext cx="1409847" cy="1446658"/>
            <a:chOff x="6345993" y="1583399"/>
            <a:chExt cx="1409847" cy="144665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C327BE4-26C8-F07F-8518-E12A8B833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CC9095-EBE5-B841-78E4-596C011BDD40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51EFF20-59B9-BBA7-3C64-E0CBB78B5F5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71FBA67-9C9D-A5DF-87D8-B3D87A5342D3}"/>
              </a:ext>
            </a:extLst>
          </p:cNvPr>
          <p:cNvCxnSpPr>
            <a:stCxn id="19" idx="2"/>
            <a:endCxn id="81" idx="2"/>
          </p:cNvCxnSpPr>
          <p:nvPr/>
        </p:nvCxnSpPr>
        <p:spPr>
          <a:xfrm rot="5400000">
            <a:off x="6187534" y="1501495"/>
            <a:ext cx="26954" cy="1686377"/>
          </a:xfrm>
          <a:prstGeom prst="bentConnector3">
            <a:avLst>
              <a:gd name="adj1" fmla="val 9481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1E41E3-A90E-311A-58F0-C5E4CA0E5986}"/>
              </a:ext>
            </a:extLst>
          </p:cNvPr>
          <p:cNvSpPr txBox="1"/>
          <p:nvPr/>
        </p:nvSpPr>
        <p:spPr>
          <a:xfrm>
            <a:off x="5856900" y="231597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iterar</a:t>
            </a:r>
            <a:endParaRPr lang="es-ES_tradnl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D8C390D3-EC23-76B6-3AAA-3FD267C372EA}"/>
              </a:ext>
            </a:extLst>
          </p:cNvPr>
          <p:cNvCxnSpPr>
            <a:cxnSpLocks/>
          </p:cNvCxnSpPr>
          <p:nvPr/>
        </p:nvCxnSpPr>
        <p:spPr>
          <a:xfrm flipV="1">
            <a:off x="7727688" y="1587989"/>
            <a:ext cx="1708186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B7CC1C-B4AC-C24E-1E78-58449942261A}"/>
              </a:ext>
            </a:extLst>
          </p:cNvPr>
          <p:cNvSpPr txBox="1"/>
          <p:nvPr/>
        </p:nvSpPr>
        <p:spPr>
          <a:xfrm>
            <a:off x="8275822" y="1310128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2D2F7AC-2038-D8C6-FF38-6B7BB38569C8}"/>
              </a:ext>
            </a:extLst>
          </p:cNvPr>
          <p:cNvCxnSpPr>
            <a:cxnSpLocks/>
          </p:cNvCxnSpPr>
          <p:nvPr/>
        </p:nvCxnSpPr>
        <p:spPr>
          <a:xfrm>
            <a:off x="2891755" y="1122549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0A7B8A-DC92-40BA-CA82-CD2F1B66DBFA}"/>
              </a:ext>
            </a:extLst>
          </p:cNvPr>
          <p:cNvCxnSpPr/>
          <p:nvPr/>
        </p:nvCxnSpPr>
        <p:spPr>
          <a:xfrm>
            <a:off x="-64655" y="3094184"/>
            <a:ext cx="1226589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51C7C6-0531-6C1B-4EC4-FD47F6E25D1E}"/>
              </a:ext>
            </a:extLst>
          </p:cNvPr>
          <p:cNvSpPr txBox="1"/>
          <p:nvPr/>
        </p:nvSpPr>
        <p:spPr>
          <a:xfrm>
            <a:off x="9756143" y="774493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score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FBB1A73-1862-8D5C-F52E-85103F9C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6705"/>
              </p:ext>
            </p:extLst>
          </p:nvPr>
        </p:nvGraphicFramePr>
        <p:xfrm>
          <a:off x="9573383" y="1166854"/>
          <a:ext cx="2398251" cy="1126671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8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99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1011611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80153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80153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80153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0DC498-8407-10BE-BC00-2499E6B1B349}"/>
              </a:ext>
            </a:extLst>
          </p:cNvPr>
          <p:cNvGrpSpPr/>
          <p:nvPr/>
        </p:nvGrpSpPr>
        <p:grpSpPr>
          <a:xfrm>
            <a:off x="376858" y="2352366"/>
            <a:ext cx="1417376" cy="511437"/>
            <a:chOff x="562495" y="2913444"/>
            <a:chExt cx="1417376" cy="5114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39994-933D-1507-4FFF-545FE18DC8C4}"/>
                </a:ext>
              </a:extLst>
            </p:cNvPr>
            <p:cNvSpPr txBox="1"/>
            <p:nvPr/>
          </p:nvSpPr>
          <p:spPr>
            <a:xfrm>
              <a:off x="562495" y="2913444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Datos tabulares</a:t>
              </a:r>
              <a:endParaRPr lang="es-ES_tradnl" sz="20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3C5BCB-8306-014A-C40F-79B3FEE15377}"/>
                </a:ext>
              </a:extLst>
            </p:cNvPr>
            <p:cNvSpPr txBox="1"/>
            <p:nvPr/>
          </p:nvSpPr>
          <p:spPr>
            <a:xfrm>
              <a:off x="711575" y="3147882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2896 películas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B6CBCDC-6D2F-4E15-DE7E-C3415D90EC49}"/>
              </a:ext>
            </a:extLst>
          </p:cNvPr>
          <p:cNvGrpSpPr/>
          <p:nvPr/>
        </p:nvGrpSpPr>
        <p:grpSpPr>
          <a:xfrm>
            <a:off x="4980696" y="885695"/>
            <a:ext cx="754251" cy="1472465"/>
            <a:chOff x="6374185" y="1916483"/>
            <a:chExt cx="754251" cy="81660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CC8C1C9-626C-AFD3-800F-AFF063B25419}"/>
                </a:ext>
              </a:extLst>
            </p:cNvPr>
            <p:cNvSpPr/>
            <p:nvPr/>
          </p:nvSpPr>
          <p:spPr>
            <a:xfrm>
              <a:off x="6374185" y="1916483"/>
              <a:ext cx="754251" cy="816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6772B66-E18F-D0EB-BC28-BD8F29C0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8994" y="2268659"/>
              <a:ext cx="544632" cy="32813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559842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1020362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9256D49-96B4-DFBF-5472-21913117619D}"/>
              </a:ext>
            </a:extLst>
          </p:cNvPr>
          <p:cNvCxnSpPr>
            <a:cxnSpLocks/>
          </p:cNvCxnSpPr>
          <p:nvPr/>
        </p:nvCxnSpPr>
        <p:spPr>
          <a:xfrm>
            <a:off x="2899673" y="1611420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D897FD-D97F-4B2D-57A2-CA26747C5CA9}"/>
              </a:ext>
            </a:extLst>
          </p:cNvPr>
          <p:cNvCxnSpPr>
            <a:cxnSpLocks/>
          </p:cNvCxnSpPr>
          <p:nvPr/>
        </p:nvCxnSpPr>
        <p:spPr>
          <a:xfrm flipV="1">
            <a:off x="5726639" y="1101389"/>
            <a:ext cx="642330" cy="2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547812-B029-90B8-CED0-74C440DE286B}"/>
              </a:ext>
            </a:extLst>
          </p:cNvPr>
          <p:cNvGrpSpPr/>
          <p:nvPr/>
        </p:nvGrpSpPr>
        <p:grpSpPr>
          <a:xfrm>
            <a:off x="6347919" y="884548"/>
            <a:ext cx="1409847" cy="1446658"/>
            <a:chOff x="6345993" y="1583399"/>
            <a:chExt cx="1409847" cy="144665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C327BE4-26C8-F07F-8518-E12A8B833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CC9095-EBE5-B841-78E4-596C011BDD40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51EFF20-59B9-BBA7-3C64-E0CBB78B5F5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71FBA67-9C9D-A5DF-87D8-B3D87A5342D3}"/>
              </a:ext>
            </a:extLst>
          </p:cNvPr>
          <p:cNvCxnSpPr>
            <a:stCxn id="19" idx="2"/>
            <a:endCxn id="81" idx="2"/>
          </p:cNvCxnSpPr>
          <p:nvPr/>
        </p:nvCxnSpPr>
        <p:spPr>
          <a:xfrm rot="5400000">
            <a:off x="6187534" y="1501495"/>
            <a:ext cx="26954" cy="1686377"/>
          </a:xfrm>
          <a:prstGeom prst="bentConnector3">
            <a:avLst>
              <a:gd name="adj1" fmla="val 9481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1E41E3-A90E-311A-58F0-C5E4CA0E5986}"/>
              </a:ext>
            </a:extLst>
          </p:cNvPr>
          <p:cNvSpPr txBox="1"/>
          <p:nvPr/>
        </p:nvSpPr>
        <p:spPr>
          <a:xfrm>
            <a:off x="5856900" y="231597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iterar</a:t>
            </a:r>
            <a:endParaRPr lang="es-ES_tradnl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D8C390D3-EC23-76B6-3AAA-3FD267C372EA}"/>
              </a:ext>
            </a:extLst>
          </p:cNvPr>
          <p:cNvCxnSpPr>
            <a:cxnSpLocks/>
          </p:cNvCxnSpPr>
          <p:nvPr/>
        </p:nvCxnSpPr>
        <p:spPr>
          <a:xfrm flipV="1">
            <a:off x="7727688" y="1587989"/>
            <a:ext cx="1708186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B7CC1C-B4AC-C24E-1E78-58449942261A}"/>
              </a:ext>
            </a:extLst>
          </p:cNvPr>
          <p:cNvSpPr txBox="1"/>
          <p:nvPr/>
        </p:nvSpPr>
        <p:spPr>
          <a:xfrm>
            <a:off x="8275822" y="1310128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2D2F7AC-2038-D8C6-FF38-6B7BB38569C8}"/>
              </a:ext>
            </a:extLst>
          </p:cNvPr>
          <p:cNvCxnSpPr>
            <a:cxnSpLocks/>
          </p:cNvCxnSpPr>
          <p:nvPr/>
        </p:nvCxnSpPr>
        <p:spPr>
          <a:xfrm>
            <a:off x="2891755" y="1122549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60B2B3-AFCD-180F-AE02-B2E7F857910C}"/>
              </a:ext>
            </a:extLst>
          </p:cNvPr>
          <p:cNvSpPr txBox="1"/>
          <p:nvPr/>
        </p:nvSpPr>
        <p:spPr>
          <a:xfrm>
            <a:off x="157941" y="3300765"/>
            <a:ext cx="7062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Ingeniería de 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Variables asociadas a los directores (LOO target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encoding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Variables asociadas a longitudes (del reparto, descripciones,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etc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Proporciones de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likes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facebook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(película, actores,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etc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0A7B8A-DC92-40BA-CA82-CD2F1B66DBFA}"/>
              </a:ext>
            </a:extLst>
          </p:cNvPr>
          <p:cNvCxnSpPr/>
          <p:nvPr/>
        </p:nvCxnSpPr>
        <p:spPr>
          <a:xfrm>
            <a:off x="-64655" y="3094184"/>
            <a:ext cx="1226589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51C7C6-0531-6C1B-4EC4-FD47F6E25D1E}"/>
              </a:ext>
            </a:extLst>
          </p:cNvPr>
          <p:cNvSpPr txBox="1"/>
          <p:nvPr/>
        </p:nvSpPr>
        <p:spPr>
          <a:xfrm>
            <a:off x="9756143" y="774493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score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FBB1A73-1862-8D5C-F52E-85103F9C927C}"/>
              </a:ext>
            </a:extLst>
          </p:cNvPr>
          <p:cNvGraphicFramePr>
            <a:graphicFrameLocks noGrp="1"/>
          </p:cNvGraphicFramePr>
          <p:nvPr/>
        </p:nvGraphicFramePr>
        <p:xfrm>
          <a:off x="9573383" y="1166854"/>
          <a:ext cx="2398251" cy="1126671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8646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D83FFBA2-52E0-82EB-A2B8-5CDAF1D00535}"/>
              </a:ext>
            </a:extLst>
          </p:cNvPr>
          <p:cNvGrpSpPr/>
          <p:nvPr/>
        </p:nvGrpSpPr>
        <p:grpSpPr>
          <a:xfrm>
            <a:off x="6819528" y="3294037"/>
            <a:ext cx="4846112" cy="3327999"/>
            <a:chOff x="6650533" y="2658296"/>
            <a:chExt cx="5330723" cy="366079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15D5752-1261-BD7F-5D1C-DB79D9CF4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633" b="47884"/>
            <a:stretch/>
          </p:blipFill>
          <p:spPr>
            <a:xfrm>
              <a:off x="7483902" y="2658296"/>
              <a:ext cx="4497353" cy="324923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8966EF8-0D83-E767-CE6C-9086D8FD6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" t="93723" r="-18" b="-298"/>
            <a:stretch/>
          </p:blipFill>
          <p:spPr>
            <a:xfrm>
              <a:off x="6650533" y="5909121"/>
              <a:ext cx="5330723" cy="409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29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1011611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80153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80153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80153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0DC498-8407-10BE-BC00-2499E6B1B349}"/>
              </a:ext>
            </a:extLst>
          </p:cNvPr>
          <p:cNvGrpSpPr/>
          <p:nvPr/>
        </p:nvGrpSpPr>
        <p:grpSpPr>
          <a:xfrm>
            <a:off x="376858" y="2352366"/>
            <a:ext cx="1417376" cy="511437"/>
            <a:chOff x="562495" y="2913444"/>
            <a:chExt cx="1417376" cy="5114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39994-933D-1507-4FFF-545FE18DC8C4}"/>
                </a:ext>
              </a:extLst>
            </p:cNvPr>
            <p:cNvSpPr txBox="1"/>
            <p:nvPr/>
          </p:nvSpPr>
          <p:spPr>
            <a:xfrm>
              <a:off x="562495" y="2913444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Datos tabulares</a:t>
              </a:r>
              <a:endParaRPr lang="es-ES_tradnl" sz="20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3C5BCB-8306-014A-C40F-79B3FEE15377}"/>
                </a:ext>
              </a:extLst>
            </p:cNvPr>
            <p:cNvSpPr txBox="1"/>
            <p:nvPr/>
          </p:nvSpPr>
          <p:spPr>
            <a:xfrm>
              <a:off x="711575" y="3147882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2896 películas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B6CBCDC-6D2F-4E15-DE7E-C3415D90EC49}"/>
              </a:ext>
            </a:extLst>
          </p:cNvPr>
          <p:cNvGrpSpPr/>
          <p:nvPr/>
        </p:nvGrpSpPr>
        <p:grpSpPr>
          <a:xfrm>
            <a:off x="4980696" y="885695"/>
            <a:ext cx="754251" cy="1472465"/>
            <a:chOff x="6374185" y="1916483"/>
            <a:chExt cx="754251" cy="81660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CC8C1C9-626C-AFD3-800F-AFF063B25419}"/>
                </a:ext>
              </a:extLst>
            </p:cNvPr>
            <p:cNvSpPr/>
            <p:nvPr/>
          </p:nvSpPr>
          <p:spPr>
            <a:xfrm>
              <a:off x="6374185" y="1916483"/>
              <a:ext cx="754251" cy="816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6772B66-E18F-D0EB-BC28-BD8F29C0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8994" y="2268659"/>
              <a:ext cx="544632" cy="32813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559842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1020362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9256D49-96B4-DFBF-5472-21913117619D}"/>
              </a:ext>
            </a:extLst>
          </p:cNvPr>
          <p:cNvCxnSpPr>
            <a:cxnSpLocks/>
          </p:cNvCxnSpPr>
          <p:nvPr/>
        </p:nvCxnSpPr>
        <p:spPr>
          <a:xfrm>
            <a:off x="2899673" y="1611420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D897FD-D97F-4B2D-57A2-CA26747C5CA9}"/>
              </a:ext>
            </a:extLst>
          </p:cNvPr>
          <p:cNvCxnSpPr>
            <a:cxnSpLocks/>
          </p:cNvCxnSpPr>
          <p:nvPr/>
        </p:nvCxnSpPr>
        <p:spPr>
          <a:xfrm flipV="1">
            <a:off x="5726639" y="1101389"/>
            <a:ext cx="642330" cy="2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547812-B029-90B8-CED0-74C440DE286B}"/>
              </a:ext>
            </a:extLst>
          </p:cNvPr>
          <p:cNvGrpSpPr/>
          <p:nvPr/>
        </p:nvGrpSpPr>
        <p:grpSpPr>
          <a:xfrm>
            <a:off x="6347919" y="884548"/>
            <a:ext cx="1409847" cy="1446658"/>
            <a:chOff x="6345993" y="1583399"/>
            <a:chExt cx="1409847" cy="144665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C327BE4-26C8-F07F-8518-E12A8B833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CC9095-EBE5-B841-78E4-596C011BDD40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51EFF20-59B9-BBA7-3C64-E0CBB78B5F5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71FBA67-9C9D-A5DF-87D8-B3D87A5342D3}"/>
              </a:ext>
            </a:extLst>
          </p:cNvPr>
          <p:cNvCxnSpPr>
            <a:stCxn id="19" idx="2"/>
            <a:endCxn id="81" idx="2"/>
          </p:cNvCxnSpPr>
          <p:nvPr/>
        </p:nvCxnSpPr>
        <p:spPr>
          <a:xfrm rot="5400000">
            <a:off x="6187534" y="1501495"/>
            <a:ext cx="26954" cy="1686377"/>
          </a:xfrm>
          <a:prstGeom prst="bentConnector3">
            <a:avLst>
              <a:gd name="adj1" fmla="val 9481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1E41E3-A90E-311A-58F0-C5E4CA0E5986}"/>
              </a:ext>
            </a:extLst>
          </p:cNvPr>
          <p:cNvSpPr txBox="1"/>
          <p:nvPr/>
        </p:nvSpPr>
        <p:spPr>
          <a:xfrm>
            <a:off x="5856900" y="231597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iterar</a:t>
            </a:r>
            <a:endParaRPr lang="es-ES_tradnl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D8C390D3-EC23-76B6-3AAA-3FD267C372EA}"/>
              </a:ext>
            </a:extLst>
          </p:cNvPr>
          <p:cNvCxnSpPr>
            <a:cxnSpLocks/>
          </p:cNvCxnSpPr>
          <p:nvPr/>
        </p:nvCxnSpPr>
        <p:spPr>
          <a:xfrm flipV="1">
            <a:off x="7727688" y="1587989"/>
            <a:ext cx="1708186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B7CC1C-B4AC-C24E-1E78-58449942261A}"/>
              </a:ext>
            </a:extLst>
          </p:cNvPr>
          <p:cNvSpPr txBox="1"/>
          <p:nvPr/>
        </p:nvSpPr>
        <p:spPr>
          <a:xfrm>
            <a:off x="8275822" y="1310128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2D2F7AC-2038-D8C6-FF38-6B7BB38569C8}"/>
              </a:ext>
            </a:extLst>
          </p:cNvPr>
          <p:cNvCxnSpPr>
            <a:cxnSpLocks/>
          </p:cNvCxnSpPr>
          <p:nvPr/>
        </p:nvCxnSpPr>
        <p:spPr>
          <a:xfrm>
            <a:off x="2891755" y="1122549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60B2B3-AFCD-180F-AE02-B2E7F857910C}"/>
              </a:ext>
            </a:extLst>
          </p:cNvPr>
          <p:cNvSpPr txBox="1"/>
          <p:nvPr/>
        </p:nvSpPr>
        <p:spPr>
          <a:xfrm>
            <a:off x="157941" y="3300765"/>
            <a:ext cx="7062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Ingeniería de 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Variables asociadas a los directores (LOO target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encoding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Variables asociadas a longitudes (del reparto, descripciones,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etc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Proporciones de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likes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facebook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(película, actores, </a:t>
            </a:r>
            <a:r>
              <a:rPr lang="es-ES_trad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etc</a:t>
            </a:r>
            <a:r>
              <a:rPr lang="es-ES_trad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0A7B8A-DC92-40BA-CA82-CD2F1B66DBFA}"/>
              </a:ext>
            </a:extLst>
          </p:cNvPr>
          <p:cNvCxnSpPr/>
          <p:nvPr/>
        </p:nvCxnSpPr>
        <p:spPr>
          <a:xfrm>
            <a:off x="-64655" y="3094184"/>
            <a:ext cx="1226589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51C7C6-0531-6C1B-4EC4-FD47F6E25D1E}"/>
              </a:ext>
            </a:extLst>
          </p:cNvPr>
          <p:cNvSpPr txBox="1"/>
          <p:nvPr/>
        </p:nvSpPr>
        <p:spPr>
          <a:xfrm>
            <a:off x="9756143" y="774493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score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FBB1A73-1862-8D5C-F52E-85103F9C927C}"/>
              </a:ext>
            </a:extLst>
          </p:cNvPr>
          <p:cNvGraphicFramePr>
            <a:graphicFrameLocks noGrp="1"/>
          </p:cNvGraphicFramePr>
          <p:nvPr/>
        </p:nvGraphicFramePr>
        <p:xfrm>
          <a:off x="9573383" y="1166854"/>
          <a:ext cx="2398251" cy="1126671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8646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D83FFBA2-52E0-82EB-A2B8-5CDAF1D00535}"/>
              </a:ext>
            </a:extLst>
          </p:cNvPr>
          <p:cNvGrpSpPr/>
          <p:nvPr/>
        </p:nvGrpSpPr>
        <p:grpSpPr>
          <a:xfrm>
            <a:off x="6819528" y="3294037"/>
            <a:ext cx="4846112" cy="3327999"/>
            <a:chOff x="6650533" y="2658296"/>
            <a:chExt cx="5330723" cy="366079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15D5752-1261-BD7F-5D1C-DB79D9CF4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633" b="47884"/>
            <a:stretch/>
          </p:blipFill>
          <p:spPr>
            <a:xfrm>
              <a:off x="7483902" y="2658296"/>
              <a:ext cx="4497353" cy="324923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8966EF8-0D83-E767-CE6C-9086D8FD6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" t="93723" r="-18" b="-298"/>
            <a:stretch/>
          </p:blipFill>
          <p:spPr>
            <a:xfrm>
              <a:off x="6650533" y="5909121"/>
              <a:ext cx="5330723" cy="409974"/>
            </a:xfrm>
            <a:prstGeom prst="rect">
              <a:avLst/>
            </a:prstGeom>
          </p:spPr>
        </p:pic>
      </p:grpSp>
      <p:pic>
        <p:nvPicPr>
          <p:cNvPr id="1026" name="Picture 2" descr="Validation Techniques For Model Evaluation - The Click Reader">
            <a:extLst>
              <a:ext uri="{FF2B5EF4-FFF2-40B4-BE49-F238E27FC236}">
                <a16:creationId xmlns:a16="http://schemas.microsoft.com/office/drawing/2014/main" id="{154A1E4B-FB60-5CBF-E4D2-09514FC7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27" y="4995541"/>
            <a:ext cx="3210535" cy="144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5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1711528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880070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880070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880070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3BB1FE-A7A5-49E2-4589-280ADAA40EF2}"/>
              </a:ext>
            </a:extLst>
          </p:cNvPr>
          <p:cNvGrpSpPr/>
          <p:nvPr/>
        </p:nvGrpSpPr>
        <p:grpSpPr>
          <a:xfrm>
            <a:off x="674217" y="4601654"/>
            <a:ext cx="1130417" cy="2078413"/>
            <a:chOff x="665750" y="4107784"/>
            <a:chExt cx="1130417" cy="207841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121F49-B830-ED02-6F6A-464B1F2E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11" y="4445846"/>
              <a:ext cx="768856" cy="11370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74B367-7776-202E-6F50-33CF7021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517" y="4219960"/>
              <a:ext cx="845742" cy="1250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74C067-30DC-DA47-314B-EC5F94C35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750" y="4107784"/>
              <a:ext cx="845742" cy="12508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F782-564E-5634-A898-1783071572F4}"/>
                </a:ext>
              </a:extLst>
            </p:cNvPr>
            <p:cNvSpPr txBox="1"/>
            <p:nvPr/>
          </p:nvSpPr>
          <p:spPr>
            <a:xfrm>
              <a:off x="766861" y="5660752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Pósteres</a:t>
              </a:r>
              <a:endParaRPr lang="es-ES_tradnl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D43ACB-7654-E6DD-0A32-A0B9EF4A2CFB}"/>
                </a:ext>
              </a:extLst>
            </p:cNvPr>
            <p:cNvSpPr txBox="1"/>
            <p:nvPr/>
          </p:nvSpPr>
          <p:spPr>
            <a:xfrm>
              <a:off x="721177" y="5909198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2894 x .jpg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0DC498-8407-10BE-BC00-2499E6B1B349}"/>
              </a:ext>
            </a:extLst>
          </p:cNvPr>
          <p:cNvGrpSpPr/>
          <p:nvPr/>
        </p:nvGrpSpPr>
        <p:grpSpPr>
          <a:xfrm>
            <a:off x="376858" y="3052283"/>
            <a:ext cx="1417376" cy="511437"/>
            <a:chOff x="562495" y="2913444"/>
            <a:chExt cx="1417376" cy="5114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39994-933D-1507-4FFF-545FE18DC8C4}"/>
                </a:ext>
              </a:extLst>
            </p:cNvPr>
            <p:cNvSpPr txBox="1"/>
            <p:nvPr/>
          </p:nvSpPr>
          <p:spPr>
            <a:xfrm>
              <a:off x="562495" y="2913444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Datos tabulares</a:t>
              </a:r>
              <a:endParaRPr lang="es-ES_tradnl" sz="20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3C5BCB-8306-014A-C40F-79B3FEE15377}"/>
                </a:ext>
              </a:extLst>
            </p:cNvPr>
            <p:cNvSpPr txBox="1"/>
            <p:nvPr/>
          </p:nvSpPr>
          <p:spPr>
            <a:xfrm>
              <a:off x="711575" y="3147882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2896 películas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6944F24-5470-DA75-CDF3-52E031D1A05E}"/>
              </a:ext>
            </a:extLst>
          </p:cNvPr>
          <p:cNvSpPr txBox="1"/>
          <p:nvPr/>
        </p:nvSpPr>
        <p:spPr>
          <a:xfrm>
            <a:off x="3313068" y="6351333"/>
            <a:ext cx="25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Pre-trained resnet + finetuning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39591B5-F949-A257-9B8F-2CBCC5D14D52}"/>
              </a:ext>
            </a:extLst>
          </p:cNvPr>
          <p:cNvCxnSpPr>
            <a:cxnSpLocks/>
          </p:cNvCxnSpPr>
          <p:nvPr/>
        </p:nvCxnSpPr>
        <p:spPr>
          <a:xfrm>
            <a:off x="5278768" y="5818518"/>
            <a:ext cx="1527824" cy="597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D4012BD-668C-DAE9-09A7-0E80D3FE00E6}"/>
              </a:ext>
            </a:extLst>
          </p:cNvPr>
          <p:cNvCxnSpPr>
            <a:cxnSpLocks/>
          </p:cNvCxnSpPr>
          <p:nvPr/>
        </p:nvCxnSpPr>
        <p:spPr>
          <a:xfrm>
            <a:off x="8038562" y="5805698"/>
            <a:ext cx="347997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4554224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E6039BF-3A5E-3FD2-B252-2672E799ACEE}"/>
              </a:ext>
            </a:extLst>
          </p:cNvPr>
          <p:cNvSpPr/>
          <p:nvPr/>
        </p:nvSpPr>
        <p:spPr>
          <a:xfrm>
            <a:off x="2006728" y="5710320"/>
            <a:ext cx="876615" cy="21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Imágen</a:t>
            </a:r>
            <a:endParaRPr lang="es-ES_tradnl" sz="28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B6CBCDC-6D2F-4E15-DE7E-C3415D90EC49}"/>
              </a:ext>
            </a:extLst>
          </p:cNvPr>
          <p:cNvGrpSpPr/>
          <p:nvPr/>
        </p:nvGrpSpPr>
        <p:grpSpPr>
          <a:xfrm>
            <a:off x="4980696" y="1585612"/>
            <a:ext cx="754251" cy="1472465"/>
            <a:chOff x="6374185" y="1916483"/>
            <a:chExt cx="754251" cy="81660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CC8C1C9-626C-AFD3-800F-AFF063B25419}"/>
                </a:ext>
              </a:extLst>
            </p:cNvPr>
            <p:cNvSpPr/>
            <p:nvPr/>
          </p:nvSpPr>
          <p:spPr>
            <a:xfrm>
              <a:off x="6374185" y="1916483"/>
              <a:ext cx="754251" cy="816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6772B66-E18F-D0EB-BC28-BD8F29C0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8994" y="2268659"/>
              <a:ext cx="544632" cy="328131"/>
            </a:xfrm>
            <a:prstGeom prst="rect">
              <a:avLst/>
            </a:prstGeom>
          </p:spPr>
        </p:pic>
      </p:grp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</p:cNvCxnSpPr>
          <p:nvPr/>
        </p:nvCxnSpPr>
        <p:spPr>
          <a:xfrm>
            <a:off x="2889592" y="1823330"/>
            <a:ext cx="5530005" cy="1842218"/>
          </a:xfrm>
          <a:prstGeom prst="bentConnector3">
            <a:avLst>
              <a:gd name="adj1" fmla="val 995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4168462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4275948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2259759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1720279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2806087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sp>
        <p:nvSpPr>
          <p:cNvPr id="167" name="Round Same-side Corner of Rectangle 166">
            <a:extLst>
              <a:ext uri="{FF2B5EF4-FFF2-40B4-BE49-F238E27FC236}">
                <a16:creationId xmlns:a16="http://schemas.microsoft.com/office/drawing/2014/main" id="{243DE0C3-12EF-B796-F249-845FF66824A3}"/>
              </a:ext>
            </a:extLst>
          </p:cNvPr>
          <p:cNvSpPr/>
          <p:nvPr/>
        </p:nvSpPr>
        <p:spPr>
          <a:xfrm>
            <a:off x="2008347" y="5924340"/>
            <a:ext cx="868783" cy="262820"/>
          </a:xfrm>
          <a:prstGeom prst="round2SameRect">
            <a:avLst>
              <a:gd name="adj1" fmla="val 0"/>
              <a:gd name="adj2" fmla="val 25096"/>
            </a:avLst>
          </a:prstGeom>
          <a:solidFill>
            <a:srgbClr val="FFC000">
              <a:alpha val="16813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7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 3 x 224 x 244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4554533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4173985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4190716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4554533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4556712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99DD03A1-5415-AA70-0DB7-72E75DD27D46}"/>
              </a:ext>
            </a:extLst>
          </p:cNvPr>
          <p:cNvCxnSpPr>
            <a:cxnSpLocks/>
          </p:cNvCxnSpPr>
          <p:nvPr/>
        </p:nvCxnSpPr>
        <p:spPr>
          <a:xfrm>
            <a:off x="2849116" y="5827209"/>
            <a:ext cx="1321520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4DBEECC-CADE-9927-D964-DC53607F7CF2}"/>
              </a:ext>
            </a:extLst>
          </p:cNvPr>
          <p:cNvSpPr txBox="1"/>
          <p:nvPr/>
        </p:nvSpPr>
        <p:spPr>
          <a:xfrm>
            <a:off x="550480" y="215310"/>
            <a:ext cx="1112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CLASIFICACIÓN Y REGRESIÓN EN DATASET DE PELÍCULAS</a:t>
            </a: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</p:cNvCxnSpPr>
          <p:nvPr/>
        </p:nvCxnSpPr>
        <p:spPr>
          <a:xfrm>
            <a:off x="2899519" y="2308126"/>
            <a:ext cx="5520078" cy="1550561"/>
          </a:xfrm>
          <a:prstGeom prst="bentConnector3">
            <a:avLst>
              <a:gd name="adj1" fmla="val 6095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9256D49-96B4-DFBF-5472-21913117619D}"/>
              </a:ext>
            </a:extLst>
          </p:cNvPr>
          <p:cNvCxnSpPr>
            <a:cxnSpLocks/>
          </p:cNvCxnSpPr>
          <p:nvPr/>
        </p:nvCxnSpPr>
        <p:spPr>
          <a:xfrm>
            <a:off x="2899673" y="2311337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D897FD-D97F-4B2D-57A2-CA26747C5CA9}"/>
              </a:ext>
            </a:extLst>
          </p:cNvPr>
          <p:cNvCxnSpPr>
            <a:cxnSpLocks/>
          </p:cNvCxnSpPr>
          <p:nvPr/>
        </p:nvCxnSpPr>
        <p:spPr>
          <a:xfrm flipV="1">
            <a:off x="5726639" y="1801306"/>
            <a:ext cx="642330" cy="2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>
            <a:off x="2883343" y="2909138"/>
            <a:ext cx="328828" cy="16286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547812-B029-90B8-CED0-74C440DE286B}"/>
              </a:ext>
            </a:extLst>
          </p:cNvPr>
          <p:cNvGrpSpPr/>
          <p:nvPr/>
        </p:nvGrpSpPr>
        <p:grpSpPr>
          <a:xfrm>
            <a:off x="6347919" y="1584465"/>
            <a:ext cx="1409847" cy="1446658"/>
            <a:chOff x="6345993" y="1583399"/>
            <a:chExt cx="1409847" cy="144665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C327BE4-26C8-F07F-8518-E12A8B833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CC9095-EBE5-B841-78E4-596C011BDD40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51EFF20-59B9-BBA7-3C64-E0CBB78B5F5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71FBA67-9C9D-A5DF-87D8-B3D87A5342D3}"/>
              </a:ext>
            </a:extLst>
          </p:cNvPr>
          <p:cNvCxnSpPr>
            <a:stCxn id="19" idx="2"/>
            <a:endCxn id="81" idx="2"/>
          </p:cNvCxnSpPr>
          <p:nvPr/>
        </p:nvCxnSpPr>
        <p:spPr>
          <a:xfrm rot="5400000">
            <a:off x="6187534" y="2201412"/>
            <a:ext cx="26954" cy="1686377"/>
          </a:xfrm>
          <a:prstGeom prst="bentConnector3">
            <a:avLst>
              <a:gd name="adj1" fmla="val 9481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1E41E3-A90E-311A-58F0-C5E4CA0E5986}"/>
              </a:ext>
            </a:extLst>
          </p:cNvPr>
          <p:cNvSpPr txBox="1"/>
          <p:nvPr/>
        </p:nvSpPr>
        <p:spPr>
          <a:xfrm>
            <a:off x="5856900" y="3015892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iterar</a:t>
            </a:r>
            <a:endParaRPr lang="es-ES_tradnl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D8C390D3-EC23-76B6-3AAA-3FD267C372EA}"/>
              </a:ext>
            </a:extLst>
          </p:cNvPr>
          <p:cNvCxnSpPr>
            <a:cxnSpLocks/>
          </p:cNvCxnSpPr>
          <p:nvPr/>
        </p:nvCxnSpPr>
        <p:spPr>
          <a:xfrm flipV="1">
            <a:off x="7727688" y="2287906"/>
            <a:ext cx="1708186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5018910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B7CC1C-B4AC-C24E-1E78-58449942261A}"/>
              </a:ext>
            </a:extLst>
          </p:cNvPr>
          <p:cNvSpPr txBox="1"/>
          <p:nvPr/>
        </p:nvSpPr>
        <p:spPr>
          <a:xfrm>
            <a:off x="8275822" y="2010045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3563720"/>
            <a:ext cx="1010839" cy="2583831"/>
            <a:chOff x="8394459" y="3563720"/>
            <a:chExt cx="1010839" cy="25838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3563720"/>
              <a:ext cx="754251" cy="2563673"/>
              <a:chOff x="8586061" y="3336311"/>
              <a:chExt cx="754251" cy="1805925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336311"/>
                <a:ext cx="754251" cy="18059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0337" y="3995863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2D2F7AC-2038-D8C6-FF38-6B7BB38569C8}"/>
              </a:ext>
            </a:extLst>
          </p:cNvPr>
          <p:cNvCxnSpPr>
            <a:cxnSpLocks/>
          </p:cNvCxnSpPr>
          <p:nvPr/>
        </p:nvCxnSpPr>
        <p:spPr>
          <a:xfrm>
            <a:off x="2891755" y="1822466"/>
            <a:ext cx="1987213" cy="9042"/>
          </a:xfrm>
          <a:prstGeom prst="bentConnector3">
            <a:avLst>
              <a:gd name="adj1" fmla="val 98103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D49B1AA-A028-1844-AB78-7612B97540AF}"/>
              </a:ext>
            </a:extLst>
          </p:cNvPr>
          <p:cNvSpPr txBox="1"/>
          <p:nvPr/>
        </p:nvSpPr>
        <p:spPr>
          <a:xfrm>
            <a:off x="9764730" y="1474410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4BDA0-66A0-CC2E-170B-81C671EF7350}"/>
              </a:ext>
            </a:extLst>
          </p:cNvPr>
          <p:cNvSpPr txBox="1"/>
          <p:nvPr/>
        </p:nvSpPr>
        <p:spPr>
          <a:xfrm>
            <a:off x="9764730" y="4218330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CAFEE7-AEA9-40F7-50D4-0894622F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07652"/>
              </p:ext>
            </p:extLst>
          </p:nvPr>
        </p:nvGraphicFramePr>
        <p:xfrm>
          <a:off x="9581970" y="1866771"/>
          <a:ext cx="2398251" cy="1126671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8646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239B0F5-73D8-602A-4FC6-DED136164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9955"/>
              </p:ext>
            </p:extLst>
          </p:nvPr>
        </p:nvGraphicFramePr>
        <p:xfrm>
          <a:off x="9577714" y="4609383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0AF076-4622-7E98-177D-DDEA6CDD0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70" y="5464843"/>
            <a:ext cx="998492" cy="7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F9AEB0-B06A-983F-BA6A-A2E5FF641B0F}"/>
              </a:ext>
            </a:extLst>
          </p:cNvPr>
          <p:cNvSpPr txBox="1"/>
          <p:nvPr/>
        </p:nvSpPr>
        <p:spPr>
          <a:xfrm>
            <a:off x="6873328" y="4259507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E0B9AB-EC29-E668-3CA5-071E695CBDAC}"/>
              </a:ext>
            </a:extLst>
          </p:cNvPr>
          <p:cNvSpPr txBox="1"/>
          <p:nvPr/>
        </p:nvSpPr>
        <p:spPr>
          <a:xfrm>
            <a:off x="6876097" y="5491292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0.2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0.4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408837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1711528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880070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880070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880070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3BB1FE-A7A5-49E2-4589-280ADAA40EF2}"/>
              </a:ext>
            </a:extLst>
          </p:cNvPr>
          <p:cNvGrpSpPr/>
          <p:nvPr/>
        </p:nvGrpSpPr>
        <p:grpSpPr>
          <a:xfrm>
            <a:off x="674217" y="4601654"/>
            <a:ext cx="1130417" cy="2078413"/>
            <a:chOff x="665750" y="4107784"/>
            <a:chExt cx="1130417" cy="207841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121F49-B830-ED02-6F6A-464B1F2E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11" y="4445846"/>
              <a:ext cx="768856" cy="11370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74B367-7776-202E-6F50-33CF7021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517" y="4219960"/>
              <a:ext cx="845742" cy="1250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74C067-30DC-DA47-314B-EC5F94C35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750" y="4107784"/>
              <a:ext cx="845742" cy="12508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F782-564E-5634-A898-1783071572F4}"/>
                </a:ext>
              </a:extLst>
            </p:cNvPr>
            <p:cNvSpPr txBox="1"/>
            <p:nvPr/>
          </p:nvSpPr>
          <p:spPr>
            <a:xfrm>
              <a:off x="766861" y="5660752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Pósteres</a:t>
              </a:r>
              <a:endParaRPr lang="es-ES_tradnl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D43ACB-7654-E6DD-0A32-A0B9EF4A2CFB}"/>
                </a:ext>
              </a:extLst>
            </p:cNvPr>
            <p:cNvSpPr txBox="1"/>
            <p:nvPr/>
          </p:nvSpPr>
          <p:spPr>
            <a:xfrm>
              <a:off x="721177" y="5909198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2894 x .jpg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0DC498-8407-10BE-BC00-2499E6B1B349}"/>
              </a:ext>
            </a:extLst>
          </p:cNvPr>
          <p:cNvGrpSpPr/>
          <p:nvPr/>
        </p:nvGrpSpPr>
        <p:grpSpPr>
          <a:xfrm>
            <a:off x="376858" y="3052283"/>
            <a:ext cx="1417376" cy="511437"/>
            <a:chOff x="562495" y="2913444"/>
            <a:chExt cx="1417376" cy="5114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39994-933D-1507-4FFF-545FE18DC8C4}"/>
                </a:ext>
              </a:extLst>
            </p:cNvPr>
            <p:cNvSpPr txBox="1"/>
            <p:nvPr/>
          </p:nvSpPr>
          <p:spPr>
            <a:xfrm>
              <a:off x="562495" y="2913444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noProof="1">
                  <a:solidFill>
                    <a:schemeClr val="accent6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Datos tabulares</a:t>
              </a:r>
              <a:endParaRPr lang="es-ES_tradnl" sz="20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3C5BCB-8306-014A-C40F-79B3FEE15377}"/>
                </a:ext>
              </a:extLst>
            </p:cNvPr>
            <p:cNvSpPr txBox="1"/>
            <p:nvPr/>
          </p:nvSpPr>
          <p:spPr>
            <a:xfrm>
              <a:off x="711575" y="3147882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2896 películas</a:t>
              </a:r>
              <a:endPara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6944F24-5470-DA75-CDF3-52E031D1A05E}"/>
              </a:ext>
            </a:extLst>
          </p:cNvPr>
          <p:cNvSpPr txBox="1"/>
          <p:nvPr/>
        </p:nvSpPr>
        <p:spPr>
          <a:xfrm>
            <a:off x="3313068" y="6351333"/>
            <a:ext cx="256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Pre-trained resnet + finetuning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39591B5-F949-A257-9B8F-2CBCC5D14D52}"/>
              </a:ext>
            </a:extLst>
          </p:cNvPr>
          <p:cNvCxnSpPr>
            <a:cxnSpLocks/>
          </p:cNvCxnSpPr>
          <p:nvPr/>
        </p:nvCxnSpPr>
        <p:spPr>
          <a:xfrm>
            <a:off x="5278768" y="5818518"/>
            <a:ext cx="1527824" cy="597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D4012BD-668C-DAE9-09A7-0E80D3FE00E6}"/>
              </a:ext>
            </a:extLst>
          </p:cNvPr>
          <p:cNvCxnSpPr>
            <a:cxnSpLocks/>
          </p:cNvCxnSpPr>
          <p:nvPr/>
        </p:nvCxnSpPr>
        <p:spPr>
          <a:xfrm>
            <a:off x="8038562" y="5805698"/>
            <a:ext cx="347997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4554224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E6039BF-3A5E-3FD2-B252-2672E799ACEE}"/>
              </a:ext>
            </a:extLst>
          </p:cNvPr>
          <p:cNvSpPr/>
          <p:nvPr/>
        </p:nvSpPr>
        <p:spPr>
          <a:xfrm>
            <a:off x="2006728" y="5710320"/>
            <a:ext cx="876615" cy="21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Imágen</a:t>
            </a:r>
            <a:endParaRPr lang="es-ES_tradnl" sz="28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</p:cNvCxnSpPr>
          <p:nvPr/>
        </p:nvCxnSpPr>
        <p:spPr>
          <a:xfrm>
            <a:off x="2889592" y="1823330"/>
            <a:ext cx="5530005" cy="1842218"/>
          </a:xfrm>
          <a:prstGeom prst="bentConnector3">
            <a:avLst>
              <a:gd name="adj1" fmla="val 995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4168462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4275948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2259759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1720279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2806087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sp>
        <p:nvSpPr>
          <p:cNvPr id="167" name="Round Same-side Corner of Rectangle 166">
            <a:extLst>
              <a:ext uri="{FF2B5EF4-FFF2-40B4-BE49-F238E27FC236}">
                <a16:creationId xmlns:a16="http://schemas.microsoft.com/office/drawing/2014/main" id="{243DE0C3-12EF-B796-F249-845FF66824A3}"/>
              </a:ext>
            </a:extLst>
          </p:cNvPr>
          <p:cNvSpPr/>
          <p:nvPr/>
        </p:nvSpPr>
        <p:spPr>
          <a:xfrm>
            <a:off x="2008347" y="5924340"/>
            <a:ext cx="868783" cy="262820"/>
          </a:xfrm>
          <a:prstGeom prst="round2SameRect">
            <a:avLst>
              <a:gd name="adj1" fmla="val 0"/>
              <a:gd name="adj2" fmla="val 25096"/>
            </a:avLst>
          </a:prstGeom>
          <a:solidFill>
            <a:srgbClr val="FFC000">
              <a:alpha val="16813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7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 3 x 224 x 244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4554533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4173985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4190716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4554533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4556712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99DD03A1-5415-AA70-0DB7-72E75DD27D46}"/>
              </a:ext>
            </a:extLst>
          </p:cNvPr>
          <p:cNvCxnSpPr>
            <a:cxnSpLocks/>
          </p:cNvCxnSpPr>
          <p:nvPr/>
        </p:nvCxnSpPr>
        <p:spPr>
          <a:xfrm>
            <a:off x="2849116" y="5827209"/>
            <a:ext cx="1321520" cy="591"/>
          </a:xfrm>
          <a:prstGeom prst="bentConnector3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4DBEECC-CADE-9927-D964-DC53607F7CF2}"/>
              </a:ext>
            </a:extLst>
          </p:cNvPr>
          <p:cNvSpPr txBox="1"/>
          <p:nvPr/>
        </p:nvSpPr>
        <p:spPr>
          <a:xfrm>
            <a:off x="550480" y="215310"/>
            <a:ext cx="1112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CLASIFICACIÓN Y REGRESIÓN EN DATASET DE PELÍCULAS</a:t>
            </a: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</p:cNvCxnSpPr>
          <p:nvPr/>
        </p:nvCxnSpPr>
        <p:spPr>
          <a:xfrm>
            <a:off x="2899519" y="2308126"/>
            <a:ext cx="5520078" cy="1550561"/>
          </a:xfrm>
          <a:prstGeom prst="bentConnector3">
            <a:avLst>
              <a:gd name="adj1" fmla="val 6095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>
            <a:off x="2883343" y="2909138"/>
            <a:ext cx="328828" cy="16286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5018910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3563720"/>
            <a:ext cx="1010839" cy="2583831"/>
            <a:chOff x="8394459" y="3563720"/>
            <a:chExt cx="1010839" cy="25838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3563720"/>
              <a:ext cx="754251" cy="2563673"/>
              <a:chOff x="8586061" y="3336311"/>
              <a:chExt cx="754251" cy="1805925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336311"/>
                <a:ext cx="754251" cy="18059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0337" y="3995863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A01A934-2E34-A96C-7058-8C0B4C644169}"/>
              </a:ext>
            </a:extLst>
          </p:cNvPr>
          <p:cNvSpPr txBox="1"/>
          <p:nvPr/>
        </p:nvSpPr>
        <p:spPr>
          <a:xfrm>
            <a:off x="9764730" y="4218330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609630C-FBFD-B76F-1DEB-1635FF0DB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9955"/>
              </p:ext>
            </p:extLst>
          </p:nvPr>
        </p:nvGraphicFramePr>
        <p:xfrm>
          <a:off x="9577714" y="4609383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8B9EF15-E0B2-36C6-813B-8A7967D6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70" y="5464843"/>
            <a:ext cx="998492" cy="7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B88B46-DA91-F981-FAAD-BF41C784B2EA}"/>
              </a:ext>
            </a:extLst>
          </p:cNvPr>
          <p:cNvSpPr txBox="1"/>
          <p:nvPr/>
        </p:nvSpPr>
        <p:spPr>
          <a:xfrm>
            <a:off x="6873328" y="4259507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DCF3A-39B3-E31A-3F38-7ABCFCFFC4F0}"/>
              </a:ext>
            </a:extLst>
          </p:cNvPr>
          <p:cNvSpPr txBox="1"/>
          <p:nvPr/>
        </p:nvSpPr>
        <p:spPr>
          <a:xfrm>
            <a:off x="6876097" y="5491292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0.2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0.4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170550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250">
        <p159:morph option="byObject"/>
      </p:transition>
    </mc:Choice>
    <mc:Fallback xmlns="">
      <p:transition spd="slow" advClick="0" advTm="2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843315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59635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59635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59635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1903389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3344" y="955117"/>
            <a:ext cx="5536253" cy="59596"/>
          </a:xfrm>
          <a:prstGeom prst="bentConnector3">
            <a:avLst>
              <a:gd name="adj1" fmla="val -38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1517627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1625113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391546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852066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1937874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1903698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1523150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1539881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1903698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1905877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83344" y="1207852"/>
            <a:ext cx="5536253" cy="286745"/>
          </a:xfrm>
          <a:prstGeom prst="bentConnector3">
            <a:avLst>
              <a:gd name="adj1" fmla="val 3954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 flipV="1">
            <a:off x="2883343" y="1886959"/>
            <a:ext cx="328828" cy="1539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1839156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793350"/>
            <a:ext cx="1010839" cy="1923435"/>
            <a:chOff x="8394459" y="4224116"/>
            <a:chExt cx="1010839" cy="192343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4224116"/>
              <a:ext cx="754251" cy="1903277"/>
              <a:chOff x="8586061" y="3801513"/>
              <a:chExt cx="754251" cy="1340723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801513"/>
                <a:ext cx="754251" cy="13407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171" y="4230358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D75612-080E-88EE-B7DD-C62BDC683048}"/>
              </a:ext>
            </a:extLst>
          </p:cNvPr>
          <p:cNvCxnSpPr/>
          <p:nvPr/>
        </p:nvCxnSpPr>
        <p:spPr>
          <a:xfrm>
            <a:off x="-64655" y="2950748"/>
            <a:ext cx="1226589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279D2-4E2A-E214-F2EE-1353C034C943}"/>
              </a:ext>
            </a:extLst>
          </p:cNvPr>
          <p:cNvSpPr txBox="1"/>
          <p:nvPr/>
        </p:nvSpPr>
        <p:spPr>
          <a:xfrm>
            <a:off x="9764730" y="1088631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FC7E94-4B0E-8D81-BD3C-1D0396339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7375"/>
              </p:ext>
            </p:extLst>
          </p:nvPr>
        </p:nvGraphicFramePr>
        <p:xfrm>
          <a:off x="9577714" y="1479684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9B38EF-1B9E-FF17-A86E-C56EABA54523}"/>
              </a:ext>
            </a:extLst>
          </p:cNvPr>
          <p:cNvSpPr txBox="1"/>
          <p:nvPr/>
        </p:nvSpPr>
        <p:spPr>
          <a:xfrm>
            <a:off x="6873327" y="1622500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</p:spTree>
    <p:extLst>
      <p:ext uri="{BB962C8B-B14F-4D97-AF65-F5344CB8AC3E}">
        <p14:creationId xmlns:p14="http://schemas.microsoft.com/office/powerpoint/2010/main" val="388708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174AA-D676-B37D-A6A1-3DA60AEE830C}"/>
              </a:ext>
            </a:extLst>
          </p:cNvPr>
          <p:cNvGraphicFramePr>
            <a:graphicFrameLocks noGrp="1"/>
          </p:cNvGraphicFramePr>
          <p:nvPr/>
        </p:nvGraphicFramePr>
        <p:xfrm>
          <a:off x="271569" y="843315"/>
          <a:ext cx="1605965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71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19082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07896"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duration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/>
                        <a:t>vote </a:t>
                      </a:r>
                      <a:r>
                        <a:rPr lang="es-ES_tradnl" sz="400" dirty="0" err="1"/>
                        <a:t>averga</a:t>
                      </a:r>
                      <a:endParaRPr lang="es-ES_tradnl" sz="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400" dirty="0" err="1"/>
                        <a:t>keywords</a:t>
                      </a:r>
                      <a:endParaRPr lang="es-ES_tradnl" sz="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138597"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4BA7D41-B789-5DBF-1F49-A1E73FBE3755}"/>
              </a:ext>
            </a:extLst>
          </p:cNvPr>
          <p:cNvSpPr/>
          <p:nvPr/>
        </p:nvSpPr>
        <p:spPr>
          <a:xfrm>
            <a:off x="157941" y="159635"/>
            <a:ext cx="2992585" cy="407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81E89-E4FC-3024-0270-28868E14AC68}"/>
              </a:ext>
            </a:extLst>
          </p:cNvPr>
          <p:cNvSpPr/>
          <p:nvPr/>
        </p:nvSpPr>
        <p:spPr>
          <a:xfrm>
            <a:off x="3150527" y="159635"/>
            <a:ext cx="6398680" cy="407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3F4FB-2590-EFE1-1B73-118D9618E162}"/>
              </a:ext>
            </a:extLst>
          </p:cNvPr>
          <p:cNvSpPr/>
          <p:nvPr/>
        </p:nvSpPr>
        <p:spPr>
          <a:xfrm>
            <a:off x="9549205" y="159635"/>
            <a:ext cx="2431016" cy="40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0D65F2E-3460-4178-D3C5-43B069AF2515}"/>
              </a:ext>
            </a:extLst>
          </p:cNvPr>
          <p:cNvCxnSpPr>
            <a:cxnSpLocks/>
          </p:cNvCxnSpPr>
          <p:nvPr/>
        </p:nvCxnSpPr>
        <p:spPr>
          <a:xfrm>
            <a:off x="8041674" y="1903389"/>
            <a:ext cx="347997" cy="591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73E8449-2E26-E053-E069-084245A22F1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3344" y="955117"/>
            <a:ext cx="5536253" cy="59596"/>
          </a:xfrm>
          <a:prstGeom prst="bentConnector3">
            <a:avLst>
              <a:gd name="adj1" fmla="val -38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B71CD7-AF5F-FF67-B4DB-5CDBF2BC2921}"/>
              </a:ext>
            </a:extLst>
          </p:cNvPr>
          <p:cNvSpPr txBox="1"/>
          <p:nvPr/>
        </p:nvSpPr>
        <p:spPr>
          <a:xfrm>
            <a:off x="3212171" y="1517627"/>
            <a:ext cx="124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50" b="1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CONCATENAR</a:t>
            </a:r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es-ES_tradnl" sz="105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(keywords, overview, plot_keywords)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8876DDE-763D-77E4-D0DB-D86A2B5334D3}"/>
              </a:ext>
            </a:extLst>
          </p:cNvPr>
          <p:cNvSpPr txBox="1"/>
          <p:nvPr/>
        </p:nvSpPr>
        <p:spPr>
          <a:xfrm>
            <a:off x="4271761" y="1625113"/>
            <a:ext cx="892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frecuencia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E18F1B-5C0A-949E-4EEF-1C1B454E717B}"/>
              </a:ext>
            </a:extLst>
          </p:cNvPr>
          <p:cNvGrpSpPr/>
          <p:nvPr/>
        </p:nvGrpSpPr>
        <p:grpSpPr>
          <a:xfrm>
            <a:off x="2006727" y="1391546"/>
            <a:ext cx="876617" cy="434605"/>
            <a:chOff x="2096667" y="2234952"/>
            <a:chExt cx="876617" cy="43460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6D689E3-487B-93CB-58A7-3159D0E0C521}"/>
                </a:ext>
              </a:extLst>
            </p:cNvPr>
            <p:cNvSpPr/>
            <p:nvPr/>
          </p:nvSpPr>
          <p:spPr>
            <a:xfrm>
              <a:off x="2096669" y="2234952"/>
              <a:ext cx="876615" cy="20610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categóricos</a:t>
              </a:r>
              <a:endParaRPr lang="es-ES_tradnl" sz="24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9BAF3640-B9CA-75F7-9839-B319D733AEA8}"/>
                </a:ext>
              </a:extLst>
            </p:cNvPr>
            <p:cNvSpPr/>
            <p:nvPr/>
          </p:nvSpPr>
          <p:spPr>
            <a:xfrm>
              <a:off x="2096667" y="2429435"/>
              <a:ext cx="868783" cy="240122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color, language, country...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2A80F05-4990-CE86-9401-1EA1B4E9E116}"/>
              </a:ext>
            </a:extLst>
          </p:cNvPr>
          <p:cNvGrpSpPr/>
          <p:nvPr/>
        </p:nvGrpSpPr>
        <p:grpSpPr>
          <a:xfrm>
            <a:off x="2006729" y="852066"/>
            <a:ext cx="876615" cy="442939"/>
            <a:chOff x="2096669" y="1737352"/>
            <a:chExt cx="876615" cy="442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73A774-905F-67F2-A552-1D1D18921748}"/>
                </a:ext>
              </a:extLst>
            </p:cNvPr>
            <p:cNvSpPr/>
            <p:nvPr/>
          </p:nvSpPr>
          <p:spPr>
            <a:xfrm>
              <a:off x="2096669" y="1737352"/>
              <a:ext cx="876615" cy="2061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numéricos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6FFE4CFB-E323-74DF-215F-59A6E0248CB5}"/>
                </a:ext>
              </a:extLst>
            </p:cNvPr>
            <p:cNvSpPr/>
            <p:nvPr/>
          </p:nvSpPr>
          <p:spPr>
            <a:xfrm>
              <a:off x="2099921" y="1929648"/>
              <a:ext cx="865556" cy="250643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duration, content_rating.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781318C-ABFD-8990-C20B-E4C9B4F19B2D}"/>
              </a:ext>
            </a:extLst>
          </p:cNvPr>
          <p:cNvGrpSpPr/>
          <p:nvPr/>
        </p:nvGrpSpPr>
        <p:grpSpPr>
          <a:xfrm>
            <a:off x="2006727" y="1937874"/>
            <a:ext cx="876616" cy="489702"/>
            <a:chOff x="2096667" y="3821918"/>
            <a:chExt cx="876616" cy="489702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2BB1C50-8EDD-CEE9-DE48-D26BBF0E4386}"/>
                </a:ext>
              </a:extLst>
            </p:cNvPr>
            <p:cNvSpPr/>
            <p:nvPr/>
          </p:nvSpPr>
          <p:spPr>
            <a:xfrm>
              <a:off x="2096668" y="3821918"/>
              <a:ext cx="876615" cy="20610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texto</a:t>
              </a:r>
              <a:endPara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6" name="Round Same-side Corner of Rectangle 165">
              <a:extLst>
                <a:ext uri="{FF2B5EF4-FFF2-40B4-BE49-F238E27FC236}">
                  <a16:creationId xmlns:a16="http://schemas.microsoft.com/office/drawing/2014/main" id="{0B7EFDE7-8B38-CB72-77EA-A75575EABD0D}"/>
                </a:ext>
              </a:extLst>
            </p:cNvPr>
            <p:cNvSpPr/>
            <p:nvPr/>
          </p:nvSpPr>
          <p:spPr>
            <a:xfrm>
              <a:off x="2096667" y="4013580"/>
              <a:ext cx="868783" cy="298040"/>
            </a:xfrm>
            <a:prstGeom prst="round2SameRect">
              <a:avLst>
                <a:gd name="adj1" fmla="val 0"/>
                <a:gd name="adj2" fmla="val 2509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7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keywords, overview, 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56C5DE2-2C04-B62B-843A-3D54EE2B8436}"/>
              </a:ext>
            </a:extLst>
          </p:cNvPr>
          <p:cNvCxnSpPr>
            <a:cxnSpLocks/>
          </p:cNvCxnSpPr>
          <p:nvPr/>
        </p:nvCxnSpPr>
        <p:spPr>
          <a:xfrm>
            <a:off x="4418450" y="1903698"/>
            <a:ext cx="633401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A2F4DC-0B41-8A5F-0501-F938D720B235}"/>
              </a:ext>
            </a:extLst>
          </p:cNvPr>
          <p:cNvGrpSpPr/>
          <p:nvPr/>
        </p:nvGrpSpPr>
        <p:grpSpPr>
          <a:xfrm>
            <a:off x="4990821" y="1523150"/>
            <a:ext cx="712179" cy="1113740"/>
            <a:chOff x="5985869" y="3545425"/>
            <a:chExt cx="712179" cy="1113740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05F68F5-458C-CD05-315B-677BE62A7654}"/>
                </a:ext>
              </a:extLst>
            </p:cNvPr>
            <p:cNvSpPr/>
            <p:nvPr/>
          </p:nvSpPr>
          <p:spPr>
            <a:xfrm>
              <a:off x="6179679" y="3575199"/>
              <a:ext cx="59484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8" name="Left Bracket 187">
              <a:extLst>
                <a:ext uri="{FF2B5EF4-FFF2-40B4-BE49-F238E27FC236}">
                  <a16:creationId xmlns:a16="http://schemas.microsoft.com/office/drawing/2014/main" id="{FEBF47AD-35FC-AD65-8766-01F9DBD03A9C}"/>
                </a:ext>
              </a:extLst>
            </p:cNvPr>
            <p:cNvSpPr/>
            <p:nvPr/>
          </p:nvSpPr>
          <p:spPr>
            <a:xfrm flipH="1">
              <a:off x="6430840" y="3567781"/>
              <a:ext cx="59483" cy="587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noProof="1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3C1593-21DA-82E1-13D0-BE602A7C4445}"/>
                </a:ext>
              </a:extLst>
            </p:cNvPr>
            <p:cNvSpPr txBox="1"/>
            <p:nvPr/>
          </p:nvSpPr>
          <p:spPr>
            <a:xfrm>
              <a:off x="6216940" y="3545425"/>
              <a:ext cx="242374" cy="67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  <a:p>
              <a:pPr>
                <a:lnSpc>
                  <a:spcPts val="880"/>
                </a:lnSpc>
              </a:pPr>
              <a:r>
                <a:rPr lang="es-ES_tradnl" sz="9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5CC35DA-0010-9D4C-F104-5880FCA560D9}"/>
                </a:ext>
              </a:extLst>
            </p:cNvPr>
            <p:cNvSpPr txBox="1"/>
            <p:nvPr/>
          </p:nvSpPr>
          <p:spPr>
            <a:xfrm>
              <a:off x="5985869" y="4228278"/>
              <a:ext cx="712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Vector DB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CEFF8F-16BB-CD78-14A0-DEC1AD1D4DD5}"/>
              </a:ext>
            </a:extLst>
          </p:cNvPr>
          <p:cNvGrpSpPr/>
          <p:nvPr/>
        </p:nvGrpSpPr>
        <p:grpSpPr>
          <a:xfrm>
            <a:off x="5879456" y="1539881"/>
            <a:ext cx="861737" cy="1101190"/>
            <a:chOff x="5945384" y="3568450"/>
            <a:chExt cx="783397" cy="1001082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795E513-F422-5B26-B4E1-50F3F1C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2" y="3568450"/>
              <a:ext cx="544632" cy="544632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01D954B-B0BD-4760-D721-24D1BD8B3AD4}"/>
                </a:ext>
              </a:extLst>
            </p:cNvPr>
            <p:cNvSpPr txBox="1"/>
            <p:nvPr/>
          </p:nvSpPr>
          <p:spPr>
            <a:xfrm>
              <a:off x="5945384" y="4177816"/>
              <a:ext cx="783397" cy="39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Regresión logística</a:t>
              </a: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1A6FF6-1164-0B34-E324-5472B8D68CD5}"/>
              </a:ext>
            </a:extLst>
          </p:cNvPr>
          <p:cNvCxnSpPr>
            <a:cxnSpLocks/>
          </p:cNvCxnSpPr>
          <p:nvPr/>
        </p:nvCxnSpPr>
        <p:spPr>
          <a:xfrm>
            <a:off x="5604601" y="1903698"/>
            <a:ext cx="357539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269043E-27D7-AF26-9788-BBD417928E31}"/>
              </a:ext>
            </a:extLst>
          </p:cNvPr>
          <p:cNvCxnSpPr>
            <a:cxnSpLocks/>
          </p:cNvCxnSpPr>
          <p:nvPr/>
        </p:nvCxnSpPr>
        <p:spPr>
          <a:xfrm>
            <a:off x="6569418" y="1905877"/>
            <a:ext cx="268624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4810BCB3-F8B6-8BD1-2057-5962D6329C7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83344" y="1207852"/>
            <a:ext cx="5536253" cy="286745"/>
          </a:xfrm>
          <a:prstGeom prst="bentConnector3">
            <a:avLst>
              <a:gd name="adj1" fmla="val 3954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8D8700-51FE-CFD5-DD83-A0D2E6A6649A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 flipV="1">
            <a:off x="2883343" y="1886959"/>
            <a:ext cx="328828" cy="1539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904CE6-1364-E06D-D25C-E175F331BA98}"/>
              </a:ext>
            </a:extLst>
          </p:cNvPr>
          <p:cNvCxnSpPr>
            <a:cxnSpLocks/>
          </p:cNvCxnSpPr>
          <p:nvPr/>
        </p:nvCxnSpPr>
        <p:spPr>
          <a:xfrm flipV="1">
            <a:off x="9278343" y="1839156"/>
            <a:ext cx="253911" cy="30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04A62-D6CF-F3E4-7642-E12076CA0280}"/>
              </a:ext>
            </a:extLst>
          </p:cNvPr>
          <p:cNvGrpSpPr/>
          <p:nvPr/>
        </p:nvGrpSpPr>
        <p:grpSpPr>
          <a:xfrm>
            <a:off x="8394459" y="793350"/>
            <a:ext cx="1010839" cy="1923435"/>
            <a:chOff x="8394459" y="4224116"/>
            <a:chExt cx="1010839" cy="192343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80C54A-D27F-63E9-907A-7D46602BF782}"/>
                </a:ext>
              </a:extLst>
            </p:cNvPr>
            <p:cNvGrpSpPr/>
            <p:nvPr/>
          </p:nvGrpSpPr>
          <p:grpSpPr>
            <a:xfrm>
              <a:off x="8522764" y="4224116"/>
              <a:ext cx="754251" cy="1903277"/>
              <a:chOff x="8586061" y="3801513"/>
              <a:chExt cx="754251" cy="1340723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E00082C-43EE-DC64-D97D-D752C12D98E4}"/>
                  </a:ext>
                </a:extLst>
              </p:cNvPr>
              <p:cNvSpPr/>
              <p:nvPr/>
            </p:nvSpPr>
            <p:spPr>
              <a:xfrm>
                <a:off x="8586061" y="3801513"/>
                <a:ext cx="754251" cy="13407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noProof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LGBM</a:t>
                </a: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endParaRPr lang="es-ES_tradnl" sz="1200" noProof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B1F992-9A7B-A065-F36D-A6EE6240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171" y="4230358"/>
                <a:ext cx="495120" cy="39782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963FF7-2F75-8F20-4DB6-4DA42259A4AF}"/>
                </a:ext>
              </a:extLst>
            </p:cNvPr>
            <p:cNvGrpSpPr/>
            <p:nvPr/>
          </p:nvGrpSpPr>
          <p:grpSpPr>
            <a:xfrm>
              <a:off x="8394459" y="5705864"/>
              <a:ext cx="1010839" cy="441687"/>
              <a:chOff x="8394459" y="5561484"/>
              <a:chExt cx="1010839" cy="441687"/>
            </a:xfrm>
          </p:grpSpPr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DD2F4DC3-A57A-BB9B-DAE2-A0A0502AB0C4}"/>
                  </a:ext>
                </a:extLst>
              </p:cNvPr>
              <p:cNvSpPr/>
              <p:nvPr/>
            </p:nvSpPr>
            <p:spPr>
              <a:xfrm rot="10800000">
                <a:off x="8519651" y="5561484"/>
                <a:ext cx="757363" cy="424604"/>
              </a:xfrm>
              <a:prstGeom prst="round2SameRect">
                <a:avLst>
                  <a:gd name="adj1" fmla="val 29348"/>
                  <a:gd name="adj2" fmla="val 0"/>
                </a:avLst>
              </a:prstGeom>
              <a:solidFill>
                <a:schemeClr val="bg1">
                  <a:alpha val="58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CF02FC-0CC2-A58F-8054-E85294E132ED}"/>
                  </a:ext>
                </a:extLst>
              </p:cNvPr>
              <p:cNvSpPr txBox="1"/>
              <p:nvPr/>
            </p:nvSpPr>
            <p:spPr>
              <a:xfrm>
                <a:off x="8394459" y="5582720"/>
                <a:ext cx="10108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800" noProof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OPTUNA</a:t>
                </a:r>
                <a:endParaRPr lang="es-ES_tradnl" sz="1000" noProof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85E8E-F1C1-4D19-4759-CB231D64CF19}"/>
                  </a:ext>
                </a:extLst>
              </p:cNvPr>
              <p:cNvSpPr txBox="1"/>
              <p:nvPr/>
            </p:nvSpPr>
            <p:spPr>
              <a:xfrm>
                <a:off x="8659828" y="5741561"/>
                <a:ext cx="651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100" dirty="0"/>
                  <a:t>⚡️ ⚡️ </a:t>
                </a:r>
              </a:p>
            </p:txBody>
          </p: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D75612-080E-88EE-B7DD-C62BDC683048}"/>
              </a:ext>
            </a:extLst>
          </p:cNvPr>
          <p:cNvCxnSpPr/>
          <p:nvPr/>
        </p:nvCxnSpPr>
        <p:spPr>
          <a:xfrm>
            <a:off x="-64655" y="2950748"/>
            <a:ext cx="1226589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279D2-4E2A-E214-F2EE-1353C034C943}"/>
              </a:ext>
            </a:extLst>
          </p:cNvPr>
          <p:cNvSpPr txBox="1"/>
          <p:nvPr/>
        </p:nvSpPr>
        <p:spPr>
          <a:xfrm>
            <a:off x="9764730" y="1088631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Predicción de género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FC7E94-4B0E-8D81-BD3C-1D0396339C7E}"/>
              </a:ext>
            </a:extLst>
          </p:cNvPr>
          <p:cNvGraphicFramePr>
            <a:graphicFrameLocks noGrp="1"/>
          </p:cNvGraphicFramePr>
          <p:nvPr/>
        </p:nvGraphicFramePr>
        <p:xfrm>
          <a:off x="9577714" y="1479684"/>
          <a:ext cx="2398251" cy="7511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799417">
                  <a:extLst>
                    <a:ext uri="{9D8B030D-6E8A-4147-A177-3AD203B41FA5}">
                      <a16:colId xmlns:a16="http://schemas.microsoft.com/office/drawing/2014/main" val="3669793497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587648652"/>
                    </a:ext>
                  </a:extLst>
                </a:gridCol>
                <a:gridCol w="799417">
                  <a:extLst>
                    <a:ext uri="{9D8B030D-6E8A-4147-A177-3AD203B41FA5}">
                      <a16:colId xmlns:a16="http://schemas.microsoft.com/office/drawing/2014/main" val="82970891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8677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3603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08521C-65EF-0FF2-92DE-EAA06C759765}"/>
              </a:ext>
            </a:extLst>
          </p:cNvPr>
          <p:cNvCxnSpPr>
            <a:cxnSpLocks/>
          </p:cNvCxnSpPr>
          <p:nvPr/>
        </p:nvCxnSpPr>
        <p:spPr>
          <a:xfrm flipH="1">
            <a:off x="2309246" y="2616717"/>
            <a:ext cx="926865" cy="880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3FF9AC-7C8D-DB92-5A52-ED90E5187CBF}"/>
              </a:ext>
            </a:extLst>
          </p:cNvPr>
          <p:cNvCxnSpPr>
            <a:cxnSpLocks/>
          </p:cNvCxnSpPr>
          <p:nvPr/>
        </p:nvCxnSpPr>
        <p:spPr>
          <a:xfrm>
            <a:off x="8266177" y="2616717"/>
            <a:ext cx="1407589" cy="880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ame 35">
            <a:extLst>
              <a:ext uri="{FF2B5EF4-FFF2-40B4-BE49-F238E27FC236}">
                <a16:creationId xmlns:a16="http://schemas.microsoft.com/office/drawing/2014/main" id="{256E97EC-A438-313C-3EAE-92C3640C2E4B}"/>
              </a:ext>
            </a:extLst>
          </p:cNvPr>
          <p:cNvSpPr/>
          <p:nvPr/>
        </p:nvSpPr>
        <p:spPr>
          <a:xfrm>
            <a:off x="3236111" y="1334383"/>
            <a:ext cx="5030066" cy="1292193"/>
          </a:xfrm>
          <a:prstGeom prst="frame">
            <a:avLst>
              <a:gd name="adj1" fmla="val 16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79F7F57-D2E4-6907-688E-71CDC7280534}"/>
              </a:ext>
            </a:extLst>
          </p:cNvPr>
          <p:cNvSpPr/>
          <p:nvPr/>
        </p:nvSpPr>
        <p:spPr>
          <a:xfrm>
            <a:off x="2309246" y="3497075"/>
            <a:ext cx="7364520" cy="2693999"/>
          </a:xfrm>
          <a:prstGeom prst="frame">
            <a:avLst>
              <a:gd name="adj1" fmla="val 68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D7F0F-6993-56FF-C0ED-D9CDE59628A1}"/>
              </a:ext>
            </a:extLst>
          </p:cNvPr>
          <p:cNvSpPr txBox="1"/>
          <p:nvPr/>
        </p:nvSpPr>
        <p:spPr>
          <a:xfrm>
            <a:off x="6873327" y="1622500"/>
            <a:ext cx="11576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war) = 0.6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crime) = 0.3</a:t>
            </a:r>
          </a:p>
          <a:p>
            <a:pPr algn="ctr"/>
            <a:r>
              <a:rPr lang="en-ES" sz="1100" b="0" i="0" u="none" strike="noStrike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𝒫(</a:t>
            </a:r>
            <a:r>
              <a:rPr lang="es-ES_tradnl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drama) = 0.2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07A8BC-F3F1-3871-A754-B8A466298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122" y="3978248"/>
            <a:ext cx="7110457" cy="19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8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1521</Words>
  <Application>Microsoft Office PowerPoint</Application>
  <PresentationFormat>Widescreen</PresentationFormat>
  <Paragraphs>702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JAVIER ROMAN CAMACHO</dc:creator>
  <cp:lastModifiedBy>JOSE JAVIER ROMAN CAMACHO</cp:lastModifiedBy>
  <cp:revision>33</cp:revision>
  <dcterms:created xsi:type="dcterms:W3CDTF">2024-04-06T16:06:59Z</dcterms:created>
  <dcterms:modified xsi:type="dcterms:W3CDTF">2024-04-08T16:03:22Z</dcterms:modified>
</cp:coreProperties>
</file>