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147482132" r:id="rId5"/>
    <p:sldId id="2147482139" r:id="rId6"/>
    <p:sldId id="2147482133" r:id="rId7"/>
    <p:sldId id="2147482137" r:id="rId8"/>
    <p:sldId id="2147482134" r:id="rId9"/>
    <p:sldId id="2147482138" r:id="rId10"/>
    <p:sldId id="2147482136" r:id="rId11"/>
    <p:sldId id="2147482135" r:id="rId12"/>
    <p:sldId id="2147482140" r:id="rId1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2E3C1-EFA0-B0E3-B3E6-428B473A7D22}" v="965" dt="2024-11-08T08:16:20.719"/>
    <p1510:client id="{3EA7867D-58E9-1F26-6001-733FD793E235}" v="67" dt="2024-11-08T00:31:00.451"/>
    <p1510:client id="{3F6EC4FD-0B30-8FC1-CA69-346A8194FD33}" v="574" dt="2024-11-08T08:16:58.496"/>
    <p1510:client id="{755E4035-2114-A0E6-056C-99B6AF66558F}" v="111" dt="2024-11-07T17:43:55.325"/>
    <p1510:client id="{93A3BD72-A308-14BD-F7A5-2391F8386003}" v="6" dt="2024-11-07T14:18:38.085"/>
    <p1510:client id="{D2107D71-D71F-4CE1-B6B4-0325B5459FAB}" v="1" dt="2024-11-08T08:11:22.937"/>
    <p1510:client id="{D6F99F87-CB96-FDB7-5180-3FB0B0CF502A}" v="1" dt="2024-11-07T14:12:46.227"/>
    <p1510:client id="{E8E87CEC-134F-E5EC-4D1A-C6EA00F3C185}" v="4" dt="2024-11-07T17:48:0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673"/>
  </p:normalViewPr>
  <p:slideViewPr>
    <p:cSldViewPr snapToGrid="0">
      <p:cViewPr varScale="1">
        <p:scale>
          <a:sx n="122" d="100"/>
          <a:sy n="122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gail Masapanta Romero" userId="S::abigailmasapanta_gmail.com#ext#@indesia.onmicrosoft.com::ca41031c-b5b7-474c-b39f-32b49ddeb4f4" providerId="AD" clId="Web-{E8E87CEC-134F-E5EC-4D1A-C6EA00F3C185}"/>
    <pc:docChg chg="delSld">
      <pc:chgData name="Abigail Masapanta Romero" userId="S::abigailmasapanta_gmail.com#ext#@indesia.onmicrosoft.com::ca41031c-b5b7-474c-b39f-32b49ddeb4f4" providerId="AD" clId="Web-{E8E87CEC-134F-E5EC-4D1A-C6EA00F3C185}" dt="2024-11-07T17:48:05.574" v="3"/>
      <pc:docMkLst>
        <pc:docMk/>
      </pc:docMkLst>
      <pc:sldChg chg="del">
        <pc:chgData name="Abigail Masapanta Romero" userId="S::abigailmasapanta_gmail.com#ext#@indesia.onmicrosoft.com::ca41031c-b5b7-474c-b39f-32b49ddeb4f4" providerId="AD" clId="Web-{E8E87CEC-134F-E5EC-4D1A-C6EA00F3C185}" dt="2024-11-07T17:48:05.574" v="3"/>
        <pc:sldMkLst>
          <pc:docMk/>
          <pc:sldMk cId="1658066124" sldId="2147482132"/>
        </pc:sldMkLst>
      </pc:sldChg>
      <pc:sldChg chg="del">
        <pc:chgData name="Abigail Masapanta Romero" userId="S::abigailmasapanta_gmail.com#ext#@indesia.onmicrosoft.com::ca41031c-b5b7-474c-b39f-32b49ddeb4f4" providerId="AD" clId="Web-{E8E87CEC-134F-E5EC-4D1A-C6EA00F3C185}" dt="2024-11-07T17:48:02.918" v="2"/>
        <pc:sldMkLst>
          <pc:docMk/>
          <pc:sldMk cId="309516877" sldId="2147482133"/>
        </pc:sldMkLst>
      </pc:sldChg>
      <pc:sldChg chg="del">
        <pc:chgData name="Abigail Masapanta Romero" userId="S::abigailmasapanta_gmail.com#ext#@indesia.onmicrosoft.com::ca41031c-b5b7-474c-b39f-32b49ddeb4f4" providerId="AD" clId="Web-{E8E87CEC-134F-E5EC-4D1A-C6EA00F3C185}" dt="2024-11-07T17:48:00.293" v="1"/>
        <pc:sldMkLst>
          <pc:docMk/>
          <pc:sldMk cId="1316357816" sldId="2147482134"/>
        </pc:sldMkLst>
      </pc:sldChg>
      <pc:sldChg chg="del">
        <pc:chgData name="Abigail Masapanta Romero" userId="S::abigailmasapanta_gmail.com#ext#@indesia.onmicrosoft.com::ca41031c-b5b7-474c-b39f-32b49ddeb4f4" providerId="AD" clId="Web-{E8E87CEC-134F-E5EC-4D1A-C6EA00F3C185}" dt="2024-11-07T17:47:57.543" v="0"/>
        <pc:sldMkLst>
          <pc:docMk/>
          <pc:sldMk cId="1435284620" sldId="2147482135"/>
        </pc:sldMkLst>
      </pc:sldChg>
    </pc:docChg>
  </pc:docChgLst>
  <pc:docChgLst>
    <pc:chgData name="Rober Carpio" userId="S::reber.1412_gmail.com#ext#@indesia.onmicrosoft.com::63d202ea-0664-4e4f-aa9b-e5e77159d688" providerId="AD" clId="Web-{0362E3C1-EFA0-B0E3-B3E6-428B473A7D22}"/>
    <pc:docChg chg="modSld">
      <pc:chgData name="Rober Carpio" userId="S::reber.1412_gmail.com#ext#@indesia.onmicrosoft.com::63d202ea-0664-4e4f-aa9b-e5e77159d688" providerId="AD" clId="Web-{0362E3C1-EFA0-B0E3-B3E6-428B473A7D22}" dt="2024-11-08T08:16:18.641" v="498" actId="20577"/>
      <pc:docMkLst>
        <pc:docMk/>
      </pc:docMkLst>
      <pc:sldChg chg="addSp delSp modSp">
        <pc:chgData name="Rober Carpio" userId="S::reber.1412_gmail.com#ext#@indesia.onmicrosoft.com::63d202ea-0664-4e4f-aa9b-e5e77159d688" providerId="AD" clId="Web-{0362E3C1-EFA0-B0E3-B3E6-428B473A7D22}" dt="2024-11-08T08:16:18.641" v="498" actId="20577"/>
        <pc:sldMkLst>
          <pc:docMk/>
          <pc:sldMk cId="4162637055" sldId="2147482134"/>
        </pc:sldMkLst>
        <pc:spChg chg="mod">
          <ac:chgData name="Rober Carpio" userId="S::reber.1412_gmail.com#ext#@indesia.onmicrosoft.com::63d202ea-0664-4e4f-aa9b-e5e77159d688" providerId="AD" clId="Web-{0362E3C1-EFA0-B0E3-B3E6-428B473A7D22}" dt="2024-11-08T08:16:06.344" v="479" actId="1076"/>
          <ac:spMkLst>
            <pc:docMk/>
            <pc:sldMk cId="4162637055" sldId="2147482134"/>
            <ac:spMk id="2" creationId="{3D36203E-B1C8-CE46-9134-F695CA6D26A7}"/>
          </ac:spMkLst>
        </pc:spChg>
        <pc:spChg chg="add del mod">
          <ac:chgData name="Rober Carpio" userId="S::reber.1412_gmail.com#ext#@indesia.onmicrosoft.com::63d202ea-0664-4e4f-aa9b-e5e77159d688" providerId="AD" clId="Web-{0362E3C1-EFA0-B0E3-B3E6-428B473A7D22}" dt="2024-11-08T07:55:14.578" v="37"/>
          <ac:spMkLst>
            <pc:docMk/>
            <pc:sldMk cId="4162637055" sldId="2147482134"/>
            <ac:spMk id="3" creationId="{AC146EC5-5A66-DA49-B868-D18A410753F8}"/>
          </ac:spMkLst>
        </pc:spChg>
        <pc:spChg chg="add del mod">
          <ac:chgData name="Rober Carpio" userId="S::reber.1412_gmail.com#ext#@indesia.onmicrosoft.com::63d202ea-0664-4e4f-aa9b-e5e77159d688" providerId="AD" clId="Web-{0362E3C1-EFA0-B0E3-B3E6-428B473A7D22}" dt="2024-11-08T08:02:06.964" v="145"/>
          <ac:spMkLst>
            <pc:docMk/>
            <pc:sldMk cId="4162637055" sldId="2147482134"/>
            <ac:spMk id="4" creationId="{2A50FB35-46E7-78F0-5910-4BC304A0813D}"/>
          </ac:spMkLst>
        </pc:spChg>
        <pc:spChg chg="add mod">
          <ac:chgData name="Rober Carpio" userId="S::reber.1412_gmail.com#ext#@indesia.onmicrosoft.com::63d202ea-0664-4e4f-aa9b-e5e77159d688" providerId="AD" clId="Web-{0362E3C1-EFA0-B0E3-B3E6-428B473A7D22}" dt="2024-11-08T08:16:06.344" v="480" actId="1076"/>
          <ac:spMkLst>
            <pc:docMk/>
            <pc:sldMk cId="4162637055" sldId="2147482134"/>
            <ac:spMk id="5" creationId="{FC471687-5DB9-2F84-E73E-664B5FE1BB2E}"/>
          </ac:spMkLst>
        </pc:spChg>
        <pc:spChg chg="add del mod">
          <ac:chgData name="Rober Carpio" userId="S::reber.1412_gmail.com#ext#@indesia.onmicrosoft.com::63d202ea-0664-4e4f-aa9b-e5e77159d688" providerId="AD" clId="Web-{0362E3C1-EFA0-B0E3-B3E6-428B473A7D22}" dt="2024-11-08T08:13:10.589" v="377"/>
          <ac:spMkLst>
            <pc:docMk/>
            <pc:sldMk cId="4162637055" sldId="2147482134"/>
            <ac:spMk id="6" creationId="{40B80E73-66AE-F938-03EE-3509F0A48607}"/>
          </ac:spMkLst>
        </pc:spChg>
        <pc:spChg chg="add del mod">
          <ac:chgData name="Rober Carpio" userId="S::reber.1412_gmail.com#ext#@indesia.onmicrosoft.com::63d202ea-0664-4e4f-aa9b-e5e77159d688" providerId="AD" clId="Web-{0362E3C1-EFA0-B0E3-B3E6-428B473A7D22}" dt="2024-11-08T08:13:10.589" v="376"/>
          <ac:spMkLst>
            <pc:docMk/>
            <pc:sldMk cId="4162637055" sldId="2147482134"/>
            <ac:spMk id="7" creationId="{0CFAFC0A-90C9-0384-4299-63A14C14FEC3}"/>
          </ac:spMkLst>
        </pc:spChg>
        <pc:spChg chg="add del">
          <ac:chgData name="Rober Carpio" userId="S::reber.1412_gmail.com#ext#@indesia.onmicrosoft.com::63d202ea-0664-4e4f-aa9b-e5e77159d688" providerId="AD" clId="Web-{0362E3C1-EFA0-B0E3-B3E6-428B473A7D22}" dt="2024-11-08T08:13:21.574" v="381"/>
          <ac:spMkLst>
            <pc:docMk/>
            <pc:sldMk cId="4162637055" sldId="2147482134"/>
            <ac:spMk id="8" creationId="{5A54A6C5-89EE-7E76-1E63-5066910A7203}"/>
          </ac:spMkLst>
        </pc:spChg>
        <pc:spChg chg="add del">
          <ac:chgData name="Rober Carpio" userId="S::reber.1412_gmail.com#ext#@indesia.onmicrosoft.com::63d202ea-0664-4e4f-aa9b-e5e77159d688" providerId="AD" clId="Web-{0362E3C1-EFA0-B0E3-B3E6-428B473A7D22}" dt="2024-11-08T08:13:21.574" v="380"/>
          <ac:spMkLst>
            <pc:docMk/>
            <pc:sldMk cId="4162637055" sldId="2147482134"/>
            <ac:spMk id="9" creationId="{DEC2C0DC-3505-5B7E-01A1-D1103E3A824F}"/>
          </ac:spMkLst>
        </pc:spChg>
        <pc:spChg chg="add mod">
          <ac:chgData name="Rober Carpio" userId="S::reber.1412_gmail.com#ext#@indesia.onmicrosoft.com::63d202ea-0664-4e4f-aa9b-e5e77159d688" providerId="AD" clId="Web-{0362E3C1-EFA0-B0E3-B3E6-428B473A7D22}" dt="2024-11-08T08:16:18.641" v="498" actId="20577"/>
          <ac:spMkLst>
            <pc:docMk/>
            <pc:sldMk cId="4162637055" sldId="2147482134"/>
            <ac:spMk id="10" creationId="{ECDBCF41-8CDF-9774-9EF6-8FABD965C06F}"/>
          </ac:spMkLst>
        </pc:spChg>
        <pc:spChg chg="add mod">
          <ac:chgData name="Rober Carpio" userId="S::reber.1412_gmail.com#ext#@indesia.onmicrosoft.com::63d202ea-0664-4e4f-aa9b-e5e77159d688" providerId="AD" clId="Web-{0362E3C1-EFA0-B0E3-B3E6-428B473A7D22}" dt="2024-11-08T08:16:06.359" v="482" actId="1076"/>
          <ac:spMkLst>
            <pc:docMk/>
            <pc:sldMk cId="4162637055" sldId="2147482134"/>
            <ac:spMk id="11" creationId="{B496A21B-31C6-1DF2-D942-20DA71943761}"/>
          </ac:spMkLst>
        </pc:spChg>
      </pc:sldChg>
      <pc:sldChg chg="modSp">
        <pc:chgData name="Rober Carpio" userId="S::reber.1412_gmail.com#ext#@indesia.onmicrosoft.com::63d202ea-0664-4e4f-aa9b-e5e77159d688" providerId="AD" clId="Web-{0362E3C1-EFA0-B0E3-B3E6-428B473A7D22}" dt="2024-11-08T07:55:19.422" v="42" actId="20577"/>
        <pc:sldMkLst>
          <pc:docMk/>
          <pc:sldMk cId="2507036449" sldId="2147482135"/>
        </pc:sldMkLst>
        <pc:spChg chg="mod">
          <ac:chgData name="Rober Carpio" userId="S::reber.1412_gmail.com#ext#@indesia.onmicrosoft.com::63d202ea-0664-4e4f-aa9b-e5e77159d688" providerId="AD" clId="Web-{0362E3C1-EFA0-B0E3-B3E6-428B473A7D22}" dt="2024-11-08T07:55:19.422" v="42" actId="20577"/>
          <ac:spMkLst>
            <pc:docMk/>
            <pc:sldMk cId="2507036449" sldId="2147482135"/>
            <ac:spMk id="2" creationId="{F4168BD0-E900-C033-FB24-FCEE13047125}"/>
          </ac:spMkLst>
        </pc:spChg>
      </pc:sldChg>
    </pc:docChg>
  </pc:docChgLst>
  <pc:docChgLst>
    <pc:chgData name="Rober Carpio" userId="S::reber.1412_gmail.com#ext#@indesia.onmicrosoft.com::63d202ea-0664-4e4f-aa9b-e5e77159d688" providerId="AD" clId="Web-{3EA7867D-58E9-1F26-6001-733FD793E235}"/>
    <pc:docChg chg="addSld delSld modSld">
      <pc:chgData name="Rober Carpio" userId="S::reber.1412_gmail.com#ext#@indesia.onmicrosoft.com::63d202ea-0664-4e4f-aa9b-e5e77159d688" providerId="AD" clId="Web-{3EA7867D-58E9-1F26-6001-733FD793E235}" dt="2024-11-08T00:31:00.451" v="52"/>
      <pc:docMkLst>
        <pc:docMk/>
      </pc:docMkLst>
      <pc:sldChg chg="addSp delSp modSp mod modClrScheme chgLayout">
        <pc:chgData name="Rober Carpio" userId="S::reber.1412_gmail.com#ext#@indesia.onmicrosoft.com::63d202ea-0664-4e4f-aa9b-e5e77159d688" providerId="AD" clId="Web-{3EA7867D-58E9-1F26-6001-733FD793E235}" dt="2024-11-07T21:33:17.867" v="15" actId="20577"/>
        <pc:sldMkLst>
          <pc:docMk/>
          <pc:sldMk cId="1617336442" sldId="2147482131"/>
        </pc:sldMkLst>
        <pc:spChg chg="add del mod ord">
          <ac:chgData name="Rober Carpio" userId="S::reber.1412_gmail.com#ext#@indesia.onmicrosoft.com::63d202ea-0664-4e4f-aa9b-e5e77159d688" providerId="AD" clId="Web-{3EA7867D-58E9-1F26-6001-733FD793E235}" dt="2024-11-07T21:17:38.698" v="2"/>
          <ac:spMkLst>
            <pc:docMk/>
            <pc:sldMk cId="1617336442" sldId="2147482131"/>
            <ac:spMk id="2" creationId="{449139C6-947B-B6AB-A350-5A7E04590963}"/>
          </ac:spMkLst>
        </pc:spChg>
        <pc:spChg chg="add del mod ord">
          <ac:chgData name="Rober Carpio" userId="S::reber.1412_gmail.com#ext#@indesia.onmicrosoft.com::63d202ea-0664-4e4f-aa9b-e5e77159d688" providerId="AD" clId="Web-{3EA7867D-58E9-1F26-6001-733FD793E235}" dt="2024-11-07T21:17:38.698" v="2"/>
          <ac:spMkLst>
            <pc:docMk/>
            <pc:sldMk cId="1617336442" sldId="2147482131"/>
            <ac:spMk id="3" creationId="{31616133-4CC3-3608-3C24-9E8F0387A45A}"/>
          </ac:spMkLst>
        </pc:spChg>
        <pc:spChg chg="add mod ord">
          <ac:chgData name="Rober Carpio" userId="S::reber.1412_gmail.com#ext#@indesia.onmicrosoft.com::63d202ea-0664-4e4f-aa9b-e5e77159d688" providerId="AD" clId="Web-{3EA7867D-58E9-1F26-6001-733FD793E235}" dt="2024-11-07T21:33:03.913" v="6" actId="20577"/>
          <ac:spMkLst>
            <pc:docMk/>
            <pc:sldMk cId="1617336442" sldId="2147482131"/>
            <ac:spMk id="4" creationId="{041E17A0-ADA7-1756-411B-3BA40A5B4974}"/>
          </ac:spMkLst>
        </pc:spChg>
        <pc:spChg chg="add mod ord">
          <ac:chgData name="Rober Carpio" userId="S::reber.1412_gmail.com#ext#@indesia.onmicrosoft.com::63d202ea-0664-4e4f-aa9b-e5e77159d688" providerId="AD" clId="Web-{3EA7867D-58E9-1F26-6001-733FD793E235}" dt="2024-11-07T21:33:17.867" v="15" actId="20577"/>
          <ac:spMkLst>
            <pc:docMk/>
            <pc:sldMk cId="1617336442" sldId="2147482131"/>
            <ac:spMk id="5" creationId="{183E740D-5B11-047F-8416-0744435D4807}"/>
          </ac:spMkLst>
        </pc:spChg>
      </pc:sldChg>
      <pc:sldChg chg="addSp modSp new">
        <pc:chgData name="Rober Carpio" userId="S::reber.1412_gmail.com#ext#@indesia.onmicrosoft.com::63d202ea-0664-4e4f-aa9b-e5e77159d688" providerId="AD" clId="Web-{3EA7867D-58E9-1F26-6001-733FD793E235}" dt="2024-11-07T22:03:59.912" v="42" actId="1076"/>
        <pc:sldMkLst>
          <pc:docMk/>
          <pc:sldMk cId="433389255" sldId="2147482132"/>
        </pc:sldMkLst>
        <pc:spChg chg="add mod">
          <ac:chgData name="Rober Carpio" userId="S::reber.1412_gmail.com#ext#@indesia.onmicrosoft.com::63d202ea-0664-4e4f-aa9b-e5e77159d688" providerId="AD" clId="Web-{3EA7867D-58E9-1F26-6001-733FD793E235}" dt="2024-11-07T22:03:59.912" v="42" actId="1076"/>
          <ac:spMkLst>
            <pc:docMk/>
            <pc:sldMk cId="433389255" sldId="2147482132"/>
            <ac:spMk id="2" creationId="{929A6B32-19D1-70A0-6C1D-83E16FA1D9D0}"/>
          </ac:spMkLst>
        </pc:spChg>
      </pc:sldChg>
      <pc:sldChg chg="new del">
        <pc:chgData name="Rober Carpio" userId="S::reber.1412_gmail.com#ext#@indesia.onmicrosoft.com::63d202ea-0664-4e4f-aa9b-e5e77159d688" providerId="AD" clId="Web-{3EA7867D-58E9-1F26-6001-733FD793E235}" dt="2024-11-07T22:01:24.720" v="17"/>
        <pc:sldMkLst>
          <pc:docMk/>
          <pc:sldMk cId="2911273421" sldId="2147482133"/>
        </pc:sldMkLst>
      </pc:sldChg>
      <pc:sldChg chg="addSp delSp modSp new addAnim delAnim">
        <pc:chgData name="Rober Carpio" userId="S::reber.1412_gmail.com#ext#@indesia.onmicrosoft.com::63d202ea-0664-4e4f-aa9b-e5e77159d688" providerId="AD" clId="Web-{3EA7867D-58E9-1F26-6001-733FD793E235}" dt="2024-11-08T00:31:00.451" v="52"/>
        <pc:sldMkLst>
          <pc:docMk/>
          <pc:sldMk cId="3848863772" sldId="2147482133"/>
        </pc:sldMkLst>
        <pc:picChg chg="add del mod">
          <ac:chgData name="Rober Carpio" userId="S::reber.1412_gmail.com#ext#@indesia.onmicrosoft.com::63d202ea-0664-4e4f-aa9b-e5e77159d688" providerId="AD" clId="Web-{3EA7867D-58E9-1F26-6001-733FD793E235}" dt="2024-11-08T00:15:57.592" v="45"/>
          <ac:picMkLst>
            <pc:docMk/>
            <pc:sldMk cId="3848863772" sldId="2147482133"/>
            <ac:picMk id="2" creationId="{71ED4A6A-56DD-7899-A1A8-0D352D90561A}"/>
          </ac:picMkLst>
        </pc:picChg>
        <pc:picChg chg="add del mod">
          <ac:chgData name="Rober Carpio" userId="S::reber.1412_gmail.com#ext#@indesia.onmicrosoft.com::63d202ea-0664-4e4f-aa9b-e5e77159d688" providerId="AD" clId="Web-{3EA7867D-58E9-1F26-6001-733FD793E235}" dt="2024-11-08T00:30:50.463" v="50"/>
          <ac:picMkLst>
            <pc:docMk/>
            <pc:sldMk cId="3848863772" sldId="2147482133"/>
            <ac:picMk id="3" creationId="{6DE33566-43B1-83EB-223F-C9253B0C2F92}"/>
          </ac:picMkLst>
        </pc:picChg>
        <pc:picChg chg="add del mod">
          <ac:chgData name="Rober Carpio" userId="S::reber.1412_gmail.com#ext#@indesia.onmicrosoft.com::63d202ea-0664-4e4f-aa9b-e5e77159d688" providerId="AD" clId="Web-{3EA7867D-58E9-1F26-6001-733FD793E235}" dt="2024-11-08T00:30:51.838" v="51"/>
          <ac:picMkLst>
            <pc:docMk/>
            <pc:sldMk cId="3848863772" sldId="2147482133"/>
            <ac:picMk id="4" creationId="{10B3F0E3-5284-A2EA-F42F-244212AD7394}"/>
          </ac:picMkLst>
        </pc:picChg>
        <pc:picChg chg="add mod">
          <ac:chgData name="Rober Carpio" userId="S::reber.1412_gmail.com#ext#@indesia.onmicrosoft.com::63d202ea-0664-4e4f-aa9b-e5e77159d688" providerId="AD" clId="Web-{3EA7867D-58E9-1F26-6001-733FD793E235}" dt="2024-11-08T00:31:00.451" v="52"/>
          <ac:picMkLst>
            <pc:docMk/>
            <pc:sldMk cId="3848863772" sldId="2147482133"/>
            <ac:picMk id="5" creationId="{C758206B-5B46-9A7C-8C89-44ACACFE950D}"/>
          </ac:picMkLst>
        </pc:picChg>
      </pc:sldChg>
    </pc:docChg>
  </pc:docChgLst>
  <pc:docChgLst>
    <pc:chgData name="Abigail Masapanta Romero" userId="S::abigailmasapanta_gmail.com#ext#@indesia.onmicrosoft.com::ca41031c-b5b7-474c-b39f-32b49ddeb4f4" providerId="AD" clId="Web-{755E4035-2114-A0E6-056C-99B6AF66558F}"/>
    <pc:docChg chg="addSld delSld modSld">
      <pc:chgData name="Abigail Masapanta Romero" userId="S::abigailmasapanta_gmail.com#ext#@indesia.onmicrosoft.com::ca41031c-b5b7-474c-b39f-32b49ddeb4f4" providerId="AD" clId="Web-{755E4035-2114-A0E6-056C-99B6AF66558F}" dt="2024-11-07T17:43:55.325" v="63"/>
      <pc:docMkLst>
        <pc:docMk/>
      </pc:docMkLst>
      <pc:sldChg chg="addSp delSp add del">
        <pc:chgData name="Abigail Masapanta Romero" userId="S::abigailmasapanta_gmail.com#ext#@indesia.onmicrosoft.com::ca41031c-b5b7-474c-b39f-32b49ddeb4f4" providerId="AD" clId="Web-{755E4035-2114-A0E6-056C-99B6AF66558F}" dt="2024-11-07T17:43:27.652" v="62"/>
        <pc:sldMkLst>
          <pc:docMk/>
          <pc:sldMk cId="1617336442" sldId="2147482131"/>
        </pc:sldMkLst>
        <pc:spChg chg="add del">
          <ac:chgData name="Abigail Masapanta Romero" userId="S::abigailmasapanta_gmail.com#ext#@indesia.onmicrosoft.com::ca41031c-b5b7-474c-b39f-32b49ddeb4f4" providerId="AD" clId="Web-{755E4035-2114-A0E6-056C-99B6AF66558F}" dt="2024-11-07T17:43:27.652" v="62"/>
          <ac:spMkLst>
            <pc:docMk/>
            <pc:sldMk cId="1617336442" sldId="2147482131"/>
            <ac:spMk id="3" creationId="{77883CF3-91BB-3949-30A7-FE01BED3BD44}"/>
          </ac:spMkLst>
        </pc:spChg>
      </pc:sldChg>
      <pc:sldChg chg="add replId">
        <pc:chgData name="Abigail Masapanta Romero" userId="S::abigailmasapanta_gmail.com#ext#@indesia.onmicrosoft.com::ca41031c-b5b7-474c-b39f-32b49ddeb4f4" providerId="AD" clId="Web-{755E4035-2114-A0E6-056C-99B6AF66558F}" dt="2024-11-07T17:25:59.825" v="2"/>
        <pc:sldMkLst>
          <pc:docMk/>
          <pc:sldMk cId="1658066124" sldId="2147482132"/>
        </pc:sldMkLst>
      </pc:sldChg>
      <pc:sldChg chg="add replId">
        <pc:chgData name="Abigail Masapanta Romero" userId="S::abigailmasapanta_gmail.com#ext#@indesia.onmicrosoft.com::ca41031c-b5b7-474c-b39f-32b49ddeb4f4" providerId="AD" clId="Web-{755E4035-2114-A0E6-056C-99B6AF66558F}" dt="2024-11-07T17:26:03.653" v="3"/>
        <pc:sldMkLst>
          <pc:docMk/>
          <pc:sldMk cId="309516877" sldId="2147482133"/>
        </pc:sldMkLst>
      </pc:sldChg>
      <pc:sldChg chg="add replId">
        <pc:chgData name="Abigail Masapanta Romero" userId="S::abigailmasapanta_gmail.com#ext#@indesia.onmicrosoft.com::ca41031c-b5b7-474c-b39f-32b49ddeb4f4" providerId="AD" clId="Web-{755E4035-2114-A0E6-056C-99B6AF66558F}" dt="2024-11-07T17:26:39.639" v="4"/>
        <pc:sldMkLst>
          <pc:docMk/>
          <pc:sldMk cId="1316357816" sldId="2147482134"/>
        </pc:sldMkLst>
      </pc:sldChg>
      <pc:sldChg chg="addSp delSp modSp add replId">
        <pc:chgData name="Abigail Masapanta Romero" userId="S::abigailmasapanta_gmail.com#ext#@indesia.onmicrosoft.com::ca41031c-b5b7-474c-b39f-32b49ddeb4f4" providerId="AD" clId="Web-{755E4035-2114-A0E6-056C-99B6AF66558F}" dt="2024-11-07T17:43:55.325" v="63"/>
        <pc:sldMkLst>
          <pc:docMk/>
          <pc:sldMk cId="1435284620" sldId="2147482135"/>
        </pc:sldMkLst>
        <pc:spChg chg="add del mod">
          <ac:chgData name="Abigail Masapanta Romero" userId="S::abigailmasapanta_gmail.com#ext#@indesia.onmicrosoft.com::ca41031c-b5b7-474c-b39f-32b49ddeb4f4" providerId="AD" clId="Web-{755E4035-2114-A0E6-056C-99B6AF66558F}" dt="2024-11-07T17:43:55.325" v="63"/>
          <ac:spMkLst>
            <pc:docMk/>
            <pc:sldMk cId="1435284620" sldId="2147482135"/>
            <ac:spMk id="2" creationId="{416C35CF-A995-951A-19E6-EACAE5302243}"/>
          </ac:spMkLst>
        </pc:spChg>
      </pc:sldChg>
    </pc:docChg>
  </pc:docChgLst>
  <pc:docChgLst>
    <pc:chgData name="ALVARO HERRERO VIDAL" userId="9d824b75-c183-4927-98bf-468eaaf4b82c" providerId="ADAL" clId="{D2107D71-D71F-4CE1-B6B4-0325B5459FAB}"/>
    <pc:docChg chg="custSel modSld">
      <pc:chgData name="ALVARO HERRERO VIDAL" userId="9d824b75-c183-4927-98bf-468eaaf4b82c" providerId="ADAL" clId="{D2107D71-D71F-4CE1-B6B4-0325B5459FAB}" dt="2024-11-08T08:11:22.937" v="0" actId="700"/>
      <pc:docMkLst>
        <pc:docMk/>
      </pc:docMkLst>
      <pc:sldChg chg="mod chgLayout">
        <pc:chgData name="ALVARO HERRERO VIDAL" userId="9d824b75-c183-4927-98bf-468eaaf4b82c" providerId="ADAL" clId="{D2107D71-D71F-4CE1-B6B4-0325B5459FAB}" dt="2024-11-08T08:11:22.937" v="0" actId="700"/>
        <pc:sldMkLst>
          <pc:docMk/>
          <pc:sldMk cId="433389255" sldId="2147482132"/>
        </pc:sldMkLst>
      </pc:sldChg>
    </pc:docChg>
  </pc:docChgLst>
  <pc:docChgLst>
    <pc:chgData name="Nicolás García Sobrino" userId="S::nicogs910_gmail.com#ext#@indesia.onmicrosoft.com::6762c17b-ea8c-4674-b0cc-34bc5d56a039" providerId="AD" clId="Web-{D6F99F87-CB96-FDB7-5180-3FB0B0CF502A}"/>
    <pc:docChg chg="modSld">
      <pc:chgData name="Nicolás García Sobrino" userId="S::nicogs910_gmail.com#ext#@indesia.onmicrosoft.com::6762c17b-ea8c-4674-b0cc-34bc5d56a039" providerId="AD" clId="Web-{D6F99F87-CB96-FDB7-5180-3FB0B0CF502A}" dt="2024-11-07T14:12:46.227" v="0"/>
      <pc:docMkLst>
        <pc:docMk/>
      </pc:docMkLst>
      <pc:sldChg chg="delSp">
        <pc:chgData name="Nicolás García Sobrino" userId="S::nicogs910_gmail.com#ext#@indesia.onmicrosoft.com::6762c17b-ea8c-4674-b0cc-34bc5d56a039" providerId="AD" clId="Web-{D6F99F87-CB96-FDB7-5180-3FB0B0CF502A}" dt="2024-11-07T14:12:46.227" v="0"/>
        <pc:sldMkLst>
          <pc:docMk/>
          <pc:sldMk cId="1617336442" sldId="2147482131"/>
        </pc:sldMkLst>
        <pc:spChg chg="del">
          <ac:chgData name="Nicolás García Sobrino" userId="S::nicogs910_gmail.com#ext#@indesia.onmicrosoft.com::6762c17b-ea8c-4674-b0cc-34bc5d56a039" providerId="AD" clId="Web-{D6F99F87-CB96-FDB7-5180-3FB0B0CF502A}" dt="2024-11-07T14:12:46.227" v="0"/>
          <ac:spMkLst>
            <pc:docMk/>
            <pc:sldMk cId="1617336442" sldId="2147482131"/>
            <ac:spMk id="24" creationId="{D6577C7C-C295-ABDA-C2FD-3B8C410BBD9D}"/>
          </ac:spMkLst>
        </pc:spChg>
      </pc:sldChg>
    </pc:docChg>
  </pc:docChgLst>
  <pc:docChgLst>
    <pc:chgData name="Alejandro Prieto Cepeda" userId="S::alexpriets.11_gmail.com#ext#@indesia.onmicrosoft.com::b9514bf1-d9f3-4397-8a13-896a3da5d441" providerId="AD" clId="Web-{3F6EC4FD-0B30-8FC1-CA69-346A8194FD33}"/>
    <pc:docChg chg="addSld delSld modSld">
      <pc:chgData name="Alejandro Prieto Cepeda" userId="S::alexpriets.11_gmail.com#ext#@indesia.onmicrosoft.com::b9514bf1-d9f3-4397-8a13-896a3da5d441" providerId="AD" clId="Web-{3F6EC4FD-0B30-8FC1-CA69-346A8194FD33}" dt="2024-11-08T08:16:58.481" v="324" actId="20577"/>
      <pc:docMkLst>
        <pc:docMk/>
      </pc:docMkLst>
      <pc:sldChg chg="addSp new">
        <pc:chgData name="Alejandro Prieto Cepeda" userId="S::alexpriets.11_gmail.com#ext#@indesia.onmicrosoft.com::b9514bf1-d9f3-4397-8a13-896a3da5d441" providerId="AD" clId="Web-{3F6EC4FD-0B30-8FC1-CA69-346A8194FD33}" dt="2024-11-08T07:45:58.216" v="4"/>
        <pc:sldMkLst>
          <pc:docMk/>
          <pc:sldMk cId="4162637055" sldId="2147482134"/>
        </pc:sldMkLst>
        <pc:spChg chg="add">
          <ac:chgData name="Alejandro Prieto Cepeda" userId="S::alexpriets.11_gmail.com#ext#@indesia.onmicrosoft.com::b9514bf1-d9f3-4397-8a13-896a3da5d441" providerId="AD" clId="Web-{3F6EC4FD-0B30-8FC1-CA69-346A8194FD33}" dt="2024-11-08T07:45:58.216" v="4"/>
          <ac:spMkLst>
            <pc:docMk/>
            <pc:sldMk cId="4162637055" sldId="2147482134"/>
            <ac:spMk id="2" creationId="{3D36203E-B1C8-CE46-9134-F695CA6D26A7}"/>
          </ac:spMkLst>
        </pc:spChg>
      </pc:sldChg>
      <pc:sldChg chg="addSp delSp modSp new mod setBg">
        <pc:chgData name="Alejandro Prieto Cepeda" userId="S::alexpriets.11_gmail.com#ext#@indesia.onmicrosoft.com::b9514bf1-d9f3-4397-8a13-896a3da5d441" providerId="AD" clId="Web-{3F6EC4FD-0B30-8FC1-CA69-346A8194FD33}" dt="2024-11-08T08:16:58.481" v="324" actId="20577"/>
        <pc:sldMkLst>
          <pc:docMk/>
          <pc:sldMk cId="2507036449" sldId="2147482135"/>
        </pc:sldMkLst>
        <pc:spChg chg="add mod">
          <ac:chgData name="Alejandro Prieto Cepeda" userId="S::alexpriets.11_gmail.com#ext#@indesia.onmicrosoft.com::b9514bf1-d9f3-4397-8a13-896a3da5d441" providerId="AD" clId="Web-{3F6EC4FD-0B30-8FC1-CA69-346A8194FD33}" dt="2024-11-08T08:03:22.125" v="302" actId="14100"/>
          <ac:spMkLst>
            <pc:docMk/>
            <pc:sldMk cId="2507036449" sldId="2147482135"/>
            <ac:spMk id="2" creationId="{F4168BD0-E900-C033-FB24-FCEE13047125}"/>
          </ac:spMkLst>
        </pc:spChg>
        <pc:spChg chg="add mod">
          <ac:chgData name="Alejandro Prieto Cepeda" userId="S::alexpriets.11_gmail.com#ext#@indesia.onmicrosoft.com::b9514bf1-d9f3-4397-8a13-896a3da5d441" providerId="AD" clId="Web-{3F6EC4FD-0B30-8FC1-CA69-346A8194FD33}" dt="2024-11-08T08:16:42.121" v="307" actId="20577"/>
          <ac:spMkLst>
            <pc:docMk/>
            <pc:sldMk cId="2507036449" sldId="2147482135"/>
            <ac:spMk id="3" creationId="{3180C62F-AC29-E7B6-4C28-E174A176B024}"/>
          </ac:spMkLst>
        </pc:spChg>
        <pc:spChg chg="add mod">
          <ac:chgData name="Alejandro Prieto Cepeda" userId="S::alexpriets.11_gmail.com#ext#@indesia.onmicrosoft.com::b9514bf1-d9f3-4397-8a13-896a3da5d441" providerId="AD" clId="Web-{3F6EC4FD-0B30-8FC1-CA69-346A8194FD33}" dt="2024-11-08T08:16:58.481" v="324" actId="20577"/>
          <ac:spMkLst>
            <pc:docMk/>
            <pc:sldMk cId="2507036449" sldId="2147482135"/>
            <ac:spMk id="4" creationId="{2F9A7B2C-DBEA-9CC0-58DF-D4F63D22E532}"/>
          </ac:spMkLst>
        </pc:spChg>
        <pc:spChg chg="add mod">
          <ac:chgData name="Alejandro Prieto Cepeda" userId="S::alexpriets.11_gmail.com#ext#@indesia.onmicrosoft.com::b9514bf1-d9f3-4397-8a13-896a3da5d441" providerId="AD" clId="Web-{3F6EC4FD-0B30-8FC1-CA69-346A8194FD33}" dt="2024-11-08T08:03:07.812" v="298" actId="1076"/>
          <ac:spMkLst>
            <pc:docMk/>
            <pc:sldMk cId="2507036449" sldId="2147482135"/>
            <ac:spMk id="6" creationId="{745F1C22-09AE-0289-1081-4E2C1E46E8ED}"/>
          </ac:spMkLst>
        </pc:spChg>
        <pc:picChg chg="add del mod">
          <ac:chgData name="Alejandro Prieto Cepeda" userId="S::alexpriets.11_gmail.com#ext#@indesia.onmicrosoft.com::b9514bf1-d9f3-4397-8a13-896a3da5d441" providerId="AD" clId="Web-{3F6EC4FD-0B30-8FC1-CA69-346A8194FD33}" dt="2024-11-08T07:59:14.742" v="247"/>
          <ac:picMkLst>
            <pc:docMk/>
            <pc:sldMk cId="2507036449" sldId="2147482135"/>
            <ac:picMk id="5" creationId="{43DA14E7-06B9-B968-BACE-1AF792A34C9C}"/>
          </ac:picMkLst>
        </pc:picChg>
      </pc:sldChg>
      <pc:sldChg chg="new del">
        <pc:chgData name="Alejandro Prieto Cepeda" userId="S::alexpriets.11_gmail.com#ext#@indesia.onmicrosoft.com::b9514bf1-d9f3-4397-8a13-896a3da5d441" providerId="AD" clId="Web-{3F6EC4FD-0B30-8FC1-CA69-346A8194FD33}" dt="2024-11-08T07:45:51.544" v="3"/>
        <pc:sldMkLst>
          <pc:docMk/>
          <pc:sldMk cId="1888421236" sldId="2147482136"/>
        </pc:sldMkLst>
      </pc:sldChg>
    </pc:docChg>
  </pc:docChgLst>
  <pc:docChgLst>
    <pc:chgData name="Nicolás García Sobrino" userId="S::nicogs910_gmail.com#ext#@indesia.onmicrosoft.com::6762c17b-ea8c-4674-b0cc-34bc5d56a039" providerId="AD" clId="Web-{93A3BD72-A308-14BD-F7A5-2391F8386003}"/>
    <pc:docChg chg="modSld">
      <pc:chgData name="Nicolás García Sobrino" userId="S::nicogs910_gmail.com#ext#@indesia.onmicrosoft.com::6762c17b-ea8c-4674-b0cc-34bc5d56a039" providerId="AD" clId="Web-{93A3BD72-A308-14BD-F7A5-2391F8386003}" dt="2024-11-07T14:18:38.085" v="4"/>
      <pc:docMkLst>
        <pc:docMk/>
      </pc:docMkLst>
      <pc:sldChg chg="addSp delSp modSp">
        <pc:chgData name="Nicolás García Sobrino" userId="S::nicogs910_gmail.com#ext#@indesia.onmicrosoft.com::6762c17b-ea8c-4674-b0cc-34bc5d56a039" providerId="AD" clId="Web-{93A3BD72-A308-14BD-F7A5-2391F8386003}" dt="2024-11-07T14:18:38.085" v="4"/>
        <pc:sldMkLst>
          <pc:docMk/>
          <pc:sldMk cId="1617336442" sldId="2147482131"/>
        </pc:sldMkLst>
        <pc:picChg chg="add del mod">
          <ac:chgData name="Nicolás García Sobrino" userId="S::nicogs910_gmail.com#ext#@indesia.onmicrosoft.com::6762c17b-ea8c-4674-b0cc-34bc5d56a039" providerId="AD" clId="Web-{93A3BD72-A308-14BD-F7A5-2391F8386003}" dt="2024-11-07T14:18:38.085" v="4"/>
          <ac:picMkLst>
            <pc:docMk/>
            <pc:sldMk cId="1617336442" sldId="2147482131"/>
            <ac:picMk id="2" creationId="{1112EA40-1076-9F19-6D8A-BCF90B9116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F1CBC-29BD-2D41-DC80-BE969E2C2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05BE0A-D80C-38D9-C4E8-B99C40906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52A1D-028F-2DDD-27ED-28E36802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0459-78E9-4C53-A479-F2300F46DE5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2C9803-B2DF-7624-D004-4763B838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194218-8C04-CA35-8993-CC2BE5D0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B784-5D11-4E61-8845-534844FCF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14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20A17-173B-F8E9-BF54-8630A29F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F2BC13-1C2A-11B1-944D-7A90A3434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D7D23-0C16-1440-7058-725AAAB7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0459-78E9-4C53-A479-F2300F46DE5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AA22C-55AF-BAD9-405B-7F184B82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F1948-3298-BB9F-79ED-2F2CC769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B784-5D11-4E61-8845-534844FCF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94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A97818-497E-10D3-2008-9407AA56A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54D5C9-2C03-7948-8A38-88F0E6AB6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E26CDF-A1AA-9DA3-5C22-C6100F94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0459-78E9-4C53-A479-F2300F46DE5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9901F-63DD-9404-CEC3-23623D57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45CABD-40C1-3BB7-7576-033F00CE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B784-5D11-4E61-8845-534844FCF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42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473E30-F138-372E-0160-1D6CBD82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0459-78E9-4C53-A479-F2300F46DE5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6336F-7A06-A9C3-F0F2-58461074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8913C-5E0D-1121-B6B6-839BCA2B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B784-5D11-4E61-8845-534844FCFE16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18" descr="Forma, Rectángulo&#10;&#10;Descripción generada automáticamente">
            <a:extLst>
              <a:ext uri="{FF2B5EF4-FFF2-40B4-BE49-F238E27FC236}">
                <a16:creationId xmlns:a16="http://schemas.microsoft.com/office/drawing/2014/main" id="{5364D76E-AFB1-914A-1D4A-63EAF8E83A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6F7F4D-050D-BADB-EB17-FF1B927D795F}"/>
              </a:ext>
            </a:extLst>
          </p:cNvPr>
          <p:cNvSpPr/>
          <p:nvPr userDrawn="1"/>
        </p:nvSpPr>
        <p:spPr>
          <a:xfrm>
            <a:off x="311418" y="6507798"/>
            <a:ext cx="35445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Copyright @ 2024 INDESIA. Todos los derechos reservados.</a:t>
            </a:r>
          </a:p>
        </p:txBody>
      </p:sp>
      <p:pic>
        <p:nvPicPr>
          <p:cNvPr id="2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842FB51-56B9-A53C-5330-2A50BCCDE5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" t="33907" r="2866" b="18116"/>
          <a:stretch/>
        </p:blipFill>
        <p:spPr>
          <a:xfrm>
            <a:off x="7242086" y="131613"/>
            <a:ext cx="3464685" cy="294071"/>
          </a:xfrm>
          <a:prstGeom prst="rect">
            <a:avLst/>
          </a:prstGeom>
        </p:spPr>
      </p:pic>
      <p:pic>
        <p:nvPicPr>
          <p:cNvPr id="3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74E14D5-ED23-E82A-8905-4947001EED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58434" y="38655"/>
            <a:ext cx="1179033" cy="4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09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ndo_Azul_Titular_Blanc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2195D40-7462-8542-A18D-550DE9C8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32" y="2574617"/>
            <a:ext cx="9492761" cy="1325563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2B20351-182C-9541-9E5C-E0CD51494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016" y="4197813"/>
            <a:ext cx="9474494" cy="108743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84E505C5-B265-D14E-8273-EC09854089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2700" y="5949950"/>
            <a:ext cx="9492760" cy="361460"/>
          </a:xfrm>
        </p:spPr>
        <p:txBody>
          <a:bodyPr anchor="b"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s-ES" err="1"/>
              <a:t>dd</a:t>
            </a:r>
            <a:r>
              <a:rPr lang="es-ES"/>
              <a:t>/mm/</a:t>
            </a:r>
            <a:r>
              <a:rPr lang="es-ES" err="1"/>
              <a:t>aa</a:t>
            </a:r>
            <a:r>
              <a:rPr lang="es-ES"/>
              <a:t> – Nombre de unidad</a:t>
            </a:r>
          </a:p>
        </p:txBody>
      </p:sp>
    </p:spTree>
    <p:extLst>
      <p:ext uri="{BB962C8B-B14F-4D97-AF65-F5344CB8AC3E}">
        <p14:creationId xmlns:p14="http://schemas.microsoft.com/office/powerpoint/2010/main" val="2111021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 err="1"/>
              <a:t>Insert</a:t>
            </a:r>
            <a:r>
              <a:rPr lang="es-ES"/>
              <a:t> </a:t>
            </a:r>
            <a:r>
              <a:rPr lang="es-ES" err="1"/>
              <a:t>Title</a:t>
            </a:r>
            <a:r>
              <a:rPr lang="es-ES"/>
              <a:t> </a:t>
            </a:r>
            <a:r>
              <a:rPr lang="es-ES" err="1"/>
              <a:t>Here</a:t>
            </a:r>
            <a:br>
              <a:rPr lang="es-ES"/>
            </a:br>
            <a:r>
              <a:rPr lang="es-ES"/>
              <a:t>Max 2 </a:t>
            </a:r>
            <a:r>
              <a:rPr lang="es-ES" err="1"/>
              <a:t>lines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/>
          <a:p>
            <a:pPr lvl="0"/>
            <a:r>
              <a:rPr lang="es-ES"/>
              <a:t>Objeto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4BFE052F-B52A-2D49-949B-64349E2F00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3358" y="1745320"/>
            <a:ext cx="11258113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err="1"/>
              <a:t>Body</a:t>
            </a:r>
            <a:r>
              <a:rPr lang="es-ES"/>
              <a:t> </a:t>
            </a:r>
            <a:r>
              <a:rPr lang="es-ES" err="1"/>
              <a:t>subhead</a:t>
            </a:r>
            <a:r>
              <a:rPr lang="es-ES"/>
              <a:t> (</a:t>
            </a:r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2325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sz="half" idx="11"/>
          </p:nvPr>
        </p:nvSpPr>
        <p:spPr>
          <a:xfrm>
            <a:off x="431371" y="1563546"/>
            <a:ext cx="11455829" cy="4312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Arial Regular"/>
                <a:ea typeface="Arial Regular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18307" y="303199"/>
            <a:ext cx="11468893" cy="83602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>
              <a:defRPr sz="3600" b="0" i="0" baseline="0">
                <a:solidFill>
                  <a:schemeClr val="tx1"/>
                </a:solidFill>
                <a:latin typeface="Arial Regular"/>
                <a:ea typeface="Arial Regular"/>
                <a:cs typeface="Arial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5" name="Marcador de número de diapositiva 2">
            <a:extLst>
              <a:ext uri="{FF2B5EF4-FFF2-40B4-BE49-F238E27FC236}">
                <a16:creationId xmlns:a16="http://schemas.microsoft.com/office/drawing/2014/main" id="{EDC618E6-893E-5E48-AD3D-BB3BE70B55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</p:spPr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209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xto_Enfasis_Fondo_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9" y="1479572"/>
            <a:ext cx="9471857" cy="1589066"/>
          </a:xfrm>
        </p:spPr>
        <p:txBody>
          <a:bodyPr/>
          <a:lstStyle>
            <a:lvl1pPr>
              <a:defRPr sz="500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72F2-7A68-2949-92E4-20E4609AD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99" y="3141663"/>
            <a:ext cx="10923594" cy="2087562"/>
          </a:xfrm>
        </p:spPr>
        <p:txBody>
          <a:bodyPr>
            <a:noAutofit/>
          </a:bodyPr>
          <a:lstStyle>
            <a:lvl1pPr>
              <a:defRPr sz="50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5000" b="1"/>
            </a:lvl2pPr>
            <a:lvl3pPr>
              <a:defRPr sz="5000" b="1"/>
            </a:lvl3pPr>
            <a:lvl4pPr>
              <a:defRPr sz="5000" b="1"/>
            </a:lvl4pPr>
            <a:lvl5pPr>
              <a:defRPr sz="5000" b="1"/>
            </a:lvl5pPr>
          </a:lstStyle>
          <a:p>
            <a:pPr lvl="0"/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euismod</a:t>
            </a:r>
            <a:r>
              <a:rPr lang="es-ES"/>
              <a:t> </a:t>
            </a:r>
            <a:r>
              <a:rPr lang="es-ES" err="1"/>
              <a:t>cursus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. </a:t>
            </a:r>
            <a:r>
              <a:rPr lang="es-ES" err="1"/>
              <a:t>Hasellus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 </a:t>
            </a:r>
            <a:r>
              <a:rPr lang="es-ES" err="1"/>
              <a:t>metus</a:t>
            </a:r>
            <a:r>
              <a:rPr lang="es-ES"/>
              <a:t>, </a:t>
            </a:r>
            <a:r>
              <a:rPr lang="es-ES" err="1"/>
              <a:t>faucibus</a:t>
            </a:r>
            <a:r>
              <a:rPr lang="es-ES"/>
              <a:t>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interdum</a:t>
            </a:r>
            <a:r>
              <a:rPr lang="es-ES"/>
              <a:t> id, </a:t>
            </a:r>
            <a:r>
              <a:rPr lang="es-ES" err="1"/>
              <a:t>viverra</a:t>
            </a:r>
            <a:r>
              <a:rPr lang="es-ES"/>
              <a:t> </a:t>
            </a:r>
            <a:r>
              <a:rPr lang="es-ES" err="1"/>
              <a:t>nec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.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15203862-1283-E34D-BE23-248C9F6C3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04471" y="296112"/>
            <a:ext cx="2125662" cy="288925"/>
          </a:xfrm>
        </p:spPr>
        <p:txBody>
          <a:bodyPr>
            <a:noAutofit/>
          </a:bodyPr>
          <a:lstStyle>
            <a:lvl1pPr>
              <a:defRPr sz="105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USO INTERNO RESTRINGIDO</a:t>
            </a:r>
          </a:p>
        </p:txBody>
      </p:sp>
    </p:spTree>
    <p:extLst>
      <p:ext uri="{BB962C8B-B14F-4D97-AF65-F5344CB8AC3E}">
        <p14:creationId xmlns:p14="http://schemas.microsoft.com/office/powerpoint/2010/main" val="1144897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, Gráfico radial&#10;&#10;Descripción generada automáticamente">
            <a:extLst>
              <a:ext uri="{FF2B5EF4-FFF2-40B4-BE49-F238E27FC236}">
                <a16:creationId xmlns:a16="http://schemas.microsoft.com/office/drawing/2014/main" id="{6C5C525E-EFC9-2D90-075C-406358416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136526"/>
            <a:ext cx="11925982" cy="65971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24CC8F-1493-6158-2287-248734E3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4D8A09-88EE-4AC7-0FDB-B8541E53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473E30-F138-372E-0160-1D6CBD82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0459-78E9-4C53-A479-F2300F46DE5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6336F-7A06-A9C3-F0F2-58461074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8913C-5E0D-1121-B6B6-839BCA2B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B784-5D11-4E61-8845-534844FCFE16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Imagen 7" descr="Forma, Rectángulo&#10;&#10;Descripción generada automáticamente">
            <a:extLst>
              <a:ext uri="{FF2B5EF4-FFF2-40B4-BE49-F238E27FC236}">
                <a16:creationId xmlns:a16="http://schemas.microsoft.com/office/drawing/2014/main" id="{CA259D53-A65D-EE98-EB3C-1AAF5D14CE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E41D6D-D081-C945-6911-BFD529075E6D}"/>
              </a:ext>
            </a:extLst>
          </p:cNvPr>
          <p:cNvSpPr/>
          <p:nvPr userDrawn="1"/>
        </p:nvSpPr>
        <p:spPr>
          <a:xfrm>
            <a:off x="311418" y="6507798"/>
            <a:ext cx="35445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Copyright @ 2024 INDESIA. Todos los derechos reservados.</a:t>
            </a:r>
          </a:p>
        </p:txBody>
      </p:sp>
      <p:pic>
        <p:nvPicPr>
          <p:cNvPr id="10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1CE4F2F-E5EF-AF68-2E14-D88539ED6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" t="33907" r="2866" b="18116"/>
          <a:stretch/>
        </p:blipFill>
        <p:spPr>
          <a:xfrm>
            <a:off x="7242086" y="131613"/>
            <a:ext cx="3464685" cy="294071"/>
          </a:xfrm>
          <a:prstGeom prst="rect">
            <a:avLst/>
          </a:prstGeom>
        </p:spPr>
      </p:pic>
      <p:pic>
        <p:nvPicPr>
          <p:cNvPr id="12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3E288EC-DA3F-1B00-AC3E-5409276B8C5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58434" y="38655"/>
            <a:ext cx="1179033" cy="4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0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6A7-0045-30D2-7FD4-13A7B473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2D9CCA-6CDE-87AB-CD15-79F28C2D7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EDF7CE-A332-5A0E-27AF-81D81892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0459-78E9-4C53-A479-F2300F46DE5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FB0B24-0FD5-7DF5-0DC6-CE17219C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BC49AE-E594-53EE-4103-1575C590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B784-5D11-4E61-8845-534844FCF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219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453D4-3228-9863-FD6F-F71C664D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74DB6-FD0C-012B-D2A8-4EF10ED93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989E0E-323C-F12F-AB6C-A60B0AB57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EE2CD9-C490-7FEC-1667-0229E46D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0459-78E9-4C53-A479-F2300F46DE5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80DAA8-3FB6-61E5-3040-B5572FD4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C51BCB-7960-DE1D-EBD6-D89BD559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B784-5D11-4E61-8845-534844FCF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18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C3FFE-94B9-5751-D233-F1575123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C23C2B-5E44-FF2B-5254-637FF2C8C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B82D38-10E1-1E9B-C52E-3F00AC625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618393-5DE9-5E9C-5B89-7EBCA4F90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05EC1F-86FB-2DA9-253C-AABF41001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D6DF85-B1D6-BD4B-777B-5458F96A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0459-78E9-4C53-A479-F2300F46DE5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0FE99A-7C9A-D20D-6996-1D49EE8F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A6D8FD-31AA-9663-2259-4B23D612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B784-5D11-4E61-8845-534844FCF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66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4BF6E-326E-5CB9-C122-DF4CF9E0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9B65C2-73CB-05F9-DB77-AF4D80E5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0459-78E9-4C53-A479-F2300F46DE5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824719-831B-66EF-11F4-E6EE2D32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5E0F53-C0B7-4649-B252-CDEFC1AF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B784-5D11-4E61-8845-534844FCF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169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E3A1A9-6BD1-9F72-CD64-412AC164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0459-78E9-4C53-A479-F2300F46DE5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CCAE12-600D-302C-1A98-7C387B7B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92D860-7984-5EB6-C24A-A90EBEF2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B784-5D11-4E61-8845-534844FCF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72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E28F4-8466-05FC-77C3-550C0FD8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6FB472-C264-5DB7-926B-1B8804D98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B906F4-1433-DE11-D7E7-F18EA897C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ECA348-9AF1-7064-14D2-CCE878F6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0459-78E9-4C53-A479-F2300F46DE5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D96292-D127-7678-0518-56CD2A80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ED399-8BA1-42BB-C3E9-D3214D47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B784-5D11-4E61-8845-534844FCF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1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1D533-5CFA-043A-5FD4-4FDEE111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D6E6F7-3913-1792-40F9-AD6299722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F1173B-02AB-61C8-91B0-51A48B6C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2B9E87-1ED6-7C93-023A-601F1D71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0459-78E9-4C53-A479-F2300F46DE5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A7341C-08E2-ABB1-C989-80E7BA81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BA669A-C545-CA8F-72E9-ECBB6364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B784-5D11-4E61-8845-534844FCF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222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05D9E8-7923-932A-9799-B6EE1DD5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AF9B31-A0DB-A5BA-0EEC-A71B3849E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C11DE-E456-F38F-18B0-569A4AA17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820459-78E9-4C53-A479-F2300F46DE5E}" type="datetimeFigureOut">
              <a:rPr lang="es-ES" smtClean="0"/>
              <a:t>8/11/24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F31EF5-0E77-7612-0210-BD2CD7600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9A056C-FA7C-02F3-1376-83D9D7CEA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DBB784-5D11-4E61-8845-534844FCFE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2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>
            <a:extLst>
              <a:ext uri="{FF2B5EF4-FFF2-40B4-BE49-F238E27FC236}">
                <a16:creationId xmlns:a16="http://schemas.microsoft.com/office/drawing/2014/main" id="{957EC09E-3858-82FD-87BC-34C3D51F6982}"/>
              </a:ext>
            </a:extLst>
          </p:cNvPr>
          <p:cNvSpPr txBox="1"/>
          <p:nvPr/>
        </p:nvSpPr>
        <p:spPr>
          <a:xfrm>
            <a:off x="1549798" y="3245382"/>
            <a:ext cx="23319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Marco </a:t>
            </a:r>
          </a:p>
          <a:p>
            <a:pPr algn="ctr"/>
            <a:r>
              <a:rPr lang="es-ES_tradnl" sz="20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Pérez González</a:t>
            </a:r>
          </a:p>
          <a:p>
            <a:pPr algn="ctr"/>
            <a:endParaRPr lang="es-ES_tradnl" sz="2000" noProof="1">
              <a:solidFill>
                <a:schemeClr val="bg2">
                  <a:lumMod val="2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s-ES_tradnl" sz="16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marco.perez</a:t>
            </a:r>
          </a:p>
          <a:p>
            <a:pPr algn="ctr"/>
            <a:r>
              <a:rPr lang="es-ES_tradnl" sz="16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@alumnos.upm.es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284A3F9-A366-29C7-5EF4-32B755172980}"/>
              </a:ext>
            </a:extLst>
          </p:cNvPr>
          <p:cNvSpPr txBox="1"/>
          <p:nvPr/>
        </p:nvSpPr>
        <p:spPr>
          <a:xfrm>
            <a:off x="4945497" y="3245382"/>
            <a:ext cx="23319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David </a:t>
            </a:r>
          </a:p>
          <a:p>
            <a:pPr algn="ctr"/>
            <a:r>
              <a:rPr lang="es-ES_tradnl" sz="20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Cano Rosillo</a:t>
            </a:r>
          </a:p>
          <a:p>
            <a:pPr algn="ctr"/>
            <a:endParaRPr lang="es-ES_tradnl" sz="2000" noProof="1">
              <a:solidFill>
                <a:schemeClr val="bg2">
                  <a:lumMod val="2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s-ES_tradnl" sz="16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david.cano.rosillo</a:t>
            </a:r>
          </a:p>
          <a:p>
            <a:pPr algn="ctr"/>
            <a:r>
              <a:rPr lang="es-ES_tradnl" sz="16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@alumnos.upm.es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5D6EFA8-0BB3-7DDE-74A6-EE7C22F7B366}"/>
              </a:ext>
            </a:extLst>
          </p:cNvPr>
          <p:cNvSpPr txBox="1"/>
          <p:nvPr/>
        </p:nvSpPr>
        <p:spPr>
          <a:xfrm>
            <a:off x="8310282" y="3245382"/>
            <a:ext cx="23319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Jeremías</a:t>
            </a:r>
          </a:p>
          <a:p>
            <a:pPr algn="ctr"/>
            <a:r>
              <a:rPr lang="es-ES_tradnl" sz="20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Zambrano</a:t>
            </a:r>
          </a:p>
          <a:p>
            <a:pPr algn="ctr"/>
            <a:endParaRPr lang="es-ES_tradnl" sz="2000" noProof="1">
              <a:solidFill>
                <a:schemeClr val="bg2">
                  <a:lumMod val="2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s-ES_tradnl" sz="16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jeremiaszambrano545</a:t>
            </a:r>
          </a:p>
          <a:p>
            <a:pPr algn="ctr"/>
            <a:r>
              <a:rPr lang="es-ES_tradnl" sz="1600" noProof="1">
                <a:solidFill>
                  <a:schemeClr val="bg2">
                    <a:lumMod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@gmail.com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E8F9B-0433-F7B1-4CA3-6F3D9D69FDAC}"/>
              </a:ext>
            </a:extLst>
          </p:cNvPr>
          <p:cNvSpPr txBox="1"/>
          <p:nvPr/>
        </p:nvSpPr>
        <p:spPr>
          <a:xfrm>
            <a:off x="1295119" y="2195754"/>
            <a:ext cx="960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Reto ITPAero</a:t>
            </a:r>
          </a:p>
        </p:txBody>
      </p:sp>
    </p:spTree>
    <p:extLst>
      <p:ext uri="{BB962C8B-B14F-4D97-AF65-F5344CB8AC3E}">
        <p14:creationId xmlns:p14="http://schemas.microsoft.com/office/powerpoint/2010/main" val="43338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16B419-9073-06B8-37F8-6524B573E941}"/>
              </a:ext>
            </a:extLst>
          </p:cNvPr>
          <p:cNvGraphicFramePr>
            <a:graphicFrameLocks noGrp="1"/>
          </p:cNvGraphicFramePr>
          <p:nvPr/>
        </p:nvGraphicFramePr>
        <p:xfrm>
          <a:off x="529680" y="1588129"/>
          <a:ext cx="1694535" cy="16855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335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38400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38400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38400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84191"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 err="1"/>
                        <a:t>lorem</a:t>
                      </a:r>
                      <a:endParaRPr lang="es-ES_tradnl" sz="500" dirty="0"/>
                    </a:p>
                  </a:txBody>
                  <a:tcPr marL="104246" marR="104246" marT="52123" marB="521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 err="1"/>
                        <a:t>ipsum</a:t>
                      </a:r>
                      <a:endParaRPr lang="es-ES_tradnl" sz="500" dirty="0"/>
                    </a:p>
                  </a:txBody>
                  <a:tcPr marL="104246" marR="104246" marT="52123" marB="521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/>
                        <a:t>dolor</a:t>
                      </a:r>
                    </a:p>
                  </a:txBody>
                  <a:tcPr marL="104246" marR="104246" marT="52123" marB="521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 err="1"/>
                        <a:t>keywords</a:t>
                      </a:r>
                      <a:endParaRPr lang="es-ES_tradnl" sz="500" dirty="0"/>
                    </a:p>
                  </a:txBody>
                  <a:tcPr marL="104246" marR="104246" marT="52123" marB="52123"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0B19BF0-9E83-A6AB-3961-0BA52C74C31E}"/>
              </a:ext>
            </a:extLst>
          </p:cNvPr>
          <p:cNvSpPr/>
          <p:nvPr/>
        </p:nvSpPr>
        <p:spPr>
          <a:xfrm>
            <a:off x="157942" y="880070"/>
            <a:ext cx="2583546" cy="3773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1A187-7377-D6E0-9ABA-346989ED36A4}"/>
              </a:ext>
            </a:extLst>
          </p:cNvPr>
          <p:cNvSpPr/>
          <p:nvPr/>
        </p:nvSpPr>
        <p:spPr>
          <a:xfrm>
            <a:off x="3150527" y="880070"/>
            <a:ext cx="5524082" cy="377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C6D17-9887-B073-AAB5-DA3400E7C72A}"/>
              </a:ext>
            </a:extLst>
          </p:cNvPr>
          <p:cNvSpPr/>
          <p:nvPr/>
        </p:nvSpPr>
        <p:spPr>
          <a:xfrm>
            <a:off x="9549205" y="880070"/>
            <a:ext cx="2098735" cy="3773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9F6B1-1B24-5711-4AFC-32405757BB1C}"/>
              </a:ext>
            </a:extLst>
          </p:cNvPr>
          <p:cNvSpPr txBox="1"/>
          <p:nvPr/>
        </p:nvSpPr>
        <p:spPr>
          <a:xfrm>
            <a:off x="691754" y="3375313"/>
            <a:ext cx="1223642" cy="28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 tabulares</a:t>
            </a:r>
            <a:endParaRPr lang="es-ES_tradnl" sz="2000" noProof="1">
              <a:solidFill>
                <a:schemeClr val="accent6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A66168-52F9-ED65-C9E2-AA8141A8C32A}"/>
              </a:ext>
            </a:extLst>
          </p:cNvPr>
          <p:cNvSpPr txBox="1"/>
          <p:nvPr/>
        </p:nvSpPr>
        <p:spPr>
          <a:xfrm>
            <a:off x="691754" y="387975"/>
            <a:ext cx="960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Reto ITPAero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75388AD-22DD-CBD0-DF6A-73D6717E728F}"/>
              </a:ext>
            </a:extLst>
          </p:cNvPr>
          <p:cNvGrpSpPr/>
          <p:nvPr/>
        </p:nvGrpSpPr>
        <p:grpSpPr>
          <a:xfrm>
            <a:off x="7261369" y="3197257"/>
            <a:ext cx="1217143" cy="1340064"/>
            <a:chOff x="6345993" y="1583399"/>
            <a:chExt cx="1409847" cy="144665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348EBDB-0AEF-59CB-0095-EB34B5610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936" t="17000" b="30462"/>
            <a:stretch/>
          </p:blipFill>
          <p:spPr>
            <a:xfrm>
              <a:off x="6345993" y="2111153"/>
              <a:ext cx="1229218" cy="829081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D2CB58-BA37-ABDA-D35E-98698F420E1D}"/>
                </a:ext>
              </a:extLst>
            </p:cNvPr>
            <p:cNvSpPr txBox="1"/>
            <p:nvPr/>
          </p:nvSpPr>
          <p:spPr>
            <a:xfrm>
              <a:off x="6367043" y="1665926"/>
              <a:ext cx="1388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Explicabilidad con SHAP</a:t>
              </a:r>
              <a:endParaRPr lang="es-ES_tradnl" sz="1000" noProof="1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B84480A0-2E70-1987-C544-43B11E6F6500}"/>
                </a:ext>
              </a:extLst>
            </p:cNvPr>
            <p:cNvSpPr/>
            <p:nvPr/>
          </p:nvSpPr>
          <p:spPr>
            <a:xfrm>
              <a:off x="6373030" y="1583399"/>
              <a:ext cx="1338486" cy="14466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0490A6C-0A97-8ABB-D0EF-9F05728CDB65}"/>
              </a:ext>
            </a:extLst>
          </p:cNvPr>
          <p:cNvGrpSpPr/>
          <p:nvPr/>
        </p:nvGrpSpPr>
        <p:grpSpPr>
          <a:xfrm>
            <a:off x="3486414" y="4806487"/>
            <a:ext cx="1058121" cy="1438034"/>
            <a:chOff x="3576770" y="1899350"/>
            <a:chExt cx="1058121" cy="1438034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30AE2DAD-576C-9F61-9ED2-ABB9603C56BC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XGBoost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1AD2189-2C6E-4CAE-BA80-30A16F288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50208DD-3699-BEF1-7383-ACDF8CC67C97}"/>
              </a:ext>
            </a:extLst>
          </p:cNvPr>
          <p:cNvGrpSpPr/>
          <p:nvPr/>
        </p:nvGrpSpPr>
        <p:grpSpPr>
          <a:xfrm>
            <a:off x="3486413" y="3134405"/>
            <a:ext cx="1058121" cy="1438034"/>
            <a:chOff x="3576770" y="1899350"/>
            <a:chExt cx="1058121" cy="1438034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7BFA2EC5-8F4C-CCDC-D06E-0BEEC5C1F426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CatBoost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6773D73-857E-210F-6844-D3E34E415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D04A05D-2FD5-2187-0F01-A79EB9781C7D}"/>
              </a:ext>
            </a:extLst>
          </p:cNvPr>
          <p:cNvGrpSpPr/>
          <p:nvPr/>
        </p:nvGrpSpPr>
        <p:grpSpPr>
          <a:xfrm>
            <a:off x="3486413" y="1403291"/>
            <a:ext cx="1058121" cy="1438034"/>
            <a:chOff x="3576770" y="1899350"/>
            <a:chExt cx="1058121" cy="1438034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615674B2-0DBA-61DF-3223-681B46B2E727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LGBM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8398AAB7-B8D4-329A-AF0D-11678E92B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352736F-ED9F-517E-3D70-9D93B711BB87}"/>
              </a:ext>
            </a:extLst>
          </p:cNvPr>
          <p:cNvSpPr/>
          <p:nvPr/>
        </p:nvSpPr>
        <p:spPr>
          <a:xfrm>
            <a:off x="5210674" y="3397237"/>
            <a:ext cx="1423208" cy="91236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ENSEMBLE</a:t>
            </a:r>
            <a:endParaRPr lang="es-ES_tradnl" sz="1200" noProof="1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29EE06-8020-1A2B-68D3-1E57C4EA8241}"/>
              </a:ext>
            </a:extLst>
          </p:cNvPr>
          <p:cNvCxnSpPr>
            <a:stCxn id="114" idx="3"/>
            <a:endCxn id="119" idx="0"/>
          </p:cNvCxnSpPr>
          <p:nvPr/>
        </p:nvCxnSpPr>
        <p:spPr>
          <a:xfrm>
            <a:off x="4544534" y="2122308"/>
            <a:ext cx="1377744" cy="1274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5FE4EF2-5696-1873-EA01-C4EC132920DA}"/>
              </a:ext>
            </a:extLst>
          </p:cNvPr>
          <p:cNvCxnSpPr>
            <a:stCxn id="111" idx="3"/>
            <a:endCxn id="119" idx="1"/>
          </p:cNvCxnSpPr>
          <p:nvPr/>
        </p:nvCxnSpPr>
        <p:spPr>
          <a:xfrm>
            <a:off x="4544534" y="3853422"/>
            <a:ext cx="666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61F3295-6D6A-AD44-AC7D-6A2D1F24A28F}"/>
              </a:ext>
            </a:extLst>
          </p:cNvPr>
          <p:cNvCxnSpPr>
            <a:cxnSpLocks/>
            <a:stCxn id="100" idx="3"/>
            <a:endCxn id="119" idx="2"/>
          </p:cNvCxnSpPr>
          <p:nvPr/>
        </p:nvCxnSpPr>
        <p:spPr>
          <a:xfrm flipV="1">
            <a:off x="4544535" y="4309606"/>
            <a:ext cx="1377743" cy="1215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57F94AC-BA8D-9E91-0C9E-FB28B9F29E8B}"/>
              </a:ext>
            </a:extLst>
          </p:cNvPr>
          <p:cNvCxnSpPr>
            <a:cxnSpLocks/>
            <a:stCxn id="119" idx="3"/>
            <a:endCxn id="60" idx="1"/>
          </p:cNvCxnSpPr>
          <p:nvPr/>
        </p:nvCxnSpPr>
        <p:spPr>
          <a:xfrm>
            <a:off x="6633882" y="3853422"/>
            <a:ext cx="650828" cy="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869AFFC5-F8B6-FB5F-1417-ABF10951DE37}"/>
              </a:ext>
            </a:extLst>
          </p:cNvPr>
          <p:cNvCxnSpPr>
            <a:stCxn id="60" idx="2"/>
          </p:cNvCxnSpPr>
          <p:nvPr/>
        </p:nvCxnSpPr>
        <p:spPr>
          <a:xfrm rot="5400000" flipH="1">
            <a:off x="6911121" y="3585965"/>
            <a:ext cx="213847" cy="1688866"/>
          </a:xfrm>
          <a:prstGeom prst="bentConnector4">
            <a:avLst>
              <a:gd name="adj1" fmla="val -455146"/>
              <a:gd name="adj2" fmla="val 1005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4D1749CD-6728-FF30-AB7B-B0A637C72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868" y="1786155"/>
            <a:ext cx="3127245" cy="97361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C2FE0543-DA56-EF08-A0C4-54C679BB8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788" y="2838179"/>
            <a:ext cx="3137352" cy="976765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1DBE08D-4A7F-74ED-3CE0-B5F614DA0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8823" y="3936866"/>
            <a:ext cx="3259063" cy="101465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0EB7BA5-8F5F-CA5A-142F-B91F3FA39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8823" y="5046554"/>
            <a:ext cx="3195318" cy="994812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D9510FCC-8A64-8401-C46A-9BD0F526A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65" y="4185342"/>
            <a:ext cx="2687461" cy="20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1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16B419-9073-06B8-37F8-6524B573E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0485"/>
              </p:ext>
            </p:extLst>
          </p:nvPr>
        </p:nvGraphicFramePr>
        <p:xfrm>
          <a:off x="529680" y="1588129"/>
          <a:ext cx="2043704" cy="20328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499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528735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528735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528735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342750">
                <a:tc>
                  <a:txBody>
                    <a:bodyPr/>
                    <a:lstStyle/>
                    <a:p>
                      <a:pPr algn="ctr"/>
                      <a:r>
                        <a:rPr lang="es-ES_tradnl" sz="600" dirty="0" err="1"/>
                        <a:t>lorem</a:t>
                      </a:r>
                      <a:endParaRPr lang="es-ES_tradnl" sz="600" dirty="0"/>
                    </a:p>
                  </a:txBody>
                  <a:tcPr marL="125726" marR="125726" marT="62863" marB="628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600" dirty="0" err="1"/>
                        <a:t>ipsum</a:t>
                      </a:r>
                      <a:endParaRPr lang="es-ES_tradnl" sz="600" dirty="0"/>
                    </a:p>
                  </a:txBody>
                  <a:tcPr marL="125726" marR="125726" marT="62863" marB="628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600" dirty="0"/>
                        <a:t>dolor</a:t>
                      </a:r>
                    </a:p>
                  </a:txBody>
                  <a:tcPr marL="125726" marR="125726" marT="62863" marB="628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600" dirty="0" err="1"/>
                        <a:t>keywords</a:t>
                      </a:r>
                      <a:endParaRPr lang="es-ES_tradnl" sz="600" dirty="0"/>
                    </a:p>
                  </a:txBody>
                  <a:tcPr marL="125726" marR="125726" marT="62863" marB="62863"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281691">
                <a:tc>
                  <a:txBody>
                    <a:bodyPr/>
                    <a:lstStyle/>
                    <a:p>
                      <a:endParaRPr lang="es-ES_tradnl" sz="80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 dirty="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 dirty="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 dirty="0"/>
                    </a:p>
                  </a:txBody>
                  <a:tcPr marL="125726" marR="125726" marT="62863" marB="62863"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281691">
                <a:tc>
                  <a:txBody>
                    <a:bodyPr/>
                    <a:lstStyle/>
                    <a:p>
                      <a:endParaRPr lang="es-ES_tradnl" sz="80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 dirty="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 dirty="0"/>
                    </a:p>
                  </a:txBody>
                  <a:tcPr marL="125726" marR="125726" marT="62863" marB="62863"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281691">
                <a:tc>
                  <a:txBody>
                    <a:bodyPr/>
                    <a:lstStyle/>
                    <a:p>
                      <a:endParaRPr lang="es-ES_tradnl" sz="80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 dirty="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 dirty="0"/>
                    </a:p>
                  </a:txBody>
                  <a:tcPr marL="125726" marR="125726" marT="62863" marB="62863"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281691">
                <a:tc>
                  <a:txBody>
                    <a:bodyPr/>
                    <a:lstStyle/>
                    <a:p>
                      <a:endParaRPr lang="es-ES_tradnl" sz="80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 dirty="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 dirty="0"/>
                    </a:p>
                  </a:txBody>
                  <a:tcPr marL="125726" marR="125726" marT="62863" marB="62863"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281691">
                <a:tc>
                  <a:txBody>
                    <a:bodyPr/>
                    <a:lstStyle/>
                    <a:p>
                      <a:endParaRPr lang="es-ES_tradnl" sz="80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 dirty="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 dirty="0"/>
                    </a:p>
                  </a:txBody>
                  <a:tcPr marL="125726" marR="125726" marT="62863" marB="62863"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281691">
                <a:tc>
                  <a:txBody>
                    <a:bodyPr/>
                    <a:lstStyle/>
                    <a:p>
                      <a:endParaRPr lang="es-ES_tradnl" sz="80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 dirty="0"/>
                    </a:p>
                  </a:txBody>
                  <a:tcPr marL="125726" marR="125726" marT="62863" marB="62863"/>
                </a:tc>
                <a:tc>
                  <a:txBody>
                    <a:bodyPr/>
                    <a:lstStyle/>
                    <a:p>
                      <a:endParaRPr lang="es-ES_tradnl" sz="800" dirty="0"/>
                    </a:p>
                  </a:txBody>
                  <a:tcPr marL="125726" marR="125726" marT="62863" marB="62863"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0B19BF0-9E83-A6AB-3961-0BA52C74C31E}"/>
              </a:ext>
            </a:extLst>
          </p:cNvPr>
          <p:cNvSpPr/>
          <p:nvPr/>
        </p:nvSpPr>
        <p:spPr>
          <a:xfrm>
            <a:off x="157941" y="880070"/>
            <a:ext cx="11833761" cy="3773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9F6B1-1B24-5711-4AFC-32405757BB1C}"/>
              </a:ext>
            </a:extLst>
          </p:cNvPr>
          <p:cNvSpPr txBox="1"/>
          <p:nvPr/>
        </p:nvSpPr>
        <p:spPr>
          <a:xfrm>
            <a:off x="814699" y="3666674"/>
            <a:ext cx="1223642" cy="28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 tabulares</a:t>
            </a:r>
            <a:endParaRPr lang="es-ES_tradnl" sz="2000" noProof="1">
              <a:solidFill>
                <a:schemeClr val="accent6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D9510FCC-8A64-8401-C46A-9BD0F526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65" y="4185342"/>
            <a:ext cx="2687461" cy="2059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8EA468-9537-A9B4-FDEC-2C6E550A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186" y="1885377"/>
            <a:ext cx="7017733" cy="4360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C0A513-CDA8-CC13-C6F7-5C0D6CB4BAD3}"/>
              </a:ext>
            </a:extLst>
          </p:cNvPr>
          <p:cNvSpPr txBox="1"/>
          <p:nvPr/>
        </p:nvSpPr>
        <p:spPr>
          <a:xfrm>
            <a:off x="7264400" y="18084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Mejores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15540-ED6E-3B39-18C0-7166BBFB2CC0}"/>
              </a:ext>
            </a:extLst>
          </p:cNvPr>
          <p:cNvSpPr txBox="1"/>
          <p:nvPr/>
        </p:nvSpPr>
        <p:spPr>
          <a:xfrm>
            <a:off x="691754" y="387975"/>
            <a:ext cx="960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Reto ITPAero</a:t>
            </a:r>
          </a:p>
        </p:txBody>
      </p:sp>
    </p:spTree>
    <p:extLst>
      <p:ext uri="{BB962C8B-B14F-4D97-AF65-F5344CB8AC3E}">
        <p14:creationId xmlns:p14="http://schemas.microsoft.com/office/powerpoint/2010/main" val="1435354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16B419-9073-06B8-37F8-6524B573E941}"/>
              </a:ext>
            </a:extLst>
          </p:cNvPr>
          <p:cNvGraphicFramePr>
            <a:graphicFrameLocks noGrp="1"/>
          </p:cNvGraphicFramePr>
          <p:nvPr/>
        </p:nvGraphicFramePr>
        <p:xfrm>
          <a:off x="529680" y="1588129"/>
          <a:ext cx="1694535" cy="16855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335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38400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38400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38400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84191"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 err="1"/>
                        <a:t>lorem</a:t>
                      </a:r>
                      <a:endParaRPr lang="es-ES_tradnl" sz="500" dirty="0"/>
                    </a:p>
                  </a:txBody>
                  <a:tcPr marL="104246" marR="104246" marT="52123" marB="521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 err="1"/>
                        <a:t>ipsum</a:t>
                      </a:r>
                      <a:endParaRPr lang="es-ES_tradnl" sz="500" dirty="0"/>
                    </a:p>
                  </a:txBody>
                  <a:tcPr marL="104246" marR="104246" marT="52123" marB="521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/>
                        <a:t>dolor</a:t>
                      </a:r>
                    </a:p>
                  </a:txBody>
                  <a:tcPr marL="104246" marR="104246" marT="52123" marB="521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 err="1"/>
                        <a:t>keywords</a:t>
                      </a:r>
                      <a:endParaRPr lang="es-ES_tradnl" sz="500" dirty="0"/>
                    </a:p>
                  </a:txBody>
                  <a:tcPr marL="104246" marR="104246" marT="52123" marB="52123"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0B19BF0-9E83-A6AB-3961-0BA52C74C31E}"/>
              </a:ext>
            </a:extLst>
          </p:cNvPr>
          <p:cNvSpPr/>
          <p:nvPr/>
        </p:nvSpPr>
        <p:spPr>
          <a:xfrm>
            <a:off x="157942" y="880070"/>
            <a:ext cx="2583546" cy="3773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1A187-7377-D6E0-9ABA-346989ED36A4}"/>
              </a:ext>
            </a:extLst>
          </p:cNvPr>
          <p:cNvSpPr/>
          <p:nvPr/>
        </p:nvSpPr>
        <p:spPr>
          <a:xfrm>
            <a:off x="3150527" y="880070"/>
            <a:ext cx="5524082" cy="377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C6D17-9887-B073-AAB5-DA3400E7C72A}"/>
              </a:ext>
            </a:extLst>
          </p:cNvPr>
          <p:cNvSpPr/>
          <p:nvPr/>
        </p:nvSpPr>
        <p:spPr>
          <a:xfrm>
            <a:off x="9549205" y="880070"/>
            <a:ext cx="2098735" cy="3773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9F6B1-1B24-5711-4AFC-32405757BB1C}"/>
              </a:ext>
            </a:extLst>
          </p:cNvPr>
          <p:cNvSpPr txBox="1"/>
          <p:nvPr/>
        </p:nvSpPr>
        <p:spPr>
          <a:xfrm>
            <a:off x="691754" y="3375313"/>
            <a:ext cx="1223642" cy="28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 tabulares</a:t>
            </a:r>
            <a:endParaRPr lang="es-ES_tradnl" sz="2000" noProof="1">
              <a:solidFill>
                <a:schemeClr val="accent6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A66168-52F9-ED65-C9E2-AA8141A8C32A}"/>
              </a:ext>
            </a:extLst>
          </p:cNvPr>
          <p:cNvSpPr txBox="1"/>
          <p:nvPr/>
        </p:nvSpPr>
        <p:spPr>
          <a:xfrm>
            <a:off x="691754" y="387975"/>
            <a:ext cx="960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Reto ITPAero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75388AD-22DD-CBD0-DF6A-73D6717E728F}"/>
              </a:ext>
            </a:extLst>
          </p:cNvPr>
          <p:cNvGrpSpPr/>
          <p:nvPr/>
        </p:nvGrpSpPr>
        <p:grpSpPr>
          <a:xfrm>
            <a:off x="7261369" y="3197257"/>
            <a:ext cx="1217143" cy="1340064"/>
            <a:chOff x="6345993" y="1583399"/>
            <a:chExt cx="1409847" cy="144665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348EBDB-0AEF-59CB-0095-EB34B5610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936" t="17000" b="30462"/>
            <a:stretch/>
          </p:blipFill>
          <p:spPr>
            <a:xfrm>
              <a:off x="6345993" y="2111153"/>
              <a:ext cx="1229218" cy="829081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D2CB58-BA37-ABDA-D35E-98698F420E1D}"/>
                </a:ext>
              </a:extLst>
            </p:cNvPr>
            <p:cNvSpPr txBox="1"/>
            <p:nvPr/>
          </p:nvSpPr>
          <p:spPr>
            <a:xfrm>
              <a:off x="6367043" y="1665926"/>
              <a:ext cx="1388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Explicabilidad con SHAP</a:t>
              </a:r>
              <a:endParaRPr lang="es-ES_tradnl" sz="1000" noProof="1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B84480A0-2E70-1987-C544-43B11E6F6500}"/>
                </a:ext>
              </a:extLst>
            </p:cNvPr>
            <p:cNvSpPr/>
            <p:nvPr/>
          </p:nvSpPr>
          <p:spPr>
            <a:xfrm>
              <a:off x="6373030" y="1583399"/>
              <a:ext cx="1338486" cy="14466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0490A6C-0A97-8ABB-D0EF-9F05728CDB65}"/>
              </a:ext>
            </a:extLst>
          </p:cNvPr>
          <p:cNvGrpSpPr/>
          <p:nvPr/>
        </p:nvGrpSpPr>
        <p:grpSpPr>
          <a:xfrm>
            <a:off x="3486414" y="4806487"/>
            <a:ext cx="1058121" cy="1438034"/>
            <a:chOff x="3576770" y="1899350"/>
            <a:chExt cx="1058121" cy="1438034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30AE2DAD-576C-9F61-9ED2-ABB9603C56BC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XGBoost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1AD2189-2C6E-4CAE-BA80-30A16F288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50208DD-3699-BEF1-7383-ACDF8CC67C97}"/>
              </a:ext>
            </a:extLst>
          </p:cNvPr>
          <p:cNvGrpSpPr/>
          <p:nvPr/>
        </p:nvGrpSpPr>
        <p:grpSpPr>
          <a:xfrm>
            <a:off x="3486413" y="3134405"/>
            <a:ext cx="1058121" cy="1438034"/>
            <a:chOff x="3576770" y="1899350"/>
            <a:chExt cx="1058121" cy="1438034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7BFA2EC5-8F4C-CCDC-D06E-0BEEC5C1F426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CatBoost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6773D73-857E-210F-6844-D3E34E415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D04A05D-2FD5-2187-0F01-A79EB9781C7D}"/>
              </a:ext>
            </a:extLst>
          </p:cNvPr>
          <p:cNvGrpSpPr/>
          <p:nvPr/>
        </p:nvGrpSpPr>
        <p:grpSpPr>
          <a:xfrm>
            <a:off x="3486413" y="1403291"/>
            <a:ext cx="1058121" cy="1438034"/>
            <a:chOff x="3576770" y="1899350"/>
            <a:chExt cx="1058121" cy="1438034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615674B2-0DBA-61DF-3223-681B46B2E727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LGBM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8398AAB7-B8D4-329A-AF0D-11678E92B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352736F-ED9F-517E-3D70-9D93B711BB87}"/>
              </a:ext>
            </a:extLst>
          </p:cNvPr>
          <p:cNvSpPr/>
          <p:nvPr/>
        </p:nvSpPr>
        <p:spPr>
          <a:xfrm>
            <a:off x="5210674" y="3397237"/>
            <a:ext cx="1423208" cy="91236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ENSEMBLE</a:t>
            </a:r>
            <a:endParaRPr lang="es-ES_tradnl" sz="1200" noProof="1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29EE06-8020-1A2B-68D3-1E57C4EA8241}"/>
              </a:ext>
            </a:extLst>
          </p:cNvPr>
          <p:cNvCxnSpPr>
            <a:stCxn id="114" idx="3"/>
            <a:endCxn id="119" idx="0"/>
          </p:cNvCxnSpPr>
          <p:nvPr/>
        </p:nvCxnSpPr>
        <p:spPr>
          <a:xfrm>
            <a:off x="4544534" y="2122308"/>
            <a:ext cx="1377744" cy="1274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5FE4EF2-5696-1873-EA01-C4EC132920DA}"/>
              </a:ext>
            </a:extLst>
          </p:cNvPr>
          <p:cNvCxnSpPr>
            <a:stCxn id="111" idx="3"/>
            <a:endCxn id="119" idx="1"/>
          </p:cNvCxnSpPr>
          <p:nvPr/>
        </p:nvCxnSpPr>
        <p:spPr>
          <a:xfrm>
            <a:off x="4544534" y="3853422"/>
            <a:ext cx="666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61F3295-6D6A-AD44-AC7D-6A2D1F24A28F}"/>
              </a:ext>
            </a:extLst>
          </p:cNvPr>
          <p:cNvCxnSpPr>
            <a:cxnSpLocks/>
            <a:stCxn id="100" idx="3"/>
            <a:endCxn id="119" idx="2"/>
          </p:cNvCxnSpPr>
          <p:nvPr/>
        </p:nvCxnSpPr>
        <p:spPr>
          <a:xfrm flipV="1">
            <a:off x="4544535" y="4309606"/>
            <a:ext cx="1377743" cy="1215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57F94AC-BA8D-9E91-0C9E-FB28B9F29E8B}"/>
              </a:ext>
            </a:extLst>
          </p:cNvPr>
          <p:cNvCxnSpPr>
            <a:cxnSpLocks/>
            <a:stCxn id="119" idx="3"/>
            <a:endCxn id="60" idx="1"/>
          </p:cNvCxnSpPr>
          <p:nvPr/>
        </p:nvCxnSpPr>
        <p:spPr>
          <a:xfrm>
            <a:off x="6633882" y="3853422"/>
            <a:ext cx="650828" cy="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869AFFC5-F8B6-FB5F-1417-ABF10951DE37}"/>
              </a:ext>
            </a:extLst>
          </p:cNvPr>
          <p:cNvCxnSpPr>
            <a:stCxn id="60" idx="2"/>
          </p:cNvCxnSpPr>
          <p:nvPr/>
        </p:nvCxnSpPr>
        <p:spPr>
          <a:xfrm rot="5400000" flipH="1">
            <a:off x="6911121" y="3585965"/>
            <a:ext cx="213847" cy="1688866"/>
          </a:xfrm>
          <a:prstGeom prst="bentConnector4">
            <a:avLst>
              <a:gd name="adj1" fmla="val -455146"/>
              <a:gd name="adj2" fmla="val 1005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4D1749CD-6728-FF30-AB7B-B0A637C72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868" y="1786155"/>
            <a:ext cx="3127245" cy="97361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C2FE0543-DA56-EF08-A0C4-54C679BB8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788" y="2838179"/>
            <a:ext cx="3137352" cy="976765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1DBE08D-4A7F-74ED-3CE0-B5F614DA0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8823" y="3936866"/>
            <a:ext cx="3259063" cy="101465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0EB7BA5-8F5F-CA5A-142F-B91F3FA39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8823" y="5046554"/>
            <a:ext cx="3195318" cy="994812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D9510FCC-8A64-8401-C46A-9BD0F526A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65" y="4185342"/>
            <a:ext cx="2687461" cy="20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55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1A187-7377-D6E0-9ABA-346989ED36A4}"/>
              </a:ext>
            </a:extLst>
          </p:cNvPr>
          <p:cNvSpPr/>
          <p:nvPr/>
        </p:nvSpPr>
        <p:spPr>
          <a:xfrm>
            <a:off x="316992" y="880070"/>
            <a:ext cx="11655552" cy="377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A66168-52F9-ED65-C9E2-AA8141A8C32A}"/>
              </a:ext>
            </a:extLst>
          </p:cNvPr>
          <p:cNvSpPr txBox="1"/>
          <p:nvPr/>
        </p:nvSpPr>
        <p:spPr>
          <a:xfrm>
            <a:off x="691754" y="387975"/>
            <a:ext cx="960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Reto ITPAero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75388AD-22DD-CBD0-DF6A-73D6717E728F}"/>
              </a:ext>
            </a:extLst>
          </p:cNvPr>
          <p:cNvGrpSpPr/>
          <p:nvPr/>
        </p:nvGrpSpPr>
        <p:grpSpPr>
          <a:xfrm>
            <a:off x="5030233" y="3197256"/>
            <a:ext cx="1217143" cy="1340064"/>
            <a:chOff x="6345993" y="1583399"/>
            <a:chExt cx="1409847" cy="144665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348EBDB-0AEF-59CB-0095-EB34B5610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936" t="17000" b="30462"/>
            <a:stretch/>
          </p:blipFill>
          <p:spPr>
            <a:xfrm>
              <a:off x="6345993" y="2111153"/>
              <a:ext cx="1229218" cy="829081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D2CB58-BA37-ABDA-D35E-98698F420E1D}"/>
                </a:ext>
              </a:extLst>
            </p:cNvPr>
            <p:cNvSpPr txBox="1"/>
            <p:nvPr/>
          </p:nvSpPr>
          <p:spPr>
            <a:xfrm>
              <a:off x="6367043" y="1665926"/>
              <a:ext cx="1388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Explicabilidad con SHAP</a:t>
              </a:r>
              <a:endParaRPr lang="es-ES_tradnl" sz="1000" noProof="1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B84480A0-2E70-1987-C544-43B11E6F6500}"/>
                </a:ext>
              </a:extLst>
            </p:cNvPr>
            <p:cNvSpPr/>
            <p:nvPr/>
          </p:nvSpPr>
          <p:spPr>
            <a:xfrm>
              <a:off x="6373030" y="1583399"/>
              <a:ext cx="1338486" cy="14466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0490A6C-0A97-8ABB-D0EF-9F05728CDB65}"/>
              </a:ext>
            </a:extLst>
          </p:cNvPr>
          <p:cNvGrpSpPr/>
          <p:nvPr/>
        </p:nvGrpSpPr>
        <p:grpSpPr>
          <a:xfrm>
            <a:off x="1255278" y="4806486"/>
            <a:ext cx="1058121" cy="1438034"/>
            <a:chOff x="3576770" y="1899350"/>
            <a:chExt cx="1058121" cy="1438034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30AE2DAD-576C-9F61-9ED2-ABB9603C56BC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XGBoost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1AD2189-2C6E-4CAE-BA80-30A16F288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50208DD-3699-BEF1-7383-ACDF8CC67C97}"/>
              </a:ext>
            </a:extLst>
          </p:cNvPr>
          <p:cNvGrpSpPr/>
          <p:nvPr/>
        </p:nvGrpSpPr>
        <p:grpSpPr>
          <a:xfrm>
            <a:off x="1255277" y="3134404"/>
            <a:ext cx="1058121" cy="1438034"/>
            <a:chOff x="3576770" y="1899350"/>
            <a:chExt cx="1058121" cy="1438034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7BFA2EC5-8F4C-CCDC-D06E-0BEEC5C1F426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CatBoost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6773D73-857E-210F-6844-D3E34E415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D04A05D-2FD5-2187-0F01-A79EB9781C7D}"/>
              </a:ext>
            </a:extLst>
          </p:cNvPr>
          <p:cNvGrpSpPr/>
          <p:nvPr/>
        </p:nvGrpSpPr>
        <p:grpSpPr>
          <a:xfrm>
            <a:off x="1255277" y="1403290"/>
            <a:ext cx="1058121" cy="1438034"/>
            <a:chOff x="3576770" y="1899350"/>
            <a:chExt cx="1058121" cy="1438034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615674B2-0DBA-61DF-3223-681B46B2E727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LGBM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8398AAB7-B8D4-329A-AF0D-11678E92B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352736F-ED9F-517E-3D70-9D93B711BB87}"/>
              </a:ext>
            </a:extLst>
          </p:cNvPr>
          <p:cNvSpPr/>
          <p:nvPr/>
        </p:nvSpPr>
        <p:spPr>
          <a:xfrm>
            <a:off x="2979538" y="3397236"/>
            <a:ext cx="1423208" cy="91236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ENSEMBLE</a:t>
            </a:r>
            <a:endParaRPr lang="es-ES_tradnl" sz="1200" noProof="1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29EE06-8020-1A2B-68D3-1E57C4EA8241}"/>
              </a:ext>
            </a:extLst>
          </p:cNvPr>
          <p:cNvCxnSpPr>
            <a:stCxn id="114" idx="3"/>
            <a:endCxn id="119" idx="0"/>
          </p:cNvCxnSpPr>
          <p:nvPr/>
        </p:nvCxnSpPr>
        <p:spPr>
          <a:xfrm>
            <a:off x="2313398" y="2122307"/>
            <a:ext cx="1377744" cy="1274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5FE4EF2-5696-1873-EA01-C4EC132920DA}"/>
              </a:ext>
            </a:extLst>
          </p:cNvPr>
          <p:cNvCxnSpPr>
            <a:stCxn id="111" idx="3"/>
            <a:endCxn id="119" idx="1"/>
          </p:cNvCxnSpPr>
          <p:nvPr/>
        </p:nvCxnSpPr>
        <p:spPr>
          <a:xfrm>
            <a:off x="2313398" y="3853421"/>
            <a:ext cx="666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61F3295-6D6A-AD44-AC7D-6A2D1F24A28F}"/>
              </a:ext>
            </a:extLst>
          </p:cNvPr>
          <p:cNvCxnSpPr>
            <a:cxnSpLocks/>
            <a:stCxn id="100" idx="3"/>
            <a:endCxn id="119" idx="2"/>
          </p:cNvCxnSpPr>
          <p:nvPr/>
        </p:nvCxnSpPr>
        <p:spPr>
          <a:xfrm flipV="1">
            <a:off x="2313399" y="4309605"/>
            <a:ext cx="1377743" cy="1215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57F94AC-BA8D-9E91-0C9E-FB28B9F29E8B}"/>
              </a:ext>
            </a:extLst>
          </p:cNvPr>
          <p:cNvCxnSpPr>
            <a:cxnSpLocks/>
            <a:stCxn id="119" idx="3"/>
            <a:endCxn id="60" idx="1"/>
          </p:cNvCxnSpPr>
          <p:nvPr/>
        </p:nvCxnSpPr>
        <p:spPr>
          <a:xfrm>
            <a:off x="4402746" y="3853421"/>
            <a:ext cx="650828" cy="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869AFFC5-F8B6-FB5F-1417-ABF10951DE37}"/>
              </a:ext>
            </a:extLst>
          </p:cNvPr>
          <p:cNvCxnSpPr>
            <a:stCxn id="60" idx="2"/>
          </p:cNvCxnSpPr>
          <p:nvPr/>
        </p:nvCxnSpPr>
        <p:spPr>
          <a:xfrm rot="5400000" flipH="1">
            <a:off x="4679985" y="3585964"/>
            <a:ext cx="213847" cy="1688866"/>
          </a:xfrm>
          <a:prstGeom prst="bentConnector4">
            <a:avLst>
              <a:gd name="adj1" fmla="val -455146"/>
              <a:gd name="adj2" fmla="val 1005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E8AA8FC-C255-B561-8C08-571FBD8D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71" y="3616185"/>
            <a:ext cx="5552506" cy="2602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93AB2B-E6B3-65B3-6380-609BAB8BC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226" y="1355251"/>
            <a:ext cx="5300472" cy="26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69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16B419-9073-06B8-37F8-6524B573E941}"/>
              </a:ext>
            </a:extLst>
          </p:cNvPr>
          <p:cNvGraphicFramePr>
            <a:graphicFrameLocks noGrp="1"/>
          </p:cNvGraphicFramePr>
          <p:nvPr/>
        </p:nvGraphicFramePr>
        <p:xfrm>
          <a:off x="529680" y="1588129"/>
          <a:ext cx="1694535" cy="16855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335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38400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38400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38400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84191"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 err="1"/>
                        <a:t>lorem</a:t>
                      </a:r>
                      <a:endParaRPr lang="es-ES_tradnl" sz="500" dirty="0"/>
                    </a:p>
                  </a:txBody>
                  <a:tcPr marL="104246" marR="104246" marT="52123" marB="521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 err="1"/>
                        <a:t>ipsum</a:t>
                      </a:r>
                      <a:endParaRPr lang="es-ES_tradnl" sz="500" dirty="0"/>
                    </a:p>
                  </a:txBody>
                  <a:tcPr marL="104246" marR="104246" marT="52123" marB="521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/>
                        <a:t>dolor</a:t>
                      </a:r>
                    </a:p>
                  </a:txBody>
                  <a:tcPr marL="104246" marR="104246" marT="52123" marB="521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 err="1"/>
                        <a:t>keywords</a:t>
                      </a:r>
                      <a:endParaRPr lang="es-ES_tradnl" sz="500" dirty="0"/>
                    </a:p>
                  </a:txBody>
                  <a:tcPr marL="104246" marR="104246" marT="52123" marB="52123"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0B19BF0-9E83-A6AB-3961-0BA52C74C31E}"/>
              </a:ext>
            </a:extLst>
          </p:cNvPr>
          <p:cNvSpPr/>
          <p:nvPr/>
        </p:nvSpPr>
        <p:spPr>
          <a:xfrm>
            <a:off x="157942" y="880070"/>
            <a:ext cx="2583546" cy="3773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1A187-7377-D6E0-9ABA-346989ED36A4}"/>
              </a:ext>
            </a:extLst>
          </p:cNvPr>
          <p:cNvSpPr/>
          <p:nvPr/>
        </p:nvSpPr>
        <p:spPr>
          <a:xfrm>
            <a:off x="3150527" y="880070"/>
            <a:ext cx="5524082" cy="377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C6D17-9887-B073-AAB5-DA3400E7C72A}"/>
              </a:ext>
            </a:extLst>
          </p:cNvPr>
          <p:cNvSpPr/>
          <p:nvPr/>
        </p:nvSpPr>
        <p:spPr>
          <a:xfrm>
            <a:off x="9549205" y="880070"/>
            <a:ext cx="2098735" cy="3773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9F6B1-1B24-5711-4AFC-32405757BB1C}"/>
              </a:ext>
            </a:extLst>
          </p:cNvPr>
          <p:cNvSpPr txBox="1"/>
          <p:nvPr/>
        </p:nvSpPr>
        <p:spPr>
          <a:xfrm>
            <a:off x="691754" y="3375313"/>
            <a:ext cx="1223642" cy="28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 tabulares</a:t>
            </a:r>
            <a:endParaRPr lang="es-ES_tradnl" sz="2000" noProof="1">
              <a:solidFill>
                <a:schemeClr val="accent6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A66168-52F9-ED65-C9E2-AA8141A8C32A}"/>
              </a:ext>
            </a:extLst>
          </p:cNvPr>
          <p:cNvSpPr txBox="1"/>
          <p:nvPr/>
        </p:nvSpPr>
        <p:spPr>
          <a:xfrm>
            <a:off x="691754" y="387975"/>
            <a:ext cx="960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Reto ITPAero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75388AD-22DD-CBD0-DF6A-73D6717E728F}"/>
              </a:ext>
            </a:extLst>
          </p:cNvPr>
          <p:cNvGrpSpPr/>
          <p:nvPr/>
        </p:nvGrpSpPr>
        <p:grpSpPr>
          <a:xfrm>
            <a:off x="7261369" y="3197257"/>
            <a:ext cx="1217143" cy="1340064"/>
            <a:chOff x="6345993" y="1583399"/>
            <a:chExt cx="1409847" cy="144665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348EBDB-0AEF-59CB-0095-EB34B5610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936" t="17000" b="30462"/>
            <a:stretch/>
          </p:blipFill>
          <p:spPr>
            <a:xfrm>
              <a:off x="6345993" y="2111153"/>
              <a:ext cx="1229218" cy="829081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D2CB58-BA37-ABDA-D35E-98698F420E1D}"/>
                </a:ext>
              </a:extLst>
            </p:cNvPr>
            <p:cNvSpPr txBox="1"/>
            <p:nvPr/>
          </p:nvSpPr>
          <p:spPr>
            <a:xfrm>
              <a:off x="6367043" y="1665926"/>
              <a:ext cx="1388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Explicabilidad con SHAP</a:t>
              </a:r>
              <a:endParaRPr lang="es-ES_tradnl" sz="1000" noProof="1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B84480A0-2E70-1987-C544-43B11E6F6500}"/>
                </a:ext>
              </a:extLst>
            </p:cNvPr>
            <p:cNvSpPr/>
            <p:nvPr/>
          </p:nvSpPr>
          <p:spPr>
            <a:xfrm>
              <a:off x="6373030" y="1583399"/>
              <a:ext cx="1338486" cy="14466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0490A6C-0A97-8ABB-D0EF-9F05728CDB65}"/>
              </a:ext>
            </a:extLst>
          </p:cNvPr>
          <p:cNvGrpSpPr/>
          <p:nvPr/>
        </p:nvGrpSpPr>
        <p:grpSpPr>
          <a:xfrm>
            <a:off x="3486414" y="4806487"/>
            <a:ext cx="1058121" cy="1438034"/>
            <a:chOff x="3576770" y="1899350"/>
            <a:chExt cx="1058121" cy="1438034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30AE2DAD-576C-9F61-9ED2-ABB9603C56BC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XGBoost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1AD2189-2C6E-4CAE-BA80-30A16F288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50208DD-3699-BEF1-7383-ACDF8CC67C97}"/>
              </a:ext>
            </a:extLst>
          </p:cNvPr>
          <p:cNvGrpSpPr/>
          <p:nvPr/>
        </p:nvGrpSpPr>
        <p:grpSpPr>
          <a:xfrm>
            <a:off x="3486413" y="3134405"/>
            <a:ext cx="1058121" cy="1438034"/>
            <a:chOff x="3576770" y="1899350"/>
            <a:chExt cx="1058121" cy="1438034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7BFA2EC5-8F4C-CCDC-D06E-0BEEC5C1F426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CatBoost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6773D73-857E-210F-6844-D3E34E415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D04A05D-2FD5-2187-0F01-A79EB9781C7D}"/>
              </a:ext>
            </a:extLst>
          </p:cNvPr>
          <p:cNvGrpSpPr/>
          <p:nvPr/>
        </p:nvGrpSpPr>
        <p:grpSpPr>
          <a:xfrm>
            <a:off x="3486413" y="1403291"/>
            <a:ext cx="1058121" cy="1438034"/>
            <a:chOff x="3576770" y="1899350"/>
            <a:chExt cx="1058121" cy="1438034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615674B2-0DBA-61DF-3223-681B46B2E727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LGBM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8398AAB7-B8D4-329A-AF0D-11678E92B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352736F-ED9F-517E-3D70-9D93B711BB87}"/>
              </a:ext>
            </a:extLst>
          </p:cNvPr>
          <p:cNvSpPr/>
          <p:nvPr/>
        </p:nvSpPr>
        <p:spPr>
          <a:xfrm>
            <a:off x="5210674" y="3397237"/>
            <a:ext cx="1423208" cy="91236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ENSEMBLE</a:t>
            </a:r>
            <a:endParaRPr lang="es-ES_tradnl" sz="1200" noProof="1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29EE06-8020-1A2B-68D3-1E57C4EA8241}"/>
              </a:ext>
            </a:extLst>
          </p:cNvPr>
          <p:cNvCxnSpPr>
            <a:stCxn id="114" idx="3"/>
            <a:endCxn id="119" idx="0"/>
          </p:cNvCxnSpPr>
          <p:nvPr/>
        </p:nvCxnSpPr>
        <p:spPr>
          <a:xfrm>
            <a:off x="4544534" y="2122308"/>
            <a:ext cx="1377744" cy="1274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5FE4EF2-5696-1873-EA01-C4EC132920DA}"/>
              </a:ext>
            </a:extLst>
          </p:cNvPr>
          <p:cNvCxnSpPr>
            <a:stCxn id="111" idx="3"/>
            <a:endCxn id="119" idx="1"/>
          </p:cNvCxnSpPr>
          <p:nvPr/>
        </p:nvCxnSpPr>
        <p:spPr>
          <a:xfrm>
            <a:off x="4544534" y="3853422"/>
            <a:ext cx="666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61F3295-6D6A-AD44-AC7D-6A2D1F24A28F}"/>
              </a:ext>
            </a:extLst>
          </p:cNvPr>
          <p:cNvCxnSpPr>
            <a:cxnSpLocks/>
            <a:stCxn id="100" idx="3"/>
            <a:endCxn id="119" idx="2"/>
          </p:cNvCxnSpPr>
          <p:nvPr/>
        </p:nvCxnSpPr>
        <p:spPr>
          <a:xfrm flipV="1">
            <a:off x="4544535" y="4309606"/>
            <a:ext cx="1377743" cy="1215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57F94AC-BA8D-9E91-0C9E-FB28B9F29E8B}"/>
              </a:ext>
            </a:extLst>
          </p:cNvPr>
          <p:cNvCxnSpPr>
            <a:cxnSpLocks/>
            <a:stCxn id="119" idx="3"/>
            <a:endCxn id="60" idx="1"/>
          </p:cNvCxnSpPr>
          <p:nvPr/>
        </p:nvCxnSpPr>
        <p:spPr>
          <a:xfrm>
            <a:off x="6633882" y="3853422"/>
            <a:ext cx="650828" cy="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869AFFC5-F8B6-FB5F-1417-ABF10951DE37}"/>
              </a:ext>
            </a:extLst>
          </p:cNvPr>
          <p:cNvCxnSpPr>
            <a:stCxn id="60" idx="2"/>
          </p:cNvCxnSpPr>
          <p:nvPr/>
        </p:nvCxnSpPr>
        <p:spPr>
          <a:xfrm rot="5400000" flipH="1">
            <a:off x="6911121" y="3585965"/>
            <a:ext cx="213847" cy="1688866"/>
          </a:xfrm>
          <a:prstGeom prst="bentConnector4">
            <a:avLst>
              <a:gd name="adj1" fmla="val -455146"/>
              <a:gd name="adj2" fmla="val 1005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4D1749CD-6728-FF30-AB7B-B0A637C72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868" y="1786155"/>
            <a:ext cx="3127245" cy="97361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C2FE0543-DA56-EF08-A0C4-54C679BB8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788" y="2838179"/>
            <a:ext cx="3137352" cy="976765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1DBE08D-4A7F-74ED-3CE0-B5F614DA0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8823" y="3936866"/>
            <a:ext cx="3259063" cy="101465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0EB7BA5-8F5F-CA5A-142F-B91F3FA39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8823" y="5046554"/>
            <a:ext cx="3195318" cy="994812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D9510FCC-8A64-8401-C46A-9BD0F526A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65" y="4185342"/>
            <a:ext cx="2687461" cy="20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5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C6D17-9887-B073-AAB5-DA3400E7C72A}"/>
              </a:ext>
            </a:extLst>
          </p:cNvPr>
          <p:cNvSpPr/>
          <p:nvPr/>
        </p:nvSpPr>
        <p:spPr>
          <a:xfrm>
            <a:off x="411178" y="844461"/>
            <a:ext cx="11369644" cy="3773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A66168-52F9-ED65-C9E2-AA8141A8C32A}"/>
              </a:ext>
            </a:extLst>
          </p:cNvPr>
          <p:cNvSpPr txBox="1"/>
          <p:nvPr/>
        </p:nvSpPr>
        <p:spPr>
          <a:xfrm>
            <a:off x="691754" y="387975"/>
            <a:ext cx="960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Reto ITPAero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4D1749CD-6728-FF30-AB7B-B0A637C7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3" y="1930049"/>
            <a:ext cx="10358793" cy="32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78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DC6D17-9887-B073-AAB5-DA3400E7C72A}"/>
              </a:ext>
            </a:extLst>
          </p:cNvPr>
          <p:cNvSpPr/>
          <p:nvPr/>
        </p:nvSpPr>
        <p:spPr>
          <a:xfrm>
            <a:off x="411178" y="844461"/>
            <a:ext cx="11369644" cy="3773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A66168-52F9-ED65-C9E2-AA8141A8C32A}"/>
              </a:ext>
            </a:extLst>
          </p:cNvPr>
          <p:cNvSpPr txBox="1"/>
          <p:nvPr/>
        </p:nvSpPr>
        <p:spPr>
          <a:xfrm>
            <a:off x="691754" y="387975"/>
            <a:ext cx="960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Reto ITPAero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4D1749CD-6728-FF30-AB7B-B0A637C7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78" y="1678258"/>
            <a:ext cx="5718133" cy="1780250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C2FE0543-DA56-EF08-A0C4-54C679BB8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78" y="3591696"/>
            <a:ext cx="5718133" cy="1780250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1DBE08D-4A7F-74ED-3CE0-B5F614DA0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944" y="1711153"/>
            <a:ext cx="5745536" cy="178878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0EB7BA5-8F5F-CA5A-142F-B91F3FA39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460" y="3562262"/>
            <a:ext cx="5612472" cy="17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14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16B419-9073-06B8-37F8-6524B573E941}"/>
              </a:ext>
            </a:extLst>
          </p:cNvPr>
          <p:cNvGraphicFramePr>
            <a:graphicFrameLocks noGrp="1"/>
          </p:cNvGraphicFramePr>
          <p:nvPr/>
        </p:nvGraphicFramePr>
        <p:xfrm>
          <a:off x="529680" y="1588129"/>
          <a:ext cx="1694535" cy="16855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335">
                  <a:extLst>
                    <a:ext uri="{9D8B030D-6E8A-4147-A177-3AD203B41FA5}">
                      <a16:colId xmlns:a16="http://schemas.microsoft.com/office/drawing/2014/main" val="3070963855"/>
                    </a:ext>
                  </a:extLst>
                </a:gridCol>
                <a:gridCol w="438400">
                  <a:extLst>
                    <a:ext uri="{9D8B030D-6E8A-4147-A177-3AD203B41FA5}">
                      <a16:colId xmlns:a16="http://schemas.microsoft.com/office/drawing/2014/main" val="3748327785"/>
                    </a:ext>
                  </a:extLst>
                </a:gridCol>
                <a:gridCol w="438400">
                  <a:extLst>
                    <a:ext uri="{9D8B030D-6E8A-4147-A177-3AD203B41FA5}">
                      <a16:colId xmlns:a16="http://schemas.microsoft.com/office/drawing/2014/main" val="116769288"/>
                    </a:ext>
                  </a:extLst>
                </a:gridCol>
                <a:gridCol w="438400">
                  <a:extLst>
                    <a:ext uri="{9D8B030D-6E8A-4147-A177-3AD203B41FA5}">
                      <a16:colId xmlns:a16="http://schemas.microsoft.com/office/drawing/2014/main" val="3824168499"/>
                    </a:ext>
                  </a:extLst>
                </a:gridCol>
              </a:tblGrid>
              <a:tr h="284191"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 err="1"/>
                        <a:t>lorem</a:t>
                      </a:r>
                      <a:endParaRPr lang="es-ES_tradnl" sz="500" dirty="0"/>
                    </a:p>
                  </a:txBody>
                  <a:tcPr marL="104246" marR="104246" marT="52123" marB="521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 err="1"/>
                        <a:t>ipsum</a:t>
                      </a:r>
                      <a:endParaRPr lang="es-ES_tradnl" sz="500" dirty="0"/>
                    </a:p>
                  </a:txBody>
                  <a:tcPr marL="104246" marR="104246" marT="52123" marB="521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/>
                        <a:t>dolor</a:t>
                      </a:r>
                    </a:p>
                  </a:txBody>
                  <a:tcPr marL="104246" marR="104246" marT="52123" marB="521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500" dirty="0" err="1"/>
                        <a:t>keywords</a:t>
                      </a:r>
                      <a:endParaRPr lang="es-ES_tradnl" sz="500" dirty="0"/>
                    </a:p>
                  </a:txBody>
                  <a:tcPr marL="104246" marR="104246" marT="52123" marB="52123" anchor="ctr"/>
                </a:tc>
                <a:extLst>
                  <a:ext uri="{0D108BD9-81ED-4DB2-BD59-A6C34878D82A}">
                    <a16:rowId xmlns:a16="http://schemas.microsoft.com/office/drawing/2014/main" val="2408753140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3752223762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3799486563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2485467870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4120288425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382986323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tc>
                  <a:txBody>
                    <a:bodyPr/>
                    <a:lstStyle/>
                    <a:p>
                      <a:endParaRPr lang="es-ES_tradnl" sz="700" dirty="0"/>
                    </a:p>
                  </a:txBody>
                  <a:tcPr marL="104246" marR="104246" marT="52123" marB="52123"/>
                </a:tc>
                <a:extLst>
                  <a:ext uri="{0D108BD9-81ED-4DB2-BD59-A6C34878D82A}">
                    <a16:rowId xmlns:a16="http://schemas.microsoft.com/office/drawing/2014/main" val="60526412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0B19BF0-9E83-A6AB-3961-0BA52C74C31E}"/>
              </a:ext>
            </a:extLst>
          </p:cNvPr>
          <p:cNvSpPr/>
          <p:nvPr/>
        </p:nvSpPr>
        <p:spPr>
          <a:xfrm>
            <a:off x="157942" y="880070"/>
            <a:ext cx="2583546" cy="3773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1A187-7377-D6E0-9ABA-346989ED36A4}"/>
              </a:ext>
            </a:extLst>
          </p:cNvPr>
          <p:cNvSpPr/>
          <p:nvPr/>
        </p:nvSpPr>
        <p:spPr>
          <a:xfrm>
            <a:off x="3150527" y="880070"/>
            <a:ext cx="5524082" cy="377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Procesado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C6D17-9887-B073-AAB5-DA3400E7C72A}"/>
              </a:ext>
            </a:extLst>
          </p:cNvPr>
          <p:cNvSpPr/>
          <p:nvPr/>
        </p:nvSpPr>
        <p:spPr>
          <a:xfrm>
            <a:off x="9549205" y="880070"/>
            <a:ext cx="2098735" cy="3773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Métricas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9F6B1-1B24-5711-4AFC-32405757BB1C}"/>
              </a:ext>
            </a:extLst>
          </p:cNvPr>
          <p:cNvSpPr txBox="1"/>
          <p:nvPr/>
        </p:nvSpPr>
        <p:spPr>
          <a:xfrm>
            <a:off x="691754" y="3375313"/>
            <a:ext cx="1223642" cy="28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noProof="1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Datos tabulares</a:t>
            </a:r>
            <a:endParaRPr lang="es-ES_tradnl" sz="2000" noProof="1">
              <a:solidFill>
                <a:schemeClr val="accent6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A66168-52F9-ED65-C9E2-AA8141A8C32A}"/>
              </a:ext>
            </a:extLst>
          </p:cNvPr>
          <p:cNvSpPr txBox="1"/>
          <p:nvPr/>
        </p:nvSpPr>
        <p:spPr>
          <a:xfrm>
            <a:off x="691754" y="387975"/>
            <a:ext cx="960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Reto ITPAero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75388AD-22DD-CBD0-DF6A-73D6717E728F}"/>
              </a:ext>
            </a:extLst>
          </p:cNvPr>
          <p:cNvGrpSpPr/>
          <p:nvPr/>
        </p:nvGrpSpPr>
        <p:grpSpPr>
          <a:xfrm>
            <a:off x="7261369" y="3197257"/>
            <a:ext cx="1217143" cy="1340064"/>
            <a:chOff x="6345993" y="1583399"/>
            <a:chExt cx="1409847" cy="144665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348EBDB-0AEF-59CB-0095-EB34B5610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936" t="17000" b="30462"/>
            <a:stretch/>
          </p:blipFill>
          <p:spPr>
            <a:xfrm>
              <a:off x="6345993" y="2111153"/>
              <a:ext cx="1229218" cy="829081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D2CB58-BA37-ABDA-D35E-98698F420E1D}"/>
                </a:ext>
              </a:extLst>
            </p:cNvPr>
            <p:cNvSpPr txBox="1"/>
            <p:nvPr/>
          </p:nvSpPr>
          <p:spPr>
            <a:xfrm>
              <a:off x="6367043" y="1665926"/>
              <a:ext cx="1388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Explicabilidad con SHAP</a:t>
              </a:r>
              <a:endParaRPr lang="es-ES_tradnl" sz="1000" noProof="1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B84480A0-2E70-1987-C544-43B11E6F6500}"/>
                </a:ext>
              </a:extLst>
            </p:cNvPr>
            <p:cNvSpPr/>
            <p:nvPr/>
          </p:nvSpPr>
          <p:spPr>
            <a:xfrm>
              <a:off x="6373030" y="1583399"/>
              <a:ext cx="1338486" cy="14466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0490A6C-0A97-8ABB-D0EF-9F05728CDB65}"/>
              </a:ext>
            </a:extLst>
          </p:cNvPr>
          <p:cNvGrpSpPr/>
          <p:nvPr/>
        </p:nvGrpSpPr>
        <p:grpSpPr>
          <a:xfrm>
            <a:off x="3486414" y="4806487"/>
            <a:ext cx="1058121" cy="1438034"/>
            <a:chOff x="3576770" y="1899350"/>
            <a:chExt cx="1058121" cy="1438034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30AE2DAD-576C-9F61-9ED2-ABB9603C56BC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XGBoost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1AD2189-2C6E-4CAE-BA80-30A16F288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50208DD-3699-BEF1-7383-ACDF8CC67C97}"/>
              </a:ext>
            </a:extLst>
          </p:cNvPr>
          <p:cNvGrpSpPr/>
          <p:nvPr/>
        </p:nvGrpSpPr>
        <p:grpSpPr>
          <a:xfrm>
            <a:off x="3486413" y="3134405"/>
            <a:ext cx="1058121" cy="1438034"/>
            <a:chOff x="3576770" y="1899350"/>
            <a:chExt cx="1058121" cy="1438034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7BFA2EC5-8F4C-CCDC-D06E-0BEEC5C1F426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CatBoost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6773D73-857E-210F-6844-D3E34E415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D04A05D-2FD5-2187-0F01-A79EB9781C7D}"/>
              </a:ext>
            </a:extLst>
          </p:cNvPr>
          <p:cNvGrpSpPr/>
          <p:nvPr/>
        </p:nvGrpSpPr>
        <p:grpSpPr>
          <a:xfrm>
            <a:off x="3486413" y="1403291"/>
            <a:ext cx="1058121" cy="1438034"/>
            <a:chOff x="3576770" y="1899350"/>
            <a:chExt cx="1058121" cy="1438034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615674B2-0DBA-61DF-3223-681B46B2E727}"/>
                </a:ext>
              </a:extLst>
            </p:cNvPr>
            <p:cNvSpPr/>
            <p:nvPr/>
          </p:nvSpPr>
          <p:spPr>
            <a:xfrm>
              <a:off x="3576770" y="1899350"/>
              <a:ext cx="1058121" cy="143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noProof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LGBM</a:t>
              </a: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endParaRPr lang="es-ES_tradnl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8398AAB7-B8D4-329A-AF0D-11678E92B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9499" y="2419179"/>
              <a:ext cx="482740" cy="426110"/>
            </a:xfrm>
            <a:prstGeom prst="rect">
              <a:avLst/>
            </a:prstGeom>
          </p:spPr>
        </p:pic>
      </p:grp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352736F-ED9F-517E-3D70-9D93B711BB87}"/>
              </a:ext>
            </a:extLst>
          </p:cNvPr>
          <p:cNvSpPr/>
          <p:nvPr/>
        </p:nvSpPr>
        <p:spPr>
          <a:xfrm>
            <a:off x="5210674" y="3397237"/>
            <a:ext cx="1423208" cy="91236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noProof="1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ENSEMBLE</a:t>
            </a:r>
            <a:endParaRPr lang="es-ES_tradnl" sz="1200" noProof="1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29EE06-8020-1A2B-68D3-1E57C4EA8241}"/>
              </a:ext>
            </a:extLst>
          </p:cNvPr>
          <p:cNvCxnSpPr>
            <a:stCxn id="114" idx="3"/>
            <a:endCxn id="119" idx="0"/>
          </p:cNvCxnSpPr>
          <p:nvPr/>
        </p:nvCxnSpPr>
        <p:spPr>
          <a:xfrm>
            <a:off x="4544534" y="2122308"/>
            <a:ext cx="1377744" cy="1274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5FE4EF2-5696-1873-EA01-C4EC132920DA}"/>
              </a:ext>
            </a:extLst>
          </p:cNvPr>
          <p:cNvCxnSpPr>
            <a:stCxn id="111" idx="3"/>
            <a:endCxn id="119" idx="1"/>
          </p:cNvCxnSpPr>
          <p:nvPr/>
        </p:nvCxnSpPr>
        <p:spPr>
          <a:xfrm>
            <a:off x="4544534" y="3853422"/>
            <a:ext cx="666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61F3295-6D6A-AD44-AC7D-6A2D1F24A28F}"/>
              </a:ext>
            </a:extLst>
          </p:cNvPr>
          <p:cNvCxnSpPr>
            <a:cxnSpLocks/>
            <a:stCxn id="100" idx="3"/>
            <a:endCxn id="119" idx="2"/>
          </p:cNvCxnSpPr>
          <p:nvPr/>
        </p:nvCxnSpPr>
        <p:spPr>
          <a:xfrm flipV="1">
            <a:off x="4544535" y="4309606"/>
            <a:ext cx="1377743" cy="1215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57F94AC-BA8D-9E91-0C9E-FB28B9F29E8B}"/>
              </a:ext>
            </a:extLst>
          </p:cNvPr>
          <p:cNvCxnSpPr>
            <a:cxnSpLocks/>
            <a:stCxn id="119" idx="3"/>
            <a:endCxn id="60" idx="1"/>
          </p:cNvCxnSpPr>
          <p:nvPr/>
        </p:nvCxnSpPr>
        <p:spPr>
          <a:xfrm>
            <a:off x="6633882" y="3853422"/>
            <a:ext cx="650828" cy="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869AFFC5-F8B6-FB5F-1417-ABF10951DE37}"/>
              </a:ext>
            </a:extLst>
          </p:cNvPr>
          <p:cNvCxnSpPr>
            <a:stCxn id="60" idx="2"/>
          </p:cNvCxnSpPr>
          <p:nvPr/>
        </p:nvCxnSpPr>
        <p:spPr>
          <a:xfrm rot="5400000" flipH="1">
            <a:off x="6911121" y="3585965"/>
            <a:ext cx="213847" cy="1688866"/>
          </a:xfrm>
          <a:prstGeom prst="bentConnector4">
            <a:avLst>
              <a:gd name="adj1" fmla="val -455146"/>
              <a:gd name="adj2" fmla="val 1005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4D1749CD-6728-FF30-AB7B-B0A637C72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868" y="1786155"/>
            <a:ext cx="3127245" cy="97361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C2FE0543-DA56-EF08-A0C4-54C679BB8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788" y="2838179"/>
            <a:ext cx="3137352" cy="976765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1DBE08D-4A7F-74ED-3CE0-B5F614DA0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8823" y="3936866"/>
            <a:ext cx="3259063" cy="101465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0EB7BA5-8F5F-CA5A-142F-B91F3FA39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8823" y="5046554"/>
            <a:ext cx="3195318" cy="994812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D9510FCC-8A64-8401-C46A-9BD0F526A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65" y="4185342"/>
            <a:ext cx="2687461" cy="20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11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AB83BA5ED0BA4289F177AC0BDE949B" ma:contentTypeVersion="4" ma:contentTypeDescription="Create a new document." ma:contentTypeScope="" ma:versionID="02892b9a18aba6022b22109484195268">
  <xsd:schema xmlns:xsd="http://www.w3.org/2001/XMLSchema" xmlns:xs="http://www.w3.org/2001/XMLSchema" xmlns:p="http://schemas.microsoft.com/office/2006/metadata/properties" xmlns:ns2="21f6cca8-7b67-405c-940f-00662efa0198" targetNamespace="http://schemas.microsoft.com/office/2006/metadata/properties" ma:root="true" ma:fieldsID="d7c27237dc9865ded1506d68c518c7d4" ns2:_="">
    <xsd:import namespace="21f6cca8-7b67-405c-940f-00662efa01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6cca8-7b67-405c-940f-00662efa0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12BE6-5A48-43A9-A753-209CED4A33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541B10-FB94-4491-AD43-559C6DC52E8E}">
  <ds:schemaRefs>
    <ds:schemaRef ds:uri="21f6cca8-7b67-405c-940f-00662efa019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FC2BA5A-61A5-4FFA-B269-DA61601928E4}">
  <ds:schemaRefs>
    <ds:schemaRef ds:uri="21f6cca8-7b67-405c-940f-00662efa01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134</Words>
  <Application>Microsoft Macintosh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Arial Regular</vt:lpstr>
      <vt:lpstr>Calibri</vt:lpstr>
      <vt:lpstr>CMU Serif Roman</vt:lpstr>
      <vt:lpstr>Poppins</vt:lpstr>
      <vt:lpstr>2_Tema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Adams JP, Irene</dc:creator>
  <cp:lastModifiedBy>MARCO PEREZ GONZALEZ</cp:lastModifiedBy>
  <cp:revision>4</cp:revision>
  <dcterms:created xsi:type="dcterms:W3CDTF">2024-11-07T10:58:45Z</dcterms:created>
  <dcterms:modified xsi:type="dcterms:W3CDTF">2024-11-08T10:48:35Z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0x0101007CAB83BA5ED0BA4289F177AC0BDE949B</vt:lpwstr>
  </property>
</Properties>
</file>