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0"/>
  </p:notesMasterIdLst>
  <p:sldIdLst>
    <p:sldId id="300" r:id="rId6"/>
    <p:sldId id="257" r:id="rId7"/>
    <p:sldId id="302" r:id="rId8"/>
    <p:sldId id="259" r:id="rId9"/>
    <p:sldId id="325" r:id="rId10"/>
    <p:sldId id="324" r:id="rId11"/>
    <p:sldId id="356" r:id="rId12"/>
    <p:sldId id="355" r:id="rId13"/>
    <p:sldId id="357" r:id="rId14"/>
    <p:sldId id="348" r:id="rId15"/>
    <p:sldId id="326" r:id="rId16"/>
    <p:sldId id="349" r:id="rId17"/>
    <p:sldId id="358" r:id="rId18"/>
    <p:sldId id="359" r:id="rId19"/>
    <p:sldId id="360" r:id="rId20"/>
    <p:sldId id="361" r:id="rId21"/>
    <p:sldId id="362" r:id="rId22"/>
    <p:sldId id="327" r:id="rId23"/>
    <p:sldId id="350" r:id="rId24"/>
    <p:sldId id="351" r:id="rId25"/>
    <p:sldId id="352" r:id="rId26"/>
    <p:sldId id="353" r:id="rId27"/>
    <p:sldId id="354" r:id="rId28"/>
    <p:sldId id="36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56978" autoAdjust="0"/>
  </p:normalViewPr>
  <p:slideViewPr>
    <p:cSldViewPr snapToGrid="0">
      <p:cViewPr varScale="1">
        <p:scale>
          <a:sx n="65" d="100"/>
          <a:sy n="65" d="100"/>
        </p:scale>
        <p:origin x="2262" y="66"/>
      </p:cViewPr>
      <p:guideLst/>
    </p:cSldViewPr>
  </p:slideViewPr>
  <p:notesTextViewPr>
    <p:cViewPr>
      <p:scale>
        <a:sx n="3" d="2"/>
        <a:sy n="3" d="2"/>
      </p:scale>
      <p:origin x="0" y="0"/>
    </p:cViewPr>
  </p:notesTextViewPr>
  <p:sorterViewPr>
    <p:cViewPr>
      <p:scale>
        <a:sx n="200" d="100"/>
        <a:sy n="200" d="100"/>
      </p:scale>
      <p:origin x="0" y="-151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Pozzan (AD)" userId="51d62458-f3f1-4d79-9bf1-f8753b036489" providerId="ADAL" clId="{85AA4487-652D-443A-96DA-A1E8122836EB}"/>
    <pc:docChg chg="undo custSel addSld delSld modSld sldOrd modMainMaster">
      <pc:chgData name="Marco Pozzan (AD)" userId="51d62458-f3f1-4d79-9bf1-f8753b036489" providerId="ADAL" clId="{85AA4487-652D-443A-96DA-A1E8122836EB}" dt="2021-01-07T17:57:39.643" v="2017" actId="47"/>
      <pc:docMkLst>
        <pc:docMk/>
      </pc:docMkLst>
      <pc:sldChg chg="delSp modSp mod modNotesTx">
        <pc:chgData name="Marco Pozzan (AD)" userId="51d62458-f3f1-4d79-9bf1-f8753b036489" providerId="ADAL" clId="{85AA4487-652D-443A-96DA-A1E8122836EB}" dt="2021-01-05T14:01:39.324" v="106" actId="20577"/>
        <pc:sldMkLst>
          <pc:docMk/>
          <pc:sldMk cId="3429127010" sldId="259"/>
        </pc:sldMkLst>
        <pc:spChg chg="mod">
          <ac:chgData name="Marco Pozzan (AD)" userId="51d62458-f3f1-4d79-9bf1-f8753b036489" providerId="ADAL" clId="{85AA4487-652D-443A-96DA-A1E8122836EB}" dt="2021-01-05T14:01:39.324" v="106" actId="20577"/>
          <ac:spMkLst>
            <pc:docMk/>
            <pc:sldMk cId="3429127010" sldId="259"/>
            <ac:spMk id="2" creationId="{00000000-0000-0000-0000-000000000000}"/>
          </ac:spMkLst>
        </pc:spChg>
        <pc:spChg chg="mod">
          <ac:chgData name="Marco Pozzan (AD)" userId="51d62458-f3f1-4d79-9bf1-f8753b036489" providerId="ADAL" clId="{85AA4487-652D-443A-96DA-A1E8122836EB}" dt="2021-01-05T14:01:12.943" v="64" actId="14100"/>
          <ac:spMkLst>
            <pc:docMk/>
            <pc:sldMk cId="3429127010" sldId="259"/>
            <ac:spMk id="3" creationId="{00000000-0000-0000-0000-000000000000}"/>
          </ac:spMkLst>
        </pc:spChg>
        <pc:picChg chg="del">
          <ac:chgData name="Marco Pozzan (AD)" userId="51d62458-f3f1-4d79-9bf1-f8753b036489" providerId="ADAL" clId="{85AA4487-652D-443A-96DA-A1E8122836EB}" dt="2021-01-05T13:59:18.188" v="26" actId="478"/>
          <ac:picMkLst>
            <pc:docMk/>
            <pc:sldMk cId="3429127010" sldId="259"/>
            <ac:picMk id="4" creationId="{83CC0415-C07A-484F-A129-46775733BBF1}"/>
          </ac:picMkLst>
        </pc:picChg>
      </pc:sldChg>
      <pc:sldChg chg="modSp mod">
        <pc:chgData name="Marco Pozzan (AD)" userId="51d62458-f3f1-4d79-9bf1-f8753b036489" providerId="ADAL" clId="{85AA4487-652D-443A-96DA-A1E8122836EB}" dt="2021-01-05T14:28:31.623" v="378" actId="20577"/>
        <pc:sldMkLst>
          <pc:docMk/>
          <pc:sldMk cId="137967904" sldId="300"/>
        </pc:sldMkLst>
        <pc:spChg chg="mod">
          <ac:chgData name="Marco Pozzan (AD)" userId="51d62458-f3f1-4d79-9bf1-f8753b036489" providerId="ADAL" clId="{85AA4487-652D-443A-96DA-A1E8122836EB}" dt="2021-01-05T14:28:31.623" v="378" actId="20577"/>
          <ac:spMkLst>
            <pc:docMk/>
            <pc:sldMk cId="137967904" sldId="300"/>
            <ac:spMk id="2" creationId="{3C6D5E8E-FE6F-46C1-BE6F-3BD842186F1C}"/>
          </ac:spMkLst>
        </pc:spChg>
        <pc:spChg chg="mod">
          <ac:chgData name="Marco Pozzan (AD)" userId="51d62458-f3f1-4d79-9bf1-f8753b036489" providerId="ADAL" clId="{85AA4487-652D-443A-96DA-A1E8122836EB}" dt="2021-01-05T14:27:44.753" v="322" actId="1076"/>
          <ac:spMkLst>
            <pc:docMk/>
            <pc:sldMk cId="137967904" sldId="300"/>
            <ac:spMk id="3" creationId="{C83DC502-2B62-4F9B-A8B3-D2EF25BCD06C}"/>
          </ac:spMkLst>
        </pc:spChg>
      </pc:sldChg>
      <pc:sldChg chg="modSp mod">
        <pc:chgData name="Marco Pozzan (AD)" userId="51d62458-f3f1-4d79-9bf1-f8753b036489" providerId="ADAL" clId="{85AA4487-652D-443A-96DA-A1E8122836EB}" dt="2021-01-05T14:28:19.200" v="360" actId="20577"/>
        <pc:sldMkLst>
          <pc:docMk/>
          <pc:sldMk cId="2071289292" sldId="302"/>
        </pc:sldMkLst>
        <pc:spChg chg="mod">
          <ac:chgData name="Marco Pozzan (AD)" userId="51d62458-f3f1-4d79-9bf1-f8753b036489" providerId="ADAL" clId="{85AA4487-652D-443A-96DA-A1E8122836EB}" dt="2021-01-05T13:57:55.491" v="5" actId="20577"/>
          <ac:spMkLst>
            <pc:docMk/>
            <pc:sldMk cId="2071289292" sldId="302"/>
            <ac:spMk id="2" creationId="{00000000-0000-0000-0000-000000000000}"/>
          </ac:spMkLst>
        </pc:spChg>
        <pc:spChg chg="mod">
          <ac:chgData name="Marco Pozzan (AD)" userId="51d62458-f3f1-4d79-9bf1-f8753b036489" providerId="ADAL" clId="{85AA4487-652D-443A-96DA-A1E8122836EB}" dt="2021-01-05T14:28:19.200" v="360" actId="20577"/>
          <ac:spMkLst>
            <pc:docMk/>
            <pc:sldMk cId="2071289292" sldId="302"/>
            <ac:spMk id="9" creationId="{0F86F9F9-39B5-4CE6-AF48-9ADAE40EA728}"/>
          </ac:spMkLst>
        </pc:spChg>
      </pc:sldChg>
      <pc:sldChg chg="del">
        <pc:chgData name="Marco Pozzan (AD)" userId="51d62458-f3f1-4d79-9bf1-f8753b036489" providerId="ADAL" clId="{85AA4487-652D-443A-96DA-A1E8122836EB}" dt="2021-01-05T16:20:42.864" v="1162" actId="47"/>
        <pc:sldMkLst>
          <pc:docMk/>
          <pc:sldMk cId="3923265977" sldId="303"/>
        </pc:sldMkLst>
      </pc:sldChg>
      <pc:sldChg chg="del">
        <pc:chgData name="Marco Pozzan (AD)" userId="51d62458-f3f1-4d79-9bf1-f8753b036489" providerId="ADAL" clId="{85AA4487-652D-443A-96DA-A1E8122836EB}" dt="2021-01-05T18:20:52.521" v="1299" actId="47"/>
        <pc:sldMkLst>
          <pc:docMk/>
          <pc:sldMk cId="3705119090" sldId="305"/>
        </pc:sldMkLst>
      </pc:sldChg>
      <pc:sldChg chg="del">
        <pc:chgData name="Marco Pozzan (AD)" userId="51d62458-f3f1-4d79-9bf1-f8753b036489" providerId="ADAL" clId="{85AA4487-652D-443A-96DA-A1E8122836EB}" dt="2021-01-07T17:57:39.643" v="2017" actId="47"/>
        <pc:sldMkLst>
          <pc:docMk/>
          <pc:sldMk cId="1897784522" sldId="315"/>
        </pc:sldMkLst>
      </pc:sldChg>
      <pc:sldChg chg="del">
        <pc:chgData name="Marco Pozzan (AD)" userId="51d62458-f3f1-4d79-9bf1-f8753b036489" providerId="ADAL" clId="{85AA4487-652D-443A-96DA-A1E8122836EB}" dt="2021-01-05T16:20:54.439" v="1163" actId="47"/>
        <pc:sldMkLst>
          <pc:docMk/>
          <pc:sldMk cId="2547985055" sldId="316"/>
        </pc:sldMkLst>
      </pc:sldChg>
      <pc:sldChg chg="del">
        <pc:chgData name="Marco Pozzan (AD)" userId="51d62458-f3f1-4d79-9bf1-f8753b036489" providerId="ADAL" clId="{85AA4487-652D-443A-96DA-A1E8122836EB}" dt="2021-01-05T16:20:54.439" v="1163" actId="47"/>
        <pc:sldMkLst>
          <pc:docMk/>
          <pc:sldMk cId="586155173" sldId="317"/>
        </pc:sldMkLst>
      </pc:sldChg>
      <pc:sldChg chg="del">
        <pc:chgData name="Marco Pozzan (AD)" userId="51d62458-f3f1-4d79-9bf1-f8753b036489" providerId="ADAL" clId="{85AA4487-652D-443A-96DA-A1E8122836EB}" dt="2021-01-05T16:20:54.439" v="1163" actId="47"/>
        <pc:sldMkLst>
          <pc:docMk/>
          <pc:sldMk cId="2584764470" sldId="318"/>
        </pc:sldMkLst>
      </pc:sldChg>
      <pc:sldChg chg="del">
        <pc:chgData name="Marco Pozzan (AD)" userId="51d62458-f3f1-4d79-9bf1-f8753b036489" providerId="ADAL" clId="{85AA4487-652D-443A-96DA-A1E8122836EB}" dt="2021-01-05T16:20:54.439" v="1163" actId="47"/>
        <pc:sldMkLst>
          <pc:docMk/>
          <pc:sldMk cId="2371438961" sldId="319"/>
        </pc:sldMkLst>
      </pc:sldChg>
      <pc:sldChg chg="del">
        <pc:chgData name="Marco Pozzan (AD)" userId="51d62458-f3f1-4d79-9bf1-f8753b036489" providerId="ADAL" clId="{85AA4487-652D-443A-96DA-A1E8122836EB}" dt="2021-01-05T16:20:54.439" v="1163" actId="47"/>
        <pc:sldMkLst>
          <pc:docMk/>
          <pc:sldMk cId="4239998353" sldId="321"/>
        </pc:sldMkLst>
      </pc:sldChg>
      <pc:sldChg chg="del">
        <pc:chgData name="Marco Pozzan (AD)" userId="51d62458-f3f1-4d79-9bf1-f8753b036489" providerId="ADAL" clId="{85AA4487-652D-443A-96DA-A1E8122836EB}" dt="2021-01-05T13:58:27.027" v="20" actId="47"/>
        <pc:sldMkLst>
          <pc:docMk/>
          <pc:sldMk cId="772880493" sldId="323"/>
        </pc:sldMkLst>
      </pc:sldChg>
      <pc:sldChg chg="delSp modSp mod ord">
        <pc:chgData name="Marco Pozzan (AD)" userId="51d62458-f3f1-4d79-9bf1-f8753b036489" providerId="ADAL" clId="{85AA4487-652D-443A-96DA-A1E8122836EB}" dt="2021-01-05T14:31:07.695" v="507" actId="5793"/>
        <pc:sldMkLst>
          <pc:docMk/>
          <pc:sldMk cId="3427919441" sldId="324"/>
        </pc:sldMkLst>
        <pc:spChg chg="mod">
          <ac:chgData name="Marco Pozzan (AD)" userId="51d62458-f3f1-4d79-9bf1-f8753b036489" providerId="ADAL" clId="{85AA4487-652D-443A-96DA-A1E8122836EB}" dt="2021-01-05T14:27:23.540" v="278" actId="108"/>
          <ac:spMkLst>
            <pc:docMk/>
            <pc:sldMk cId="3427919441" sldId="324"/>
            <ac:spMk id="2" creationId="{00000000-0000-0000-0000-000000000000}"/>
          </ac:spMkLst>
        </pc:spChg>
        <pc:spChg chg="mod">
          <ac:chgData name="Marco Pozzan (AD)" userId="51d62458-f3f1-4d79-9bf1-f8753b036489" providerId="ADAL" clId="{85AA4487-652D-443A-96DA-A1E8122836EB}" dt="2021-01-05T14:31:07.695" v="507" actId="5793"/>
          <ac:spMkLst>
            <pc:docMk/>
            <pc:sldMk cId="3427919441" sldId="324"/>
            <ac:spMk id="3" creationId="{00000000-0000-0000-0000-000000000000}"/>
          </ac:spMkLst>
        </pc:spChg>
        <pc:grpChg chg="del">
          <ac:chgData name="Marco Pozzan (AD)" userId="51d62458-f3f1-4d79-9bf1-f8753b036489" providerId="ADAL" clId="{85AA4487-652D-443A-96DA-A1E8122836EB}" dt="2021-01-05T14:26:44.128" v="246" actId="478"/>
          <ac:grpSpMkLst>
            <pc:docMk/>
            <pc:sldMk cId="3427919441" sldId="324"/>
            <ac:grpSpMk id="4" creationId="{FFE1681D-AD93-4C4C-BCDE-926841B6FC7E}"/>
          </ac:grpSpMkLst>
        </pc:grpChg>
      </pc:sldChg>
      <pc:sldChg chg="delSp modSp mod">
        <pc:chgData name="Marco Pozzan (AD)" userId="51d62458-f3f1-4d79-9bf1-f8753b036489" providerId="ADAL" clId="{85AA4487-652D-443A-96DA-A1E8122836EB}" dt="2021-01-05T15:53:03.303" v="901" actId="6549"/>
        <pc:sldMkLst>
          <pc:docMk/>
          <pc:sldMk cId="4048687421" sldId="325"/>
        </pc:sldMkLst>
        <pc:spChg chg="mod">
          <ac:chgData name="Marco Pozzan (AD)" userId="51d62458-f3f1-4d79-9bf1-f8753b036489" providerId="ADAL" clId="{85AA4487-652D-443A-96DA-A1E8122836EB}" dt="2021-01-05T15:53:03.303" v="901" actId="6549"/>
          <ac:spMkLst>
            <pc:docMk/>
            <pc:sldMk cId="4048687421" sldId="325"/>
            <ac:spMk id="2" creationId="{B144EFF1-EC56-4DA0-8C9E-A54DA8DCC3A3}"/>
          </ac:spMkLst>
        </pc:spChg>
        <pc:spChg chg="mod">
          <ac:chgData name="Marco Pozzan (AD)" userId="51d62458-f3f1-4d79-9bf1-f8753b036489" providerId="ADAL" clId="{85AA4487-652D-443A-96DA-A1E8122836EB}" dt="2021-01-05T14:34:51.478" v="533" actId="20577"/>
          <ac:spMkLst>
            <pc:docMk/>
            <pc:sldMk cId="4048687421" sldId="325"/>
            <ac:spMk id="3" creationId="{DB51EFDE-B495-4CB2-9540-21C92FC787D3}"/>
          </ac:spMkLst>
        </pc:spChg>
        <pc:picChg chg="del">
          <ac:chgData name="Marco Pozzan (AD)" userId="51d62458-f3f1-4d79-9bf1-f8753b036489" providerId="ADAL" clId="{85AA4487-652D-443A-96DA-A1E8122836EB}" dt="2021-01-05T14:34:58.087" v="535" actId="478"/>
          <ac:picMkLst>
            <pc:docMk/>
            <pc:sldMk cId="4048687421" sldId="325"/>
            <ac:picMk id="5" creationId="{DF1778BB-5152-4226-9986-A614E96A4098}"/>
          </ac:picMkLst>
        </pc:picChg>
      </pc:sldChg>
      <pc:sldChg chg="addSp delSp modSp mod ord">
        <pc:chgData name="Marco Pozzan (AD)" userId="51d62458-f3f1-4d79-9bf1-f8753b036489" providerId="ADAL" clId="{85AA4487-652D-443A-96DA-A1E8122836EB}" dt="2021-01-05T16:27:56.469" v="1176" actId="14100"/>
        <pc:sldMkLst>
          <pc:docMk/>
          <pc:sldMk cId="1099029370" sldId="326"/>
        </pc:sldMkLst>
        <pc:spChg chg="mod">
          <ac:chgData name="Marco Pozzan (AD)" userId="51d62458-f3f1-4d79-9bf1-f8753b036489" providerId="ADAL" clId="{85AA4487-652D-443A-96DA-A1E8122836EB}" dt="2021-01-05T16:27:49.575" v="1175" actId="6549"/>
          <ac:spMkLst>
            <pc:docMk/>
            <pc:sldMk cId="1099029370" sldId="326"/>
            <ac:spMk id="2" creationId="{CA2B7A85-C830-4E37-804A-6E42FEACAA18}"/>
          </ac:spMkLst>
        </pc:spChg>
        <pc:spChg chg="mod">
          <ac:chgData name="Marco Pozzan (AD)" userId="51d62458-f3f1-4d79-9bf1-f8753b036489" providerId="ADAL" clId="{85AA4487-652D-443A-96DA-A1E8122836EB}" dt="2021-01-05T14:39:30.495" v="583" actId="20577"/>
          <ac:spMkLst>
            <pc:docMk/>
            <pc:sldMk cId="1099029370" sldId="326"/>
            <ac:spMk id="3" creationId="{A555DF27-299A-4AD6-BE8E-8FEE3A9B42E7}"/>
          </ac:spMkLst>
        </pc:spChg>
        <pc:spChg chg="add mod">
          <ac:chgData name="Marco Pozzan (AD)" userId="51d62458-f3f1-4d79-9bf1-f8753b036489" providerId="ADAL" clId="{85AA4487-652D-443A-96DA-A1E8122836EB}" dt="2021-01-05T16:18:39.101" v="1153" actId="122"/>
          <ac:spMkLst>
            <pc:docMk/>
            <pc:sldMk cId="1099029370" sldId="326"/>
            <ac:spMk id="6" creationId="{C4A0E4AB-6B91-45D8-9D5D-CF14401AC136}"/>
          </ac:spMkLst>
        </pc:spChg>
        <pc:spChg chg="add mod">
          <ac:chgData name="Marco Pozzan (AD)" userId="51d62458-f3f1-4d79-9bf1-f8753b036489" providerId="ADAL" clId="{85AA4487-652D-443A-96DA-A1E8122836EB}" dt="2021-01-05T16:27:56.469" v="1176" actId="14100"/>
          <ac:spMkLst>
            <pc:docMk/>
            <pc:sldMk cId="1099029370" sldId="326"/>
            <ac:spMk id="7" creationId="{E1C7F655-7E88-4ECC-8769-BDA4B1AC0F5F}"/>
          </ac:spMkLst>
        </pc:spChg>
        <pc:picChg chg="del">
          <ac:chgData name="Marco Pozzan (AD)" userId="51d62458-f3f1-4d79-9bf1-f8753b036489" providerId="ADAL" clId="{85AA4487-652D-443A-96DA-A1E8122836EB}" dt="2021-01-05T14:38:26.870" v="538" actId="478"/>
          <ac:picMkLst>
            <pc:docMk/>
            <pc:sldMk cId="1099029370" sldId="326"/>
            <ac:picMk id="5" creationId="{8BF88304-B585-40B0-B9A9-749AAFC083A9}"/>
          </ac:picMkLst>
        </pc:picChg>
      </pc:sldChg>
      <pc:sldChg chg="modSp mod">
        <pc:chgData name="Marco Pozzan (AD)" userId="51d62458-f3f1-4d79-9bf1-f8753b036489" providerId="ADAL" clId="{85AA4487-652D-443A-96DA-A1E8122836EB}" dt="2021-01-07T17:56:35.190" v="2005" actId="1076"/>
        <pc:sldMkLst>
          <pc:docMk/>
          <pc:sldMk cId="2732402372" sldId="327"/>
        </pc:sldMkLst>
        <pc:spChg chg="mod">
          <ac:chgData name="Marco Pozzan (AD)" userId="51d62458-f3f1-4d79-9bf1-f8753b036489" providerId="ADAL" clId="{85AA4487-652D-443A-96DA-A1E8122836EB}" dt="2021-01-07T17:56:32.794" v="2004" actId="12"/>
          <ac:spMkLst>
            <pc:docMk/>
            <pc:sldMk cId="2732402372" sldId="327"/>
            <ac:spMk id="2" creationId="{70014F08-7FD5-45F1-B973-F4EB12097E59}"/>
          </ac:spMkLst>
        </pc:spChg>
        <pc:spChg chg="mod">
          <ac:chgData name="Marco Pozzan (AD)" userId="51d62458-f3f1-4d79-9bf1-f8753b036489" providerId="ADAL" clId="{85AA4487-652D-443A-96DA-A1E8122836EB}" dt="2021-01-05T15:38:56.360" v="728" actId="20577"/>
          <ac:spMkLst>
            <pc:docMk/>
            <pc:sldMk cId="2732402372" sldId="327"/>
            <ac:spMk id="3" creationId="{4D984DA0-6E05-4483-9781-6661D38DA8DA}"/>
          </ac:spMkLst>
        </pc:spChg>
        <pc:picChg chg="mod">
          <ac:chgData name="Marco Pozzan (AD)" userId="51d62458-f3f1-4d79-9bf1-f8753b036489" providerId="ADAL" clId="{85AA4487-652D-443A-96DA-A1E8122836EB}" dt="2021-01-07T17:56:35.190" v="2005" actId="1076"/>
          <ac:picMkLst>
            <pc:docMk/>
            <pc:sldMk cId="2732402372" sldId="327"/>
            <ac:picMk id="7" creationId="{5340270E-0CC4-4292-AE42-BD0C77209714}"/>
          </ac:picMkLst>
        </pc:picChg>
      </pc:sldChg>
      <pc:sldChg chg="modSp mod modNotesTx">
        <pc:chgData name="Marco Pozzan (AD)" userId="51d62458-f3f1-4d79-9bf1-f8753b036489" providerId="ADAL" clId="{85AA4487-652D-443A-96DA-A1E8122836EB}" dt="2021-01-05T19:35:27.303" v="1368" actId="6549"/>
        <pc:sldMkLst>
          <pc:docMk/>
          <pc:sldMk cId="2140919422" sldId="328"/>
        </pc:sldMkLst>
        <pc:spChg chg="mod">
          <ac:chgData name="Marco Pozzan (AD)" userId="51d62458-f3f1-4d79-9bf1-f8753b036489" providerId="ADAL" clId="{85AA4487-652D-443A-96DA-A1E8122836EB}" dt="2021-01-05T19:35:06.637" v="1301" actId="27636"/>
          <ac:spMkLst>
            <pc:docMk/>
            <pc:sldMk cId="2140919422" sldId="328"/>
            <ac:spMk id="3" creationId="{00000000-0000-0000-0000-000000000000}"/>
          </ac:spMkLst>
        </pc:spChg>
      </pc:sldChg>
      <pc:sldChg chg="del">
        <pc:chgData name="Marco Pozzan (AD)" userId="51d62458-f3f1-4d79-9bf1-f8753b036489" providerId="ADAL" clId="{85AA4487-652D-443A-96DA-A1E8122836EB}" dt="2021-01-05T16:20:54.439" v="1163" actId="47"/>
        <pc:sldMkLst>
          <pc:docMk/>
          <pc:sldMk cId="329175067" sldId="330"/>
        </pc:sldMkLst>
      </pc:sldChg>
      <pc:sldChg chg="del">
        <pc:chgData name="Marco Pozzan (AD)" userId="51d62458-f3f1-4d79-9bf1-f8753b036489" providerId="ADAL" clId="{85AA4487-652D-443A-96DA-A1E8122836EB}" dt="2021-01-05T16:20:54.439" v="1163" actId="47"/>
        <pc:sldMkLst>
          <pc:docMk/>
          <pc:sldMk cId="2485390128" sldId="331"/>
        </pc:sldMkLst>
      </pc:sldChg>
      <pc:sldChg chg="del">
        <pc:chgData name="Marco Pozzan (AD)" userId="51d62458-f3f1-4d79-9bf1-f8753b036489" providerId="ADAL" clId="{85AA4487-652D-443A-96DA-A1E8122836EB}" dt="2021-01-05T16:20:54.439" v="1163" actId="47"/>
        <pc:sldMkLst>
          <pc:docMk/>
          <pc:sldMk cId="4039753679" sldId="332"/>
        </pc:sldMkLst>
      </pc:sldChg>
      <pc:sldChg chg="del">
        <pc:chgData name="Marco Pozzan (AD)" userId="51d62458-f3f1-4d79-9bf1-f8753b036489" providerId="ADAL" clId="{85AA4487-652D-443A-96DA-A1E8122836EB}" dt="2021-01-05T16:20:54.439" v="1163" actId="47"/>
        <pc:sldMkLst>
          <pc:docMk/>
          <pc:sldMk cId="527418735" sldId="333"/>
        </pc:sldMkLst>
      </pc:sldChg>
      <pc:sldChg chg="del">
        <pc:chgData name="Marco Pozzan (AD)" userId="51d62458-f3f1-4d79-9bf1-f8753b036489" providerId="ADAL" clId="{85AA4487-652D-443A-96DA-A1E8122836EB}" dt="2021-01-05T16:20:54.439" v="1163" actId="47"/>
        <pc:sldMkLst>
          <pc:docMk/>
          <pc:sldMk cId="249365536" sldId="334"/>
        </pc:sldMkLst>
      </pc:sldChg>
      <pc:sldChg chg="del">
        <pc:chgData name="Marco Pozzan (AD)" userId="51d62458-f3f1-4d79-9bf1-f8753b036489" providerId="ADAL" clId="{85AA4487-652D-443A-96DA-A1E8122836EB}" dt="2021-01-05T16:20:54.439" v="1163" actId="47"/>
        <pc:sldMkLst>
          <pc:docMk/>
          <pc:sldMk cId="3190370400" sldId="335"/>
        </pc:sldMkLst>
      </pc:sldChg>
      <pc:sldChg chg="del">
        <pc:chgData name="Marco Pozzan (AD)" userId="51d62458-f3f1-4d79-9bf1-f8753b036489" providerId="ADAL" clId="{85AA4487-652D-443A-96DA-A1E8122836EB}" dt="2021-01-05T16:20:54.439" v="1163" actId="47"/>
        <pc:sldMkLst>
          <pc:docMk/>
          <pc:sldMk cId="2903746650" sldId="336"/>
        </pc:sldMkLst>
      </pc:sldChg>
      <pc:sldChg chg="del">
        <pc:chgData name="Marco Pozzan (AD)" userId="51d62458-f3f1-4d79-9bf1-f8753b036489" providerId="ADAL" clId="{85AA4487-652D-443A-96DA-A1E8122836EB}" dt="2021-01-05T16:20:54.439" v="1163" actId="47"/>
        <pc:sldMkLst>
          <pc:docMk/>
          <pc:sldMk cId="1608191538" sldId="337"/>
        </pc:sldMkLst>
      </pc:sldChg>
      <pc:sldChg chg="del">
        <pc:chgData name="Marco Pozzan (AD)" userId="51d62458-f3f1-4d79-9bf1-f8753b036489" providerId="ADAL" clId="{85AA4487-652D-443A-96DA-A1E8122836EB}" dt="2021-01-05T16:20:54.439" v="1163" actId="47"/>
        <pc:sldMkLst>
          <pc:docMk/>
          <pc:sldMk cId="4106401854" sldId="338"/>
        </pc:sldMkLst>
      </pc:sldChg>
      <pc:sldChg chg="del">
        <pc:chgData name="Marco Pozzan (AD)" userId="51d62458-f3f1-4d79-9bf1-f8753b036489" providerId="ADAL" clId="{85AA4487-652D-443A-96DA-A1E8122836EB}" dt="2021-01-05T16:20:54.439" v="1163" actId="47"/>
        <pc:sldMkLst>
          <pc:docMk/>
          <pc:sldMk cId="4050701023" sldId="339"/>
        </pc:sldMkLst>
      </pc:sldChg>
      <pc:sldChg chg="del">
        <pc:chgData name="Marco Pozzan (AD)" userId="51d62458-f3f1-4d79-9bf1-f8753b036489" providerId="ADAL" clId="{85AA4487-652D-443A-96DA-A1E8122836EB}" dt="2021-01-05T16:20:54.439" v="1163" actId="47"/>
        <pc:sldMkLst>
          <pc:docMk/>
          <pc:sldMk cId="1095220356" sldId="340"/>
        </pc:sldMkLst>
      </pc:sldChg>
      <pc:sldChg chg="del">
        <pc:chgData name="Marco Pozzan (AD)" userId="51d62458-f3f1-4d79-9bf1-f8753b036489" providerId="ADAL" clId="{85AA4487-652D-443A-96DA-A1E8122836EB}" dt="2021-01-05T16:20:54.439" v="1163" actId="47"/>
        <pc:sldMkLst>
          <pc:docMk/>
          <pc:sldMk cId="665594445" sldId="341"/>
        </pc:sldMkLst>
      </pc:sldChg>
      <pc:sldChg chg="del">
        <pc:chgData name="Marco Pozzan (AD)" userId="51d62458-f3f1-4d79-9bf1-f8753b036489" providerId="ADAL" clId="{85AA4487-652D-443A-96DA-A1E8122836EB}" dt="2021-01-05T16:20:54.439" v="1163" actId="47"/>
        <pc:sldMkLst>
          <pc:docMk/>
          <pc:sldMk cId="1953069638" sldId="342"/>
        </pc:sldMkLst>
      </pc:sldChg>
      <pc:sldChg chg="del">
        <pc:chgData name="Marco Pozzan (AD)" userId="51d62458-f3f1-4d79-9bf1-f8753b036489" providerId="ADAL" clId="{85AA4487-652D-443A-96DA-A1E8122836EB}" dt="2021-01-05T16:20:54.439" v="1163" actId="47"/>
        <pc:sldMkLst>
          <pc:docMk/>
          <pc:sldMk cId="2807529211" sldId="343"/>
        </pc:sldMkLst>
      </pc:sldChg>
      <pc:sldChg chg="del">
        <pc:chgData name="Marco Pozzan (AD)" userId="51d62458-f3f1-4d79-9bf1-f8753b036489" providerId="ADAL" clId="{85AA4487-652D-443A-96DA-A1E8122836EB}" dt="2021-01-05T16:20:54.439" v="1163" actId="47"/>
        <pc:sldMkLst>
          <pc:docMk/>
          <pc:sldMk cId="1693185608" sldId="344"/>
        </pc:sldMkLst>
      </pc:sldChg>
      <pc:sldChg chg="del">
        <pc:chgData name="Marco Pozzan (AD)" userId="51d62458-f3f1-4d79-9bf1-f8753b036489" providerId="ADAL" clId="{85AA4487-652D-443A-96DA-A1E8122836EB}" dt="2021-01-05T16:20:54.439" v="1163" actId="47"/>
        <pc:sldMkLst>
          <pc:docMk/>
          <pc:sldMk cId="3458138687" sldId="345"/>
        </pc:sldMkLst>
      </pc:sldChg>
      <pc:sldChg chg="del">
        <pc:chgData name="Marco Pozzan (AD)" userId="51d62458-f3f1-4d79-9bf1-f8753b036489" providerId="ADAL" clId="{85AA4487-652D-443A-96DA-A1E8122836EB}" dt="2021-01-05T16:20:54.439" v="1163" actId="47"/>
        <pc:sldMkLst>
          <pc:docMk/>
          <pc:sldMk cId="3864226644" sldId="346"/>
        </pc:sldMkLst>
      </pc:sldChg>
      <pc:sldChg chg="addSp delSp modSp add del mod">
        <pc:chgData name="Marco Pozzan (AD)" userId="51d62458-f3f1-4d79-9bf1-f8753b036489" providerId="ADAL" clId="{85AA4487-652D-443A-96DA-A1E8122836EB}" dt="2021-01-05T14:17:40.012" v="171" actId="47"/>
        <pc:sldMkLst>
          <pc:docMk/>
          <pc:sldMk cId="3448269391" sldId="347"/>
        </pc:sldMkLst>
        <pc:spChg chg="mod">
          <ac:chgData name="Marco Pozzan (AD)" userId="51d62458-f3f1-4d79-9bf1-f8753b036489" providerId="ADAL" clId="{85AA4487-652D-443A-96DA-A1E8122836EB}" dt="2021-01-05T14:17:36.266" v="168"/>
          <ac:spMkLst>
            <pc:docMk/>
            <pc:sldMk cId="3448269391" sldId="347"/>
            <ac:spMk id="2" creationId="{00000000-0000-0000-0000-000000000000}"/>
          </ac:spMkLst>
        </pc:spChg>
        <pc:spChg chg="mod">
          <ac:chgData name="Marco Pozzan (AD)" userId="51d62458-f3f1-4d79-9bf1-f8753b036489" providerId="ADAL" clId="{85AA4487-652D-443A-96DA-A1E8122836EB}" dt="2021-01-05T14:17:35.609" v="167" actId="6549"/>
          <ac:spMkLst>
            <pc:docMk/>
            <pc:sldMk cId="3448269391" sldId="347"/>
            <ac:spMk id="3" creationId="{00000000-0000-0000-0000-000000000000}"/>
          </ac:spMkLst>
        </pc:spChg>
        <pc:spChg chg="add del">
          <ac:chgData name="Marco Pozzan (AD)" userId="51d62458-f3f1-4d79-9bf1-f8753b036489" providerId="ADAL" clId="{85AA4487-652D-443A-96DA-A1E8122836EB}" dt="2021-01-05T14:14:51.988" v="109"/>
          <ac:spMkLst>
            <pc:docMk/>
            <pc:sldMk cId="3448269391" sldId="347"/>
            <ac:spMk id="4" creationId="{71D34777-3756-4F59-83BC-DF20C96E18EB}"/>
          </ac:spMkLst>
        </pc:spChg>
        <pc:spChg chg="add del">
          <ac:chgData name="Marco Pozzan (AD)" userId="51d62458-f3f1-4d79-9bf1-f8753b036489" providerId="ADAL" clId="{85AA4487-652D-443A-96DA-A1E8122836EB}" dt="2021-01-05T14:17:06.586" v="156" actId="22"/>
          <ac:spMkLst>
            <pc:docMk/>
            <pc:sldMk cId="3448269391" sldId="347"/>
            <ac:spMk id="6" creationId="{9F02BE61-B8C1-4237-8A5F-F660F419531E}"/>
          </ac:spMkLst>
        </pc:spChg>
      </pc:sldChg>
      <pc:sldChg chg="modSp add mod ord">
        <pc:chgData name="Marco Pozzan (AD)" userId="51d62458-f3f1-4d79-9bf1-f8753b036489" providerId="ADAL" clId="{85AA4487-652D-443A-96DA-A1E8122836EB}" dt="2021-01-05T14:18:36.360" v="201" actId="20577"/>
        <pc:sldMkLst>
          <pc:docMk/>
          <pc:sldMk cId="3441804148" sldId="348"/>
        </pc:sldMkLst>
        <pc:spChg chg="mod">
          <ac:chgData name="Marco Pozzan (AD)" userId="51d62458-f3f1-4d79-9bf1-f8753b036489" providerId="ADAL" clId="{85AA4487-652D-443A-96DA-A1E8122836EB}" dt="2021-01-05T14:17:17.544" v="161" actId="20577"/>
          <ac:spMkLst>
            <pc:docMk/>
            <pc:sldMk cId="3441804148" sldId="348"/>
            <ac:spMk id="2" creationId="{00000000-0000-0000-0000-000000000000}"/>
          </ac:spMkLst>
        </pc:spChg>
        <pc:spChg chg="mod">
          <ac:chgData name="Marco Pozzan (AD)" userId="51d62458-f3f1-4d79-9bf1-f8753b036489" providerId="ADAL" clId="{85AA4487-652D-443A-96DA-A1E8122836EB}" dt="2021-01-05T14:18:36.360" v="201" actId="20577"/>
          <ac:spMkLst>
            <pc:docMk/>
            <pc:sldMk cId="3441804148" sldId="348"/>
            <ac:spMk id="3" creationId="{00000000-0000-0000-0000-000000000000}"/>
          </ac:spMkLst>
        </pc:spChg>
      </pc:sldChg>
      <pc:sldChg chg="addSp delSp modSp add mod modNotesTx">
        <pc:chgData name="Marco Pozzan (AD)" userId="51d62458-f3f1-4d79-9bf1-f8753b036489" providerId="ADAL" clId="{85AA4487-652D-443A-96DA-A1E8122836EB}" dt="2021-01-05T16:22:32.492" v="1166" actId="20577"/>
        <pc:sldMkLst>
          <pc:docMk/>
          <pc:sldMk cId="383291493" sldId="349"/>
        </pc:sldMkLst>
        <pc:spChg chg="mod">
          <ac:chgData name="Marco Pozzan (AD)" userId="51d62458-f3f1-4d79-9bf1-f8753b036489" providerId="ADAL" clId="{85AA4487-652D-443A-96DA-A1E8122836EB}" dt="2021-01-05T16:15:22.925" v="1119" actId="20577"/>
          <ac:spMkLst>
            <pc:docMk/>
            <pc:sldMk cId="383291493" sldId="349"/>
            <ac:spMk id="2" creationId="{B144EFF1-EC56-4DA0-8C9E-A54DA8DCC3A3}"/>
          </ac:spMkLst>
        </pc:spChg>
        <pc:spChg chg="mod">
          <ac:chgData name="Marco Pozzan (AD)" userId="51d62458-f3f1-4d79-9bf1-f8753b036489" providerId="ADAL" clId="{85AA4487-652D-443A-96DA-A1E8122836EB}" dt="2021-01-05T16:22:32.492" v="1166" actId="20577"/>
          <ac:spMkLst>
            <pc:docMk/>
            <pc:sldMk cId="383291493" sldId="349"/>
            <ac:spMk id="3" creationId="{DB51EFDE-B495-4CB2-9540-21C92FC787D3}"/>
          </ac:spMkLst>
        </pc:spChg>
        <pc:spChg chg="add mod">
          <ac:chgData name="Marco Pozzan (AD)" userId="51d62458-f3f1-4d79-9bf1-f8753b036489" providerId="ADAL" clId="{85AA4487-652D-443A-96DA-A1E8122836EB}" dt="2021-01-05T16:21:45.759" v="1164" actId="1076"/>
          <ac:spMkLst>
            <pc:docMk/>
            <pc:sldMk cId="383291493" sldId="349"/>
            <ac:spMk id="7" creationId="{96D5CBE5-6166-4D47-94A0-E75064ED799E}"/>
          </ac:spMkLst>
        </pc:spChg>
        <pc:picChg chg="add mod">
          <ac:chgData name="Marco Pozzan (AD)" userId="51d62458-f3f1-4d79-9bf1-f8753b036489" providerId="ADAL" clId="{85AA4487-652D-443A-96DA-A1E8122836EB}" dt="2021-01-05T16:15:37.411" v="1120" actId="1076"/>
          <ac:picMkLst>
            <pc:docMk/>
            <pc:sldMk cId="383291493" sldId="349"/>
            <ac:picMk id="2050" creationId="{53F05CE5-C956-4BBE-9A47-865E4AABE036}"/>
          </ac:picMkLst>
        </pc:picChg>
        <pc:picChg chg="add del mod">
          <ac:chgData name="Marco Pozzan (AD)" userId="51d62458-f3f1-4d79-9bf1-f8753b036489" providerId="ADAL" clId="{85AA4487-652D-443A-96DA-A1E8122836EB}" dt="2021-01-05T16:15:13.620" v="1106" actId="478"/>
          <ac:picMkLst>
            <pc:docMk/>
            <pc:sldMk cId="383291493" sldId="349"/>
            <ac:picMk id="2052" creationId="{F22E3CCC-8351-4446-BA6A-A21571DD7243}"/>
          </ac:picMkLst>
        </pc:picChg>
      </pc:sldChg>
      <pc:sldChg chg="addSp delSp modSp add mod">
        <pc:chgData name="Marco Pozzan (AD)" userId="51d62458-f3f1-4d79-9bf1-f8753b036489" providerId="ADAL" clId="{85AA4487-652D-443A-96DA-A1E8122836EB}" dt="2021-01-07T17:56:04.590" v="2003" actId="20577"/>
        <pc:sldMkLst>
          <pc:docMk/>
          <pc:sldMk cId="139178384" sldId="350"/>
        </pc:sldMkLst>
        <pc:spChg chg="mod">
          <ac:chgData name="Marco Pozzan (AD)" userId="51d62458-f3f1-4d79-9bf1-f8753b036489" providerId="ADAL" clId="{85AA4487-652D-443A-96DA-A1E8122836EB}" dt="2021-01-05T19:37:58.543" v="1383" actId="20577"/>
          <ac:spMkLst>
            <pc:docMk/>
            <pc:sldMk cId="139178384" sldId="350"/>
            <ac:spMk id="2" creationId="{00000000-0000-0000-0000-000000000000}"/>
          </ac:spMkLst>
        </pc:spChg>
        <pc:spChg chg="del mod">
          <ac:chgData name="Marco Pozzan (AD)" userId="51d62458-f3f1-4d79-9bf1-f8753b036489" providerId="ADAL" clId="{85AA4487-652D-443A-96DA-A1E8122836EB}" dt="2021-01-05T19:38:18.830" v="1390" actId="478"/>
          <ac:spMkLst>
            <pc:docMk/>
            <pc:sldMk cId="139178384" sldId="350"/>
            <ac:spMk id="3" creationId="{00000000-0000-0000-0000-000000000000}"/>
          </ac:spMkLst>
        </pc:spChg>
        <pc:graphicFrameChg chg="add mod modGraphic">
          <ac:chgData name="Marco Pozzan (AD)" userId="51d62458-f3f1-4d79-9bf1-f8753b036489" providerId="ADAL" clId="{85AA4487-652D-443A-96DA-A1E8122836EB}" dt="2021-01-07T17:56:04.590" v="2003" actId="20577"/>
          <ac:graphicFrameMkLst>
            <pc:docMk/>
            <pc:sldMk cId="139178384" sldId="350"/>
            <ac:graphicFrameMk id="4" creationId="{E7C04178-CCA4-48F3-B2F6-DF6CDA4C0F1E}"/>
          </ac:graphicFrameMkLst>
        </pc:graphicFrameChg>
      </pc:sldChg>
      <pc:sldChg chg="add">
        <pc:chgData name="Marco Pozzan (AD)" userId="51d62458-f3f1-4d79-9bf1-f8753b036489" providerId="ADAL" clId="{85AA4487-652D-443A-96DA-A1E8122836EB}" dt="2021-01-05T20:19:14.040" v="1682"/>
        <pc:sldMkLst>
          <pc:docMk/>
          <pc:sldMk cId="2117043194" sldId="351"/>
        </pc:sldMkLst>
      </pc:sldChg>
      <pc:sldChg chg="modSp add mod">
        <pc:chgData name="Marco Pozzan (AD)" userId="51d62458-f3f1-4d79-9bf1-f8753b036489" providerId="ADAL" clId="{85AA4487-652D-443A-96DA-A1E8122836EB}" dt="2021-01-06T20:11:01.713" v="1759" actId="207"/>
        <pc:sldMkLst>
          <pc:docMk/>
          <pc:sldMk cId="4084415051" sldId="360"/>
        </pc:sldMkLst>
        <pc:spChg chg="mod">
          <ac:chgData name="Marco Pozzan (AD)" userId="51d62458-f3f1-4d79-9bf1-f8753b036489" providerId="ADAL" clId="{85AA4487-652D-443A-96DA-A1E8122836EB}" dt="2021-01-06T20:07:17.993" v="1723" actId="20577"/>
          <ac:spMkLst>
            <pc:docMk/>
            <pc:sldMk cId="4084415051" sldId="360"/>
            <ac:spMk id="2" creationId="{00000000-0000-0000-0000-000000000000}"/>
          </ac:spMkLst>
        </pc:spChg>
        <pc:spChg chg="mod">
          <ac:chgData name="Marco Pozzan (AD)" userId="51d62458-f3f1-4d79-9bf1-f8753b036489" providerId="ADAL" clId="{85AA4487-652D-443A-96DA-A1E8122836EB}" dt="2021-01-06T20:11:01.713" v="1759" actId="207"/>
          <ac:spMkLst>
            <pc:docMk/>
            <pc:sldMk cId="4084415051" sldId="360"/>
            <ac:spMk id="3" creationId="{00000000-0000-0000-0000-000000000000}"/>
          </ac:spMkLst>
        </pc:spChg>
      </pc:sldChg>
      <pc:sldChg chg="modSp add mod">
        <pc:chgData name="Marco Pozzan (AD)" userId="51d62458-f3f1-4d79-9bf1-f8753b036489" providerId="ADAL" clId="{85AA4487-652D-443A-96DA-A1E8122836EB}" dt="2021-01-07T00:36:44.770" v="1841" actId="207"/>
        <pc:sldMkLst>
          <pc:docMk/>
          <pc:sldMk cId="1275977687" sldId="361"/>
        </pc:sldMkLst>
        <pc:spChg chg="mod">
          <ac:chgData name="Marco Pozzan (AD)" userId="51d62458-f3f1-4d79-9bf1-f8753b036489" providerId="ADAL" clId="{85AA4487-652D-443A-96DA-A1E8122836EB}" dt="2021-01-07T00:09:19.580" v="1815" actId="20577"/>
          <ac:spMkLst>
            <pc:docMk/>
            <pc:sldMk cId="1275977687" sldId="361"/>
            <ac:spMk id="2" creationId="{00000000-0000-0000-0000-000000000000}"/>
          </ac:spMkLst>
        </pc:spChg>
        <pc:spChg chg="mod">
          <ac:chgData name="Marco Pozzan (AD)" userId="51d62458-f3f1-4d79-9bf1-f8753b036489" providerId="ADAL" clId="{85AA4487-652D-443A-96DA-A1E8122836EB}" dt="2021-01-07T00:36:44.770" v="1841" actId="207"/>
          <ac:spMkLst>
            <pc:docMk/>
            <pc:sldMk cId="1275977687" sldId="361"/>
            <ac:spMk id="3" creationId="{00000000-0000-0000-0000-000000000000}"/>
          </ac:spMkLst>
        </pc:spChg>
      </pc:sldChg>
      <pc:sldChg chg="addSp modSp add mod">
        <pc:chgData name="Marco Pozzan (AD)" userId="51d62458-f3f1-4d79-9bf1-f8753b036489" providerId="ADAL" clId="{85AA4487-652D-443A-96DA-A1E8122836EB}" dt="2021-01-07T01:34:21.509" v="1884" actId="1076"/>
        <pc:sldMkLst>
          <pc:docMk/>
          <pc:sldMk cId="3807185331" sldId="362"/>
        </pc:sldMkLst>
        <pc:spChg chg="mod">
          <ac:chgData name="Marco Pozzan (AD)" userId="51d62458-f3f1-4d79-9bf1-f8753b036489" providerId="ADAL" clId="{85AA4487-652D-443A-96DA-A1E8122836EB}" dt="2021-01-07T01:34:18.281" v="1883" actId="6549"/>
          <ac:spMkLst>
            <pc:docMk/>
            <pc:sldMk cId="3807185331" sldId="362"/>
            <ac:spMk id="3" creationId="{00000000-0000-0000-0000-000000000000}"/>
          </ac:spMkLst>
        </pc:spChg>
        <pc:spChg chg="add mod">
          <ac:chgData name="Marco Pozzan (AD)" userId="51d62458-f3f1-4d79-9bf1-f8753b036489" providerId="ADAL" clId="{85AA4487-652D-443A-96DA-A1E8122836EB}" dt="2021-01-07T01:34:21.509" v="1884" actId="1076"/>
          <ac:spMkLst>
            <pc:docMk/>
            <pc:sldMk cId="3807185331" sldId="362"/>
            <ac:spMk id="6" creationId="{E670B176-3014-478F-9B64-8DC61A3A51A9}"/>
          </ac:spMkLst>
        </pc:spChg>
        <pc:picChg chg="add mod">
          <ac:chgData name="Marco Pozzan (AD)" userId="51d62458-f3f1-4d79-9bf1-f8753b036489" providerId="ADAL" clId="{85AA4487-652D-443A-96DA-A1E8122836EB}" dt="2021-01-07T01:34:16.141" v="1882" actId="1076"/>
          <ac:picMkLst>
            <pc:docMk/>
            <pc:sldMk cId="3807185331" sldId="362"/>
            <ac:picMk id="5" creationId="{EB83E761-844E-4F5F-A0BF-57B774077F13}"/>
          </ac:picMkLst>
        </pc:picChg>
      </pc:sldChg>
      <pc:sldChg chg="modSp add mod">
        <pc:chgData name="Marco Pozzan (AD)" userId="51d62458-f3f1-4d79-9bf1-f8753b036489" providerId="ADAL" clId="{85AA4487-652D-443A-96DA-A1E8122836EB}" dt="2021-01-07T17:57:37.096" v="2016" actId="27636"/>
        <pc:sldMkLst>
          <pc:docMk/>
          <pc:sldMk cId="2312706191" sldId="363"/>
        </pc:sldMkLst>
        <pc:spChg chg="mod">
          <ac:chgData name="Marco Pozzan (AD)" userId="51d62458-f3f1-4d79-9bf1-f8753b036489" providerId="ADAL" clId="{85AA4487-652D-443A-96DA-A1E8122836EB}" dt="2021-01-07T17:57:35.014" v="2014" actId="20577"/>
          <ac:spMkLst>
            <pc:docMk/>
            <pc:sldMk cId="2312706191" sldId="363"/>
            <ac:spMk id="2" creationId="{00000000-0000-0000-0000-000000000000}"/>
          </ac:spMkLst>
        </pc:spChg>
        <pc:spChg chg="mod">
          <ac:chgData name="Marco Pozzan (AD)" userId="51d62458-f3f1-4d79-9bf1-f8753b036489" providerId="ADAL" clId="{85AA4487-652D-443A-96DA-A1E8122836EB}" dt="2021-01-07T17:57:37.096" v="2016" actId="27636"/>
          <ac:spMkLst>
            <pc:docMk/>
            <pc:sldMk cId="2312706191" sldId="363"/>
            <ac:spMk id="3" creationId="{00000000-0000-0000-0000-000000000000}"/>
          </ac:spMkLst>
        </pc:spChg>
      </pc:sldChg>
      <pc:sldMasterChg chg="modSldLayout">
        <pc:chgData name="Marco Pozzan (AD)" userId="51d62458-f3f1-4d79-9bf1-f8753b036489" providerId="ADAL" clId="{85AA4487-652D-443A-96DA-A1E8122836EB}" dt="2021-01-06T16:55:28.550" v="1701" actId="478"/>
        <pc:sldMasterMkLst>
          <pc:docMk/>
          <pc:sldMasterMk cId="3648742257" sldId="2147483665"/>
        </pc:sldMasterMkLst>
        <pc:sldLayoutChg chg="delSp modSp mod">
          <pc:chgData name="Marco Pozzan (AD)" userId="51d62458-f3f1-4d79-9bf1-f8753b036489" providerId="ADAL" clId="{85AA4487-652D-443A-96DA-A1E8122836EB}" dt="2021-01-06T16:55:28.550" v="1701" actId="478"/>
          <pc:sldLayoutMkLst>
            <pc:docMk/>
            <pc:sldMasterMk cId="3648742257" sldId="2147483665"/>
            <pc:sldLayoutMk cId="3322113066" sldId="2147483682"/>
          </pc:sldLayoutMkLst>
          <pc:spChg chg="del mod">
            <ac:chgData name="Marco Pozzan (AD)" userId="51d62458-f3f1-4d79-9bf1-f8753b036489" providerId="ADAL" clId="{85AA4487-652D-443A-96DA-A1E8122836EB}" dt="2021-01-06T16:55:28.550" v="1701" actId="478"/>
            <ac:spMkLst>
              <pc:docMk/>
              <pc:sldMasterMk cId="3648742257" sldId="2147483665"/>
              <pc:sldLayoutMk cId="3322113066" sldId="2147483682"/>
              <ac:spMk id="8" creationId="{00000000-0000-0000-0000-000000000000}"/>
            </ac:spMkLst>
          </pc:spChg>
          <pc:grpChg chg="del">
            <ac:chgData name="Marco Pozzan (AD)" userId="51d62458-f3f1-4d79-9bf1-f8753b036489" providerId="ADAL" clId="{85AA4487-652D-443A-96DA-A1E8122836EB}" dt="2021-01-06T16:55:26.831" v="1699" actId="478"/>
            <ac:grpSpMkLst>
              <pc:docMk/>
              <pc:sldMasterMk cId="3648742257" sldId="2147483665"/>
              <pc:sldLayoutMk cId="3322113066" sldId="2147483682"/>
              <ac:grpSpMk id="5" creationId="{00000000-0000-0000-0000-000000000000}"/>
            </ac:grpSpMkLst>
          </pc:grpChg>
        </pc:sldLayoutChg>
      </pc:sldMasterChg>
    </pc:docChg>
  </pc:docChgLst>
  <pc:docChgLst>
    <pc:chgData name="Marco Pozzan (AD)" userId="51d62458-f3f1-4d79-9bf1-f8753b036489" providerId="ADAL" clId="{48A7E1AA-D555-4046-8404-A1CBD24B6631}"/>
    <pc:docChg chg="undo custSel addSld delSld modSld sldOrd modMainMaster">
      <pc:chgData name="Marco Pozzan (AD)" userId="51d62458-f3f1-4d79-9bf1-f8753b036489" providerId="ADAL" clId="{48A7E1AA-D555-4046-8404-A1CBD24B6631}" dt="2021-01-06T15:48:15.413" v="834" actId="6549"/>
      <pc:docMkLst>
        <pc:docMk/>
      </pc:docMkLst>
      <pc:sldChg chg="addSp delSp modSp mod">
        <pc:chgData name="Marco Pozzan (AD)" userId="51d62458-f3f1-4d79-9bf1-f8753b036489" providerId="ADAL" clId="{48A7E1AA-D555-4046-8404-A1CBD24B6631}" dt="2021-01-06T15:47:41.224" v="810" actId="20577"/>
        <pc:sldMkLst>
          <pc:docMk/>
          <pc:sldMk cId="1236856779" sldId="257"/>
        </pc:sldMkLst>
        <pc:spChg chg="del">
          <ac:chgData name="Marco Pozzan (AD)" userId="51d62458-f3f1-4d79-9bf1-f8753b036489" providerId="ADAL" clId="{48A7E1AA-D555-4046-8404-A1CBD24B6631}" dt="2021-01-06T15:45:15.868" v="770" actId="478"/>
          <ac:spMkLst>
            <pc:docMk/>
            <pc:sldMk cId="1236856779" sldId="257"/>
            <ac:spMk id="2" creationId="{00000000-0000-0000-0000-000000000000}"/>
          </ac:spMkLst>
        </pc:spChg>
        <pc:spChg chg="mod">
          <ac:chgData name="Marco Pozzan (AD)" userId="51d62458-f3f1-4d79-9bf1-f8753b036489" providerId="ADAL" clId="{48A7E1AA-D555-4046-8404-A1CBD24B6631}" dt="2021-01-06T15:46:33.229" v="781" actId="12"/>
          <ac:spMkLst>
            <pc:docMk/>
            <pc:sldMk cId="1236856779" sldId="257"/>
            <ac:spMk id="3" creationId="{00000000-0000-0000-0000-000000000000}"/>
          </ac:spMkLst>
        </pc:spChg>
        <pc:spChg chg="add del mod">
          <ac:chgData name="Marco Pozzan (AD)" userId="51d62458-f3f1-4d79-9bf1-f8753b036489" providerId="ADAL" clId="{48A7E1AA-D555-4046-8404-A1CBD24B6631}" dt="2021-01-06T15:45:18.220" v="771" actId="478"/>
          <ac:spMkLst>
            <pc:docMk/>
            <pc:sldMk cId="1236856779" sldId="257"/>
            <ac:spMk id="5" creationId="{A7F0BE58-9CFF-47A8-AE2F-229A2DEA3286}"/>
          </ac:spMkLst>
        </pc:spChg>
        <pc:spChg chg="del">
          <ac:chgData name="Marco Pozzan (AD)" userId="51d62458-f3f1-4d79-9bf1-f8753b036489" providerId="ADAL" clId="{48A7E1AA-D555-4046-8404-A1CBD24B6631}" dt="2021-01-06T15:45:12.538" v="769" actId="478"/>
          <ac:spMkLst>
            <pc:docMk/>
            <pc:sldMk cId="1236856779" sldId="257"/>
            <ac:spMk id="17" creationId="{6B68ABF9-D7A2-4674-A02E-FE748B6114F8}"/>
          </ac:spMkLst>
        </pc:spChg>
        <pc:spChg chg="del">
          <ac:chgData name="Marco Pozzan (AD)" userId="51d62458-f3f1-4d79-9bf1-f8753b036489" providerId="ADAL" clId="{48A7E1AA-D555-4046-8404-A1CBD24B6631}" dt="2021-01-06T15:45:09.020" v="767" actId="478"/>
          <ac:spMkLst>
            <pc:docMk/>
            <pc:sldMk cId="1236856779" sldId="257"/>
            <ac:spMk id="18" creationId="{7C6C5CC9-E1A5-43D5-9773-04FF341F0C72}"/>
          </ac:spMkLst>
        </pc:spChg>
        <pc:spChg chg="add mod">
          <ac:chgData name="Marco Pozzan (AD)" userId="51d62458-f3f1-4d79-9bf1-f8753b036489" providerId="ADAL" clId="{48A7E1AA-D555-4046-8404-A1CBD24B6631}" dt="2021-01-06T15:47:41.224" v="810" actId="20577"/>
          <ac:spMkLst>
            <pc:docMk/>
            <pc:sldMk cId="1236856779" sldId="257"/>
            <ac:spMk id="19" creationId="{F9602527-5E38-41C3-B56C-2FFE7086F5D8}"/>
          </ac:spMkLst>
        </pc:spChg>
        <pc:picChg chg="mod">
          <ac:chgData name="Marco Pozzan (AD)" userId="51d62458-f3f1-4d79-9bf1-f8753b036489" providerId="ADAL" clId="{48A7E1AA-D555-4046-8404-A1CBD24B6631}" dt="2021-01-06T15:47:32.419" v="800" actId="1076"/>
          <ac:picMkLst>
            <pc:docMk/>
            <pc:sldMk cId="1236856779" sldId="257"/>
            <ac:picMk id="10" creationId="{3206956C-7727-4075-BA94-552C685C2E8D}"/>
          </ac:picMkLst>
        </pc:picChg>
        <pc:picChg chg="mod">
          <ac:chgData name="Marco Pozzan (AD)" userId="51d62458-f3f1-4d79-9bf1-f8753b036489" providerId="ADAL" clId="{48A7E1AA-D555-4046-8404-A1CBD24B6631}" dt="2021-01-06T15:47:06.168" v="793" actId="1076"/>
          <ac:picMkLst>
            <pc:docMk/>
            <pc:sldMk cId="1236856779" sldId="257"/>
            <ac:picMk id="11" creationId="{85719512-BED0-475D-BC25-CCF1F12AAB9D}"/>
          </ac:picMkLst>
        </pc:picChg>
        <pc:picChg chg="mod">
          <ac:chgData name="Marco Pozzan (AD)" userId="51d62458-f3f1-4d79-9bf1-f8753b036489" providerId="ADAL" clId="{48A7E1AA-D555-4046-8404-A1CBD24B6631}" dt="2021-01-06T15:47:22.927" v="797" actId="14100"/>
          <ac:picMkLst>
            <pc:docMk/>
            <pc:sldMk cId="1236856779" sldId="257"/>
            <ac:picMk id="12" creationId="{D6CBA482-35D5-40C5-B2AD-BB2863D3FC91}"/>
          </ac:picMkLst>
        </pc:picChg>
        <pc:picChg chg="mod">
          <ac:chgData name="Marco Pozzan (AD)" userId="51d62458-f3f1-4d79-9bf1-f8753b036489" providerId="ADAL" clId="{48A7E1AA-D555-4046-8404-A1CBD24B6631}" dt="2021-01-06T15:47:35.166" v="801" actId="1076"/>
          <ac:picMkLst>
            <pc:docMk/>
            <pc:sldMk cId="1236856779" sldId="257"/>
            <ac:picMk id="13" creationId="{846C9FA4-919C-4762-BDE4-053373A079E2}"/>
          </ac:picMkLst>
        </pc:picChg>
        <pc:picChg chg="mod">
          <ac:chgData name="Marco Pozzan (AD)" userId="51d62458-f3f1-4d79-9bf1-f8753b036489" providerId="ADAL" clId="{48A7E1AA-D555-4046-8404-A1CBD24B6631}" dt="2021-01-06T15:47:15.705" v="795" actId="14100"/>
          <ac:picMkLst>
            <pc:docMk/>
            <pc:sldMk cId="1236856779" sldId="257"/>
            <ac:picMk id="14" creationId="{E14E6BF6-719E-45A9-8657-C21FB5721F75}"/>
          </ac:picMkLst>
        </pc:picChg>
        <pc:picChg chg="mod">
          <ac:chgData name="Marco Pozzan (AD)" userId="51d62458-f3f1-4d79-9bf1-f8753b036489" providerId="ADAL" clId="{48A7E1AA-D555-4046-8404-A1CBD24B6631}" dt="2021-01-06T15:46:55.479" v="788" actId="1076"/>
          <ac:picMkLst>
            <pc:docMk/>
            <pc:sldMk cId="1236856779" sldId="257"/>
            <ac:picMk id="15" creationId="{D0216830-C22C-483D-B9C1-CD99007DE4DF}"/>
          </ac:picMkLst>
        </pc:picChg>
        <pc:picChg chg="mod">
          <ac:chgData name="Marco Pozzan (AD)" userId="51d62458-f3f1-4d79-9bf1-f8753b036489" providerId="ADAL" clId="{48A7E1AA-D555-4046-8404-A1CBD24B6631}" dt="2021-01-06T15:47:04.485" v="792" actId="1076"/>
          <ac:picMkLst>
            <pc:docMk/>
            <pc:sldMk cId="1236856779" sldId="257"/>
            <ac:picMk id="16" creationId="{EEF58A01-C7BA-41BC-ABE3-240158C42A34}"/>
          </ac:picMkLst>
        </pc:picChg>
      </pc:sldChg>
      <pc:sldChg chg="modSp mod chgLayout">
        <pc:chgData name="Marco Pozzan (AD)" userId="51d62458-f3f1-4d79-9bf1-f8753b036489" providerId="ADAL" clId="{48A7E1AA-D555-4046-8404-A1CBD24B6631}" dt="2021-01-06T15:40:47.056" v="766" actId="14100"/>
        <pc:sldMkLst>
          <pc:docMk/>
          <pc:sldMk cId="137967904" sldId="300"/>
        </pc:sldMkLst>
        <pc:spChg chg="mod ord">
          <ac:chgData name="Marco Pozzan (AD)" userId="51d62458-f3f1-4d79-9bf1-f8753b036489" providerId="ADAL" clId="{48A7E1AA-D555-4046-8404-A1CBD24B6631}" dt="2021-01-06T15:40:47.056" v="766" actId="14100"/>
          <ac:spMkLst>
            <pc:docMk/>
            <pc:sldMk cId="137967904" sldId="300"/>
            <ac:spMk id="2" creationId="{3C6D5E8E-FE6F-46C1-BE6F-3BD842186F1C}"/>
          </ac:spMkLst>
        </pc:spChg>
        <pc:spChg chg="mod ord">
          <ac:chgData name="Marco Pozzan (AD)" userId="51d62458-f3f1-4d79-9bf1-f8753b036489" providerId="ADAL" clId="{48A7E1AA-D555-4046-8404-A1CBD24B6631}" dt="2021-01-06T15:39:27.936" v="744" actId="700"/>
          <ac:spMkLst>
            <pc:docMk/>
            <pc:sldMk cId="137967904" sldId="300"/>
            <ac:spMk id="3" creationId="{C83DC502-2B62-4F9B-A8B3-D2EF25BCD06C}"/>
          </ac:spMkLst>
        </pc:spChg>
      </pc:sldChg>
      <pc:sldChg chg="modSp mod">
        <pc:chgData name="Marco Pozzan (AD)" userId="51d62458-f3f1-4d79-9bf1-f8753b036489" providerId="ADAL" clId="{48A7E1AA-D555-4046-8404-A1CBD24B6631}" dt="2021-01-06T13:58:15.446" v="521" actId="20577"/>
        <pc:sldMkLst>
          <pc:docMk/>
          <pc:sldMk cId="2071289292" sldId="302"/>
        </pc:sldMkLst>
        <pc:spChg chg="mod">
          <ac:chgData name="Marco Pozzan (AD)" userId="51d62458-f3f1-4d79-9bf1-f8753b036489" providerId="ADAL" clId="{48A7E1AA-D555-4046-8404-A1CBD24B6631}" dt="2021-01-06T13:58:15.446" v="521" actId="20577"/>
          <ac:spMkLst>
            <pc:docMk/>
            <pc:sldMk cId="2071289292" sldId="302"/>
            <ac:spMk id="9" creationId="{0F86F9F9-39B5-4CE6-AF48-9ADAE40EA728}"/>
          </ac:spMkLst>
        </pc:spChg>
      </pc:sldChg>
      <pc:sldChg chg="modSp mod">
        <pc:chgData name="Marco Pozzan (AD)" userId="51d62458-f3f1-4d79-9bf1-f8753b036489" providerId="ADAL" clId="{48A7E1AA-D555-4046-8404-A1CBD24B6631}" dt="2021-01-06T13:58:31.824" v="524" actId="207"/>
        <pc:sldMkLst>
          <pc:docMk/>
          <pc:sldMk cId="3427919441" sldId="324"/>
        </pc:sldMkLst>
        <pc:spChg chg="mod">
          <ac:chgData name="Marco Pozzan (AD)" userId="51d62458-f3f1-4d79-9bf1-f8753b036489" providerId="ADAL" clId="{48A7E1AA-D555-4046-8404-A1CBD24B6631}" dt="2021-01-06T13:58:31.824" v="524" actId="207"/>
          <ac:spMkLst>
            <pc:docMk/>
            <pc:sldMk cId="3427919441" sldId="324"/>
            <ac:spMk id="3" creationId="{00000000-0000-0000-0000-000000000000}"/>
          </ac:spMkLst>
        </pc:spChg>
      </pc:sldChg>
      <pc:sldChg chg="ord">
        <pc:chgData name="Marco Pozzan (AD)" userId="51d62458-f3f1-4d79-9bf1-f8753b036489" providerId="ADAL" clId="{48A7E1AA-D555-4046-8404-A1CBD24B6631}" dt="2021-01-06T14:10:59.962" v="664"/>
        <pc:sldMkLst>
          <pc:docMk/>
          <pc:sldMk cId="4048687421" sldId="325"/>
        </pc:sldMkLst>
      </pc:sldChg>
      <pc:sldChg chg="modSp del mod">
        <pc:chgData name="Marco Pozzan (AD)" userId="51d62458-f3f1-4d79-9bf1-f8753b036489" providerId="ADAL" clId="{48A7E1AA-D555-4046-8404-A1CBD24B6631}" dt="2021-01-06T13:57:13.563" v="427" actId="47"/>
        <pc:sldMkLst>
          <pc:docMk/>
          <pc:sldMk cId="2140919422" sldId="328"/>
        </pc:sldMkLst>
        <pc:spChg chg="mod">
          <ac:chgData name="Marco Pozzan (AD)" userId="51d62458-f3f1-4d79-9bf1-f8753b036489" providerId="ADAL" clId="{48A7E1AA-D555-4046-8404-A1CBD24B6631}" dt="2021-01-06T13:51:28.840" v="294" actId="20577"/>
          <ac:spMkLst>
            <pc:docMk/>
            <pc:sldMk cId="2140919422" sldId="328"/>
            <ac:spMk id="2" creationId="{00000000-0000-0000-0000-000000000000}"/>
          </ac:spMkLst>
        </pc:spChg>
        <pc:spChg chg="mod">
          <ac:chgData name="Marco Pozzan (AD)" userId="51d62458-f3f1-4d79-9bf1-f8753b036489" providerId="ADAL" clId="{48A7E1AA-D555-4046-8404-A1CBD24B6631}" dt="2021-01-06T13:56:36.542" v="419" actId="21"/>
          <ac:spMkLst>
            <pc:docMk/>
            <pc:sldMk cId="2140919422" sldId="328"/>
            <ac:spMk id="3" creationId="{00000000-0000-0000-0000-000000000000}"/>
          </ac:spMkLst>
        </pc:spChg>
      </pc:sldChg>
      <pc:sldChg chg="modSp mod ord">
        <pc:chgData name="Marco Pozzan (AD)" userId="51d62458-f3f1-4d79-9bf1-f8753b036489" providerId="ADAL" clId="{48A7E1AA-D555-4046-8404-A1CBD24B6631}" dt="2021-01-06T14:08:32.808" v="662" actId="947"/>
        <pc:sldMkLst>
          <pc:docMk/>
          <pc:sldMk cId="3441804148" sldId="348"/>
        </pc:sldMkLst>
        <pc:spChg chg="mod">
          <ac:chgData name="Marco Pozzan (AD)" userId="51d62458-f3f1-4d79-9bf1-f8753b036489" providerId="ADAL" clId="{48A7E1AA-D555-4046-8404-A1CBD24B6631}" dt="2021-01-06T14:08:32.808" v="662" actId="947"/>
          <ac:spMkLst>
            <pc:docMk/>
            <pc:sldMk cId="3441804148" sldId="348"/>
            <ac:spMk id="2" creationId="{00000000-0000-0000-0000-000000000000}"/>
          </ac:spMkLst>
        </pc:spChg>
      </pc:sldChg>
      <pc:sldChg chg="modSp mod">
        <pc:chgData name="Marco Pozzan (AD)" userId="51d62458-f3f1-4d79-9bf1-f8753b036489" providerId="ADAL" clId="{48A7E1AA-D555-4046-8404-A1CBD24B6631}" dt="2021-01-06T13:54:16.932" v="408" actId="207"/>
        <pc:sldMkLst>
          <pc:docMk/>
          <pc:sldMk cId="2117043194" sldId="351"/>
        </pc:sldMkLst>
        <pc:spChg chg="mod">
          <ac:chgData name="Marco Pozzan (AD)" userId="51d62458-f3f1-4d79-9bf1-f8753b036489" providerId="ADAL" clId="{48A7E1AA-D555-4046-8404-A1CBD24B6631}" dt="2021-01-06T13:30:24.681" v="47" actId="20577"/>
          <ac:spMkLst>
            <pc:docMk/>
            <pc:sldMk cId="2117043194" sldId="351"/>
            <ac:spMk id="2" creationId="{00000000-0000-0000-0000-000000000000}"/>
          </ac:spMkLst>
        </pc:spChg>
        <pc:spChg chg="mod">
          <ac:chgData name="Marco Pozzan (AD)" userId="51d62458-f3f1-4d79-9bf1-f8753b036489" providerId="ADAL" clId="{48A7E1AA-D555-4046-8404-A1CBD24B6631}" dt="2021-01-06T13:54:16.932" v="408" actId="207"/>
          <ac:spMkLst>
            <pc:docMk/>
            <pc:sldMk cId="2117043194" sldId="351"/>
            <ac:spMk id="3" creationId="{00000000-0000-0000-0000-000000000000}"/>
          </ac:spMkLst>
        </pc:spChg>
      </pc:sldChg>
      <pc:sldChg chg="modSp add mod">
        <pc:chgData name="Marco Pozzan (AD)" userId="51d62458-f3f1-4d79-9bf1-f8753b036489" providerId="ADAL" clId="{48A7E1AA-D555-4046-8404-A1CBD24B6631}" dt="2021-01-06T13:37:28.403" v="146" actId="207"/>
        <pc:sldMkLst>
          <pc:docMk/>
          <pc:sldMk cId="2314636363" sldId="352"/>
        </pc:sldMkLst>
        <pc:spChg chg="mod">
          <ac:chgData name="Marco Pozzan (AD)" userId="51d62458-f3f1-4d79-9bf1-f8753b036489" providerId="ADAL" clId="{48A7E1AA-D555-4046-8404-A1CBD24B6631}" dt="2021-01-06T13:37:28.403" v="146" actId="207"/>
          <ac:spMkLst>
            <pc:docMk/>
            <pc:sldMk cId="2314636363" sldId="352"/>
            <ac:spMk id="3" creationId="{00000000-0000-0000-0000-000000000000}"/>
          </ac:spMkLst>
        </pc:spChg>
      </pc:sldChg>
      <pc:sldChg chg="modSp add mod">
        <pc:chgData name="Marco Pozzan (AD)" userId="51d62458-f3f1-4d79-9bf1-f8753b036489" providerId="ADAL" clId="{48A7E1AA-D555-4046-8404-A1CBD24B6631}" dt="2021-01-06T13:57:08.086" v="426" actId="207"/>
        <pc:sldMkLst>
          <pc:docMk/>
          <pc:sldMk cId="403681402" sldId="353"/>
        </pc:sldMkLst>
        <pc:spChg chg="mod">
          <ac:chgData name="Marco Pozzan (AD)" userId="51d62458-f3f1-4d79-9bf1-f8753b036489" providerId="ADAL" clId="{48A7E1AA-D555-4046-8404-A1CBD24B6631}" dt="2021-01-06T13:57:08.086" v="426" actId="207"/>
          <ac:spMkLst>
            <pc:docMk/>
            <pc:sldMk cId="403681402" sldId="353"/>
            <ac:spMk id="3" creationId="{00000000-0000-0000-0000-000000000000}"/>
          </ac:spMkLst>
        </pc:spChg>
      </pc:sldChg>
      <pc:sldChg chg="add del">
        <pc:chgData name="Marco Pozzan (AD)" userId="51d62458-f3f1-4d79-9bf1-f8753b036489" providerId="ADAL" clId="{48A7E1AA-D555-4046-8404-A1CBD24B6631}" dt="2021-01-06T13:49:27.303" v="159" actId="47"/>
        <pc:sldMkLst>
          <pc:docMk/>
          <pc:sldMk cId="18667391" sldId="354"/>
        </pc:sldMkLst>
      </pc:sldChg>
      <pc:sldChg chg="add">
        <pc:chgData name="Marco Pozzan (AD)" userId="51d62458-f3f1-4d79-9bf1-f8753b036489" providerId="ADAL" clId="{48A7E1AA-D555-4046-8404-A1CBD24B6631}" dt="2021-01-06T13:56:44.176" v="420"/>
        <pc:sldMkLst>
          <pc:docMk/>
          <pc:sldMk cId="2550777943" sldId="354"/>
        </pc:sldMkLst>
      </pc:sldChg>
      <pc:sldChg chg="modSp add mod modNotesTx">
        <pc:chgData name="Marco Pozzan (AD)" userId="51d62458-f3f1-4d79-9bf1-f8753b036489" providerId="ADAL" clId="{48A7E1AA-D555-4046-8404-A1CBD24B6631}" dt="2021-01-06T14:03:25.685" v="618" actId="5793"/>
        <pc:sldMkLst>
          <pc:docMk/>
          <pc:sldMk cId="1973251251" sldId="355"/>
        </pc:sldMkLst>
        <pc:spChg chg="mod">
          <ac:chgData name="Marco Pozzan (AD)" userId="51d62458-f3f1-4d79-9bf1-f8753b036489" providerId="ADAL" clId="{48A7E1AA-D555-4046-8404-A1CBD24B6631}" dt="2021-01-06T14:00:31.492" v="586" actId="20577"/>
          <ac:spMkLst>
            <pc:docMk/>
            <pc:sldMk cId="1973251251" sldId="355"/>
            <ac:spMk id="2" creationId="{00000000-0000-0000-0000-000000000000}"/>
          </ac:spMkLst>
        </pc:spChg>
        <pc:spChg chg="mod">
          <ac:chgData name="Marco Pozzan (AD)" userId="51d62458-f3f1-4d79-9bf1-f8753b036489" providerId="ADAL" clId="{48A7E1AA-D555-4046-8404-A1CBD24B6631}" dt="2021-01-06T14:03:25.685" v="618" actId="5793"/>
          <ac:spMkLst>
            <pc:docMk/>
            <pc:sldMk cId="1973251251" sldId="355"/>
            <ac:spMk id="3" creationId="{00000000-0000-0000-0000-000000000000}"/>
          </ac:spMkLst>
        </pc:spChg>
      </pc:sldChg>
      <pc:sldChg chg="modSp add mod ord">
        <pc:chgData name="Marco Pozzan (AD)" userId="51d62458-f3f1-4d79-9bf1-f8753b036489" providerId="ADAL" clId="{48A7E1AA-D555-4046-8404-A1CBD24B6631}" dt="2021-01-06T14:00:07.192" v="546"/>
        <pc:sldMkLst>
          <pc:docMk/>
          <pc:sldMk cId="1762552756" sldId="356"/>
        </pc:sldMkLst>
        <pc:spChg chg="mod">
          <ac:chgData name="Marco Pozzan (AD)" userId="51d62458-f3f1-4d79-9bf1-f8753b036489" providerId="ADAL" clId="{48A7E1AA-D555-4046-8404-A1CBD24B6631}" dt="2021-01-06T14:00:03.502" v="544" actId="20577"/>
          <ac:spMkLst>
            <pc:docMk/>
            <pc:sldMk cId="1762552756" sldId="356"/>
            <ac:spMk id="3" creationId="{00000000-0000-0000-0000-000000000000}"/>
          </ac:spMkLst>
        </pc:spChg>
      </pc:sldChg>
      <pc:sldChg chg="modSp add mod">
        <pc:chgData name="Marco Pozzan (AD)" userId="51d62458-f3f1-4d79-9bf1-f8753b036489" providerId="ADAL" clId="{48A7E1AA-D555-4046-8404-A1CBD24B6631}" dt="2021-01-06T15:48:15.413" v="834" actId="6549"/>
        <pc:sldMkLst>
          <pc:docMk/>
          <pc:sldMk cId="4282475320" sldId="357"/>
        </pc:sldMkLst>
        <pc:spChg chg="mod">
          <ac:chgData name="Marco Pozzan (AD)" userId="51d62458-f3f1-4d79-9bf1-f8753b036489" providerId="ADAL" clId="{48A7E1AA-D555-4046-8404-A1CBD24B6631}" dt="2021-01-06T15:48:15.413" v="834" actId="6549"/>
          <ac:spMkLst>
            <pc:docMk/>
            <pc:sldMk cId="4282475320" sldId="357"/>
            <ac:spMk id="3" creationId="{00000000-0000-0000-0000-000000000000}"/>
          </ac:spMkLst>
        </pc:spChg>
      </pc:sldChg>
      <pc:sldChg chg="addSp delSp modSp add mod modNotesTx">
        <pc:chgData name="Marco Pozzan (AD)" userId="51d62458-f3f1-4d79-9bf1-f8753b036489" providerId="ADAL" clId="{48A7E1AA-D555-4046-8404-A1CBD24B6631}" dt="2021-01-06T15:38:55.965" v="742" actId="20577"/>
        <pc:sldMkLst>
          <pc:docMk/>
          <pc:sldMk cId="3529389566" sldId="358"/>
        </pc:sldMkLst>
        <pc:spChg chg="mod">
          <ac:chgData name="Marco Pozzan (AD)" userId="51d62458-f3f1-4d79-9bf1-f8753b036489" providerId="ADAL" clId="{48A7E1AA-D555-4046-8404-A1CBD24B6631}" dt="2021-01-06T14:12:25.405" v="715" actId="20577"/>
          <ac:spMkLst>
            <pc:docMk/>
            <pc:sldMk cId="3529389566" sldId="358"/>
            <ac:spMk id="2" creationId="{00000000-0000-0000-0000-000000000000}"/>
          </ac:spMkLst>
        </pc:spChg>
        <pc:spChg chg="mod">
          <ac:chgData name="Marco Pozzan (AD)" userId="51d62458-f3f1-4d79-9bf1-f8753b036489" providerId="ADAL" clId="{48A7E1AA-D555-4046-8404-A1CBD24B6631}" dt="2021-01-06T14:13:45.506" v="726" actId="5793"/>
          <ac:spMkLst>
            <pc:docMk/>
            <pc:sldMk cId="3529389566" sldId="358"/>
            <ac:spMk id="3" creationId="{00000000-0000-0000-0000-000000000000}"/>
          </ac:spMkLst>
        </pc:spChg>
        <pc:spChg chg="add del">
          <ac:chgData name="Marco Pozzan (AD)" userId="51d62458-f3f1-4d79-9bf1-f8753b036489" providerId="ADAL" clId="{48A7E1AA-D555-4046-8404-A1CBD24B6631}" dt="2021-01-06T14:11:56.410" v="667"/>
          <ac:spMkLst>
            <pc:docMk/>
            <pc:sldMk cId="3529389566" sldId="358"/>
            <ac:spMk id="4" creationId="{6493D97F-2BD9-4318-A54F-A725B268DE25}"/>
          </ac:spMkLst>
        </pc:spChg>
      </pc:sldChg>
      <pc:sldChg chg="addSp delSp modSp add mod">
        <pc:chgData name="Marco Pozzan (AD)" userId="51d62458-f3f1-4d79-9bf1-f8753b036489" providerId="ADAL" clId="{48A7E1AA-D555-4046-8404-A1CBD24B6631}" dt="2021-01-06T14:54:05.772" v="741" actId="14100"/>
        <pc:sldMkLst>
          <pc:docMk/>
          <pc:sldMk cId="93971646" sldId="359"/>
        </pc:sldMkLst>
        <pc:spChg chg="mod">
          <ac:chgData name="Marco Pozzan (AD)" userId="51d62458-f3f1-4d79-9bf1-f8753b036489" providerId="ADAL" clId="{48A7E1AA-D555-4046-8404-A1CBD24B6631}" dt="2021-01-06T14:37:52.144" v="732" actId="20577"/>
          <ac:spMkLst>
            <pc:docMk/>
            <pc:sldMk cId="93971646" sldId="359"/>
            <ac:spMk id="3" creationId="{00000000-0000-0000-0000-000000000000}"/>
          </ac:spMkLst>
        </pc:spChg>
        <pc:picChg chg="add del mod">
          <ac:chgData name="Marco Pozzan (AD)" userId="51d62458-f3f1-4d79-9bf1-f8753b036489" providerId="ADAL" clId="{48A7E1AA-D555-4046-8404-A1CBD24B6631}" dt="2021-01-06T14:54:02.114" v="738" actId="478"/>
          <ac:picMkLst>
            <pc:docMk/>
            <pc:sldMk cId="93971646" sldId="359"/>
            <ac:picMk id="5" creationId="{9DF4B4DC-4852-43AB-AB7C-D2DF81151F13}"/>
          </ac:picMkLst>
        </pc:picChg>
        <pc:picChg chg="add mod">
          <ac:chgData name="Marco Pozzan (AD)" userId="51d62458-f3f1-4d79-9bf1-f8753b036489" providerId="ADAL" clId="{48A7E1AA-D555-4046-8404-A1CBD24B6631}" dt="2021-01-06T14:39:02.062" v="736" actId="1076"/>
          <ac:picMkLst>
            <pc:docMk/>
            <pc:sldMk cId="93971646" sldId="359"/>
            <ac:picMk id="7" creationId="{79FC495F-BAF7-477B-A139-93EA24954731}"/>
          </ac:picMkLst>
        </pc:picChg>
        <pc:picChg chg="add mod">
          <ac:chgData name="Marco Pozzan (AD)" userId="51d62458-f3f1-4d79-9bf1-f8753b036489" providerId="ADAL" clId="{48A7E1AA-D555-4046-8404-A1CBD24B6631}" dt="2021-01-06T14:54:05.772" v="741" actId="14100"/>
          <ac:picMkLst>
            <pc:docMk/>
            <pc:sldMk cId="93971646" sldId="359"/>
            <ac:picMk id="9" creationId="{E44B3403-6F29-467B-8F52-6A53C49B7870}"/>
          </ac:picMkLst>
        </pc:picChg>
      </pc:sldChg>
      <pc:sldChg chg="add del setBg">
        <pc:chgData name="Marco Pozzan (AD)" userId="51d62458-f3f1-4d79-9bf1-f8753b036489" providerId="ADAL" clId="{48A7E1AA-D555-4046-8404-A1CBD24B6631}" dt="2021-01-06T15:47:48.077" v="811" actId="47"/>
        <pc:sldMkLst>
          <pc:docMk/>
          <pc:sldMk cId="2723421309" sldId="360"/>
        </pc:sldMkLst>
      </pc:sldChg>
      <pc:sldMasterChg chg="modSldLayout">
        <pc:chgData name="Marco Pozzan (AD)" userId="51d62458-f3f1-4d79-9bf1-f8753b036489" providerId="ADAL" clId="{48A7E1AA-D555-4046-8404-A1CBD24B6631}" dt="2021-01-06T15:40:16.751" v="749" actId="478"/>
        <pc:sldMasterMkLst>
          <pc:docMk/>
          <pc:sldMasterMk cId="4040844910" sldId="2147483660"/>
        </pc:sldMasterMkLst>
        <pc:sldLayoutChg chg="delSp mod">
          <pc:chgData name="Marco Pozzan (AD)" userId="51d62458-f3f1-4d79-9bf1-f8753b036489" providerId="ADAL" clId="{48A7E1AA-D555-4046-8404-A1CBD24B6631}" dt="2021-01-06T15:40:16.751" v="749" actId="478"/>
          <pc:sldLayoutMkLst>
            <pc:docMk/>
            <pc:sldMasterMk cId="4040844910" sldId="2147483660"/>
            <pc:sldLayoutMk cId="2349258608" sldId="2147483692"/>
          </pc:sldLayoutMkLst>
          <pc:spChg chg="del">
            <ac:chgData name="Marco Pozzan (AD)" userId="51d62458-f3f1-4d79-9bf1-f8753b036489" providerId="ADAL" clId="{48A7E1AA-D555-4046-8404-A1CBD24B6631}" dt="2021-01-06T15:40:16.751" v="749" actId="478"/>
            <ac:spMkLst>
              <pc:docMk/>
              <pc:sldMasterMk cId="4040844910" sldId="2147483660"/>
              <pc:sldLayoutMk cId="2349258608" sldId="2147483692"/>
              <ac:spMk id="8" creationId="{00000000-0000-0000-0000-000000000000}"/>
            </ac:spMkLst>
          </pc:spChg>
          <pc:grpChg chg="del">
            <ac:chgData name="Marco Pozzan (AD)" userId="51d62458-f3f1-4d79-9bf1-f8753b036489" providerId="ADAL" clId="{48A7E1AA-D555-4046-8404-A1CBD24B6631}" dt="2021-01-06T15:40:15.019" v="748" actId="478"/>
            <ac:grpSpMkLst>
              <pc:docMk/>
              <pc:sldMasterMk cId="4040844910" sldId="2147483660"/>
              <pc:sldLayoutMk cId="2349258608" sldId="2147483692"/>
              <ac:grpSpMk id="5" creationId="{00000000-0000-0000-0000-000000000000}"/>
            </ac:grpSpMkLst>
          </pc:grpChg>
        </pc:sldLayoutChg>
      </pc:sldMasterChg>
      <pc:sldMasterChg chg="modSldLayout">
        <pc:chgData name="Marco Pozzan (AD)" userId="51d62458-f3f1-4d79-9bf1-f8753b036489" providerId="ADAL" clId="{48A7E1AA-D555-4046-8404-A1CBD24B6631}" dt="2021-01-06T15:40:02.020" v="747" actId="478"/>
        <pc:sldMasterMkLst>
          <pc:docMk/>
          <pc:sldMasterMk cId="3648742257" sldId="2147483665"/>
        </pc:sldMasterMkLst>
        <pc:sldLayoutChg chg="delSp mod">
          <pc:chgData name="Marco Pozzan (AD)" userId="51d62458-f3f1-4d79-9bf1-f8753b036489" providerId="ADAL" clId="{48A7E1AA-D555-4046-8404-A1CBD24B6631}" dt="2021-01-06T15:40:02.020" v="747" actId="478"/>
          <pc:sldLayoutMkLst>
            <pc:docMk/>
            <pc:sldMasterMk cId="3648742257" sldId="2147483665"/>
            <pc:sldLayoutMk cId="1788554963" sldId="2147483666"/>
          </pc:sldLayoutMkLst>
          <pc:spChg chg="del">
            <ac:chgData name="Marco Pozzan (AD)" userId="51d62458-f3f1-4d79-9bf1-f8753b036489" providerId="ADAL" clId="{48A7E1AA-D555-4046-8404-A1CBD24B6631}" dt="2021-01-06T15:39:59.877" v="746" actId="478"/>
            <ac:spMkLst>
              <pc:docMk/>
              <pc:sldMasterMk cId="3648742257" sldId="2147483665"/>
              <pc:sldLayoutMk cId="1788554963" sldId="2147483666"/>
              <ac:spMk id="14" creationId="{7CAC56D8-7E55-4F0C-8E9D-9362AAA1BE8A}"/>
            </ac:spMkLst>
          </pc:spChg>
          <pc:grpChg chg="del">
            <ac:chgData name="Marco Pozzan (AD)" userId="51d62458-f3f1-4d79-9bf1-f8753b036489" providerId="ADAL" clId="{48A7E1AA-D555-4046-8404-A1CBD24B6631}" dt="2021-01-06T15:39:56.981" v="745" actId="478"/>
            <ac:grpSpMkLst>
              <pc:docMk/>
              <pc:sldMasterMk cId="3648742257" sldId="2147483665"/>
              <pc:sldLayoutMk cId="1788554963" sldId="2147483666"/>
              <ac:grpSpMk id="7" creationId="{00000000-0000-0000-0000-000000000000}"/>
            </ac:grpSpMkLst>
          </pc:grpChg>
          <pc:picChg chg="del">
            <ac:chgData name="Marco Pozzan (AD)" userId="51d62458-f3f1-4d79-9bf1-f8753b036489" providerId="ADAL" clId="{48A7E1AA-D555-4046-8404-A1CBD24B6631}" dt="2021-01-06T15:40:02.020" v="747" actId="478"/>
            <ac:picMkLst>
              <pc:docMk/>
              <pc:sldMasterMk cId="3648742257" sldId="2147483665"/>
              <pc:sldLayoutMk cId="1788554963" sldId="2147483666"/>
              <ac:picMk id="3" creationId="{808568F7-4F45-4989-B2E3-FDB6E8B13021}"/>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‹N›</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2155822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0" kern="1200" dirty="0">
                <a:solidFill>
                  <a:schemeClr val="tx1"/>
                </a:solidFill>
                <a:effectLst/>
                <a:latin typeface="+mn-lt"/>
                <a:ea typeface="+mn-ea"/>
                <a:cs typeface="+mn-cs"/>
              </a:rPr>
              <a:t>La WWI vorrebbe la possibilità di attivare i loro specialisti per creare dati di ingest e tubazioni di trasformazione dei dati con o senza codice. Vorrebbero realizzare questo utilizzando strumenti che semplificano la costruzione di questi oleodotti trasformazione utilizzando un designer grafico, consentendo anche la loro squadra di attuare con il codice quando preferito dalla propria squadra.</a:t>
            </a:r>
          </a:p>
          <a:p>
            <a:endParaRPr lang="it-IT" sz="1200" b="0" kern="1200" dirty="0">
              <a:solidFill>
                <a:schemeClr val="tx1"/>
              </a:solidFill>
              <a:effectLst/>
              <a:latin typeface="+mn-lt"/>
              <a:ea typeface="+mn-ea"/>
              <a:cs typeface="+mn-cs"/>
            </a:endParaRPr>
          </a:p>
          <a:p>
            <a:r>
              <a:rPr lang="it-IT" sz="1200" b="0" kern="1200" dirty="0">
                <a:solidFill>
                  <a:schemeClr val="tx1"/>
                </a:solidFill>
                <a:effectLst/>
                <a:latin typeface="+mn-lt"/>
                <a:ea typeface="+mn-ea"/>
                <a:cs typeface="+mn-cs"/>
              </a:rPr>
              <a:t>Peter (CTO) ha anche affermato che, nella sua esperienza, un punto di frustrazione per gli strumenti era la quantità di installazione necessaria prima che potesse essere eseguita qualsiasi analisi preliminare dei dati esplorativi. Così egli preferirebbe una soluzione che permette la prima guerra mondiale per esplorare rapidamente i dati grezzi ingerite per capire il contenuto.</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2855956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690338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183037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7804968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484350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9115697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444861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0" kern="1200" dirty="0">
                <a:solidFill>
                  <a:schemeClr val="tx1"/>
                </a:solidFill>
                <a:effectLst/>
                <a:latin typeface="+mn-lt"/>
                <a:ea typeface="+mn-ea"/>
                <a:cs typeface="+mn-cs"/>
              </a:rPr>
              <a:t>Per portare tutto il loro funzionamento in prospettiva, Wide World Importers vorrebbe creare un dashboard dove possono vedere apprendimento automatico derivato da dati storici, in tempo reale Twitter sentimento e dati dell'Internet degli oggetti del sensore e raccomandazioni chiave prodotto generato usando il loro KPI.</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13316001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739130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200" b="1" i="0" kern="1200" dirty="0">
                <a:solidFill>
                  <a:schemeClr val="tx1"/>
                </a:solidFill>
                <a:effectLst/>
                <a:latin typeface="+mn-lt"/>
                <a:ea typeface="+mn-ea"/>
                <a:cs typeface="+mn-cs"/>
              </a:rPr>
              <a:t>Benvenuto agli  studenti al corso e presentarsi. Fornire una breve panoramica del tuo background per stabilire la credibilità.</a:t>
            </a:r>
            <a:endParaRPr lang="en-CA" sz="1200" b="1" dirty="0">
              <a:latin typeface="Arial" panose="020B0604020202020204" pitchFamily="34" charset="0"/>
              <a:cs typeface="Arial" panose="020B0604020202020204" pitchFamily="34" charset="0"/>
            </a:endParaRPr>
          </a:p>
          <a:p>
            <a:endParaRPr lang="en-CA" b="1"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04C05FC6-45CD-407B-9538-F397EFA5C0CC}" type="slidenum">
              <a:rPr lang="en-US" smtClean="0"/>
              <a:t>2</a:t>
            </a:fld>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826763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3171985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11770117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31325135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2471685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b="0" kern="1200" dirty="0">
                <a:solidFill>
                  <a:schemeClr val="tx1"/>
                </a:solidFill>
                <a:effectLst/>
                <a:latin typeface="+mn-lt"/>
                <a:ea typeface="+mn-ea"/>
                <a:cs typeface="+mn-cs"/>
              </a:rPr>
              <a:t>Oltre a queste fonti di dati, hanno in-store sensori dell'Internet degli oggetti che producono dati telemetrici che traccia i modelli di traffico di clienti che camminano per i corridoi. Ogni negozio ha 50 sensori, e hanno 100 negozi attrezzati per fornire questi dati in tempo reale. Utilizzando questi dati vogliono capire in che reparti (o gruppi di corridoi) persone passano la maggior parte del loro tempo, e quali di questi non lo sono. Vorrebbero una soluzione per garantire che questi dati viene ingerito ed elaborati in tempo reale, permettendo loro di identificare rapidamente i modelli che possono essere condivisi tra i negozi. Per esempio, come i negozi aprono sulla East Coast, i modelli rilevati nel comportamento precoce di acquisto potrebbero informare offerte last minute e in serbo product placement di prodotti nei propri magazzini West Coast che devono ancora aprire.</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54181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0" kern="1200" dirty="0">
                <a:solidFill>
                  <a:schemeClr val="tx1"/>
                </a:solidFill>
                <a:effectLst/>
                <a:latin typeface="+mn-lt"/>
                <a:ea typeface="+mn-ea"/>
                <a:cs typeface="+mn-cs"/>
              </a:rPr>
              <a:t>Secondo Peter Guerin, Chief Technical Officer (CTO), Wide World Importers ha più di 5 anni di dati delle transazioni di vendita da Oracle, composto da più di 30 miliardi di righe. Ma non è la loro unica fonte di dati aziendali. Hanno dati di finanza archiviati in SAP Hana, marketing dati in Teradata ei dati di social media provenienti da Twitter. Hanno bisogno di una soluzione che consente loro di integrare, interrogare sopra e analizzare i dati provenienti da tutte queste fonti. Inoltre, a prescindere dal volume, che vogliono essere in grado di eseguire le query attraverso tali dati con i risultati di tornare in pochi secondi.</a:t>
            </a:r>
            <a:br>
              <a:rPr lang="en-US" sz="1200" b="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956381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0" kern="1200" dirty="0">
                <a:solidFill>
                  <a:schemeClr val="tx1"/>
                </a:solidFill>
                <a:effectLst/>
                <a:latin typeface="+mn-lt"/>
                <a:ea typeface="+mn-ea"/>
                <a:cs typeface="+mn-cs"/>
              </a:rPr>
              <a:t>Secondo Peter Guerin, Chief Technical Officer (CTO), Wide World Importers ha più di 5 anni di dati delle transazioni di vendita da Oracle, composto da più di 30 miliardi di righe. Ma non è la loro unica fonte di dati aziendali. Hanno dati di finanza archiviati in SAP Hana, marketing dati in Teradata ei dati di social media provenienti da Twitter. Hanno bisogno di una soluzione che consente loro di integrare, interrogare sopra e analizzare i dati provenienti da tutte queste fonti. Inoltre, a prescindere dal volume, che vogliono essere in grado di eseguire le query attraverso tali dati con i risultati di tornare in pochi secondi.</a:t>
            </a:r>
            <a:br>
              <a:rPr lang="en-US" sz="1200" b="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263855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b="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923426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0" kern="1200" dirty="0">
                <a:solidFill>
                  <a:schemeClr val="tx1"/>
                </a:solidFill>
                <a:effectLst/>
                <a:latin typeface="+mn-lt"/>
                <a:ea typeface="+mn-ea"/>
                <a:cs typeface="+mn-cs"/>
              </a:rPr>
              <a:t>Secondo Peter Guerin, Chief Technical Officer (CTO), Wide World Importers ha più di 5 anni di dati delle transazioni di vendita da Oracle, composto da più di 30 miliardi di righe. Ma non è la loro unica fonte di dati aziendali. Hanno dati di finanza archiviati in SAP Hana, marketing dati in Teradata ei dati di social media provenienti da Twitter. Hanno bisogno di una soluzione che consente loro di integrare, interrogare sopra e analizzare i dati provenienti da tutte queste fonti. Inoltre, a prescindere dal volume, che vogliono essere in grado di eseguire le query attraverso tali dati con i risultati di tornare in pochi secondi.</a:t>
            </a:r>
            <a:br>
              <a:rPr lang="en-US" sz="1200" b="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8988585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‹N›</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0"/>
            <a:ext cx="109728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‹N›</a:t>
            </a:fld>
            <a:endParaRPr lang="en-US" dirty="0"/>
          </a:p>
        </p:txBody>
      </p:sp>
      <p:sp>
        <p:nvSpPr>
          <p:cNvPr id="6" name="Footer Placeholder 8"/>
          <p:cNvSpPr>
            <a:spLocks noGrp="1"/>
          </p:cNvSpPr>
          <p:nvPr>
            <p:ph type="ftr" sz="quarter" idx="11"/>
          </p:nvPr>
        </p:nvSpPr>
        <p:spPr>
          <a:xfrm>
            <a:off x="609600" y="6324601"/>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49534160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theme" Target="../theme/theme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‹N›</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6" r:id="rId5"/>
    <p:sldLayoutId id="2147483687" r:id="rId6"/>
    <p:sldLayoutId id="2147483688" r:id="rId7"/>
    <p:sldLayoutId id="2147483689" r:id="rId8"/>
    <p:sldLayoutId id="2147483690" r:id="rId9"/>
    <p:sldLayoutId id="2147483692" r:id="rId10"/>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18.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2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azure/synapse-analytics/sql/best-practices-sql-on-demand" TargetMode="External"/><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zure/synapse-analytics/sql/best-practices-sql-on-demand" TargetMode="External"/><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11922698" cy="1793090"/>
          </a:xfrm>
        </p:spPr>
        <p:txBody>
          <a:bodyPr/>
          <a:lstStyle/>
          <a:p>
            <a:r>
              <a:rPr lang="en-US" dirty="0" err="1"/>
              <a:t>Quanto</a:t>
            </a:r>
            <a:r>
              <a:rPr lang="en-US" dirty="0"/>
              <a:t> mi costa utilizzare SQL Pool Servless?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p:txBody>
          <a:bodyPr/>
          <a:lstStyle/>
          <a:p>
            <a:r>
              <a:rPr lang="en-US" dirty="0"/>
              <a:t>Marco Pozzan</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922760" cy="899665"/>
          </a:xfrm>
        </p:spPr>
        <p:txBody>
          <a:bodyPr>
            <a:normAutofit fontScale="90000"/>
          </a:bodyPr>
          <a:lstStyle/>
          <a:p>
            <a:r>
              <a:rPr lang="en-US" sz="5400" dirty="0">
                <a:solidFill>
                  <a:schemeClr val="tx1"/>
                </a:solidFill>
              </a:rPr>
              <a:t>Cosa non viene </a:t>
            </a:r>
            <a:r>
              <a:rPr lang="en-US" sz="5400" dirty="0" err="1">
                <a:solidFill>
                  <a:schemeClr val="tx1"/>
                </a:solidFill>
              </a:rPr>
              <a:t>addebitato</a:t>
            </a:r>
            <a:r>
              <a:rPr lang="en-US" sz="5400" dirty="0">
                <a:solidFill>
                  <a:schemeClr val="tx1"/>
                </a:solidFill>
              </a:rPr>
              <a:t> (</a:t>
            </a:r>
            <a:r>
              <a:rPr lang="en-US" sz="5400" strike="sngStrike" dirty="0">
                <a:solidFill>
                  <a:schemeClr val="tx1"/>
                </a:solidFill>
              </a:rPr>
              <a:t>Data Processed</a:t>
            </a:r>
            <a:r>
              <a:rPr lang="en-US" sz="5400" dirty="0">
                <a:solidFill>
                  <a:schemeClr val="tx1"/>
                </a:solidFill>
              </a:rPr>
              <a:t>)</a:t>
            </a:r>
          </a:p>
        </p:txBody>
      </p:sp>
      <p:sp>
        <p:nvSpPr>
          <p:cNvPr id="3" name="Content Placeholder 2"/>
          <p:cNvSpPr>
            <a:spLocks noGrp="1"/>
          </p:cNvSpPr>
          <p:nvPr>
            <p:ph type="body" sz="quarter" idx="10"/>
          </p:nvPr>
        </p:nvSpPr>
        <p:spPr>
          <a:xfrm>
            <a:off x="269240" y="1189176"/>
            <a:ext cx="11780192" cy="5668823"/>
          </a:xfrm>
        </p:spPr>
        <p:txBody>
          <a:bodyPr>
            <a:normAutofit/>
          </a:bodyPr>
          <a:lstStyle/>
          <a:p>
            <a:r>
              <a:rPr lang="it-IT" sz="2800" dirty="0">
                <a:solidFill>
                  <a:srgbClr val="FFFF00"/>
                </a:solidFill>
              </a:rPr>
              <a:t>Metadati</a:t>
            </a:r>
            <a:r>
              <a:rPr lang="it-IT" sz="2800" dirty="0">
                <a:solidFill>
                  <a:schemeClr val="tx1"/>
                </a:solidFill>
              </a:rPr>
              <a:t> </a:t>
            </a:r>
            <a:r>
              <a:rPr lang="it-IT" sz="2800" dirty="0">
                <a:solidFill>
                  <a:srgbClr val="FFFF00"/>
                </a:solidFill>
              </a:rPr>
              <a:t>a livello di server </a:t>
            </a:r>
            <a:r>
              <a:rPr lang="it-IT" sz="2800" dirty="0">
                <a:solidFill>
                  <a:schemeClr val="tx1"/>
                </a:solidFill>
              </a:rPr>
              <a:t>(accessi, ruoli e credenziali a livello di server)</a:t>
            </a:r>
          </a:p>
          <a:p>
            <a:pPr marL="0" indent="0">
              <a:buNone/>
            </a:pPr>
            <a:endParaRPr lang="it-IT" sz="2800" dirty="0">
              <a:solidFill>
                <a:schemeClr val="tx1"/>
              </a:solidFill>
            </a:endParaRPr>
          </a:p>
          <a:p>
            <a:r>
              <a:rPr lang="it-IT" sz="2800" dirty="0">
                <a:solidFill>
                  <a:srgbClr val="FFFF00"/>
                </a:solidFill>
              </a:rPr>
              <a:t>Database che crei nel tuo endpoint</a:t>
            </a:r>
            <a:r>
              <a:rPr lang="it-IT" sz="2800" dirty="0">
                <a:solidFill>
                  <a:schemeClr val="tx1"/>
                </a:solidFill>
              </a:rPr>
              <a:t>. Questi database contengono solo metadati (utenti, ruoli, schemi, viste, funzioni in linea con valori di tabella, stored procedure, origini dati esterne, formati di file esterni e tabelle esterne)</a:t>
            </a:r>
          </a:p>
          <a:p>
            <a:pPr marL="0" indent="0">
              <a:buNone/>
            </a:pPr>
            <a:endParaRPr lang="it-IT" sz="2800" dirty="0">
              <a:solidFill>
                <a:schemeClr val="tx1"/>
              </a:solidFill>
            </a:endParaRPr>
          </a:p>
          <a:p>
            <a:r>
              <a:rPr lang="it-IT" sz="2800" dirty="0">
                <a:solidFill>
                  <a:srgbClr val="FFFF00"/>
                </a:solidFill>
              </a:rPr>
              <a:t>Istruzioni DDL</a:t>
            </a:r>
            <a:r>
              <a:rPr lang="it-IT" sz="2800" dirty="0">
                <a:solidFill>
                  <a:schemeClr val="tx1"/>
                </a:solidFill>
              </a:rPr>
              <a:t>, ad eccezione dell'istruzione CREATE STATISTICS perché elabora i dati dalla memoria in base alla percentuale di campione specificata</a:t>
            </a:r>
          </a:p>
          <a:p>
            <a:endParaRPr lang="it-IT" sz="2800" dirty="0">
              <a:solidFill>
                <a:schemeClr val="tx1"/>
              </a:solidFill>
            </a:endParaRPr>
          </a:p>
          <a:p>
            <a:r>
              <a:rPr lang="it-IT" sz="2800" dirty="0" err="1">
                <a:solidFill>
                  <a:srgbClr val="FFFF00"/>
                </a:solidFill>
              </a:rPr>
              <a:t>Qyery</a:t>
            </a:r>
            <a:r>
              <a:rPr lang="it-IT" sz="2800" dirty="0">
                <a:solidFill>
                  <a:srgbClr val="FFFF00"/>
                </a:solidFill>
              </a:rPr>
              <a:t> di soli metadati</a:t>
            </a:r>
            <a:endParaRPr lang="en-US" sz="2800" dirty="0">
              <a:solidFill>
                <a:schemeClr val="tx1"/>
              </a:solidFill>
            </a:endParaRPr>
          </a:p>
        </p:txBody>
      </p:sp>
    </p:spTree>
    <p:extLst>
      <p:ext uri="{BB962C8B-B14F-4D97-AF65-F5344CB8AC3E}">
        <p14:creationId xmlns:p14="http://schemas.microsoft.com/office/powerpoint/2010/main" val="3441804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55DF27-299A-4AD6-BE8E-8FEE3A9B42E7}"/>
              </a:ext>
            </a:extLst>
          </p:cNvPr>
          <p:cNvSpPr>
            <a:spLocks noGrp="1"/>
          </p:cNvSpPr>
          <p:nvPr>
            <p:ph type="title"/>
          </p:nvPr>
        </p:nvSpPr>
        <p:spPr/>
        <p:txBody>
          <a:bodyPr/>
          <a:lstStyle/>
          <a:p>
            <a:r>
              <a:rPr lang="en-US" dirty="0"/>
              <a:t>Come </a:t>
            </a:r>
            <a:r>
              <a:rPr lang="en-US" dirty="0" err="1"/>
              <a:t>calcolare</a:t>
            </a:r>
            <a:r>
              <a:rPr lang="en-US" dirty="0"/>
              <a:t> il volume di dati </a:t>
            </a:r>
            <a:r>
              <a:rPr lang="en-US" dirty="0" err="1"/>
              <a:t>elaborati</a:t>
            </a:r>
            <a:r>
              <a:rPr lang="en-US" dirty="0"/>
              <a:t> </a:t>
            </a:r>
          </a:p>
        </p:txBody>
      </p:sp>
      <p:sp>
        <p:nvSpPr>
          <p:cNvPr id="2" name="Text Placeholder 1">
            <a:extLst>
              <a:ext uri="{FF2B5EF4-FFF2-40B4-BE49-F238E27FC236}">
                <a16:creationId xmlns:a16="http://schemas.microsoft.com/office/drawing/2014/main" id="{CA2B7A85-C830-4E37-804A-6E42FEACAA18}"/>
              </a:ext>
            </a:extLst>
          </p:cNvPr>
          <p:cNvSpPr>
            <a:spLocks noGrp="1"/>
          </p:cNvSpPr>
          <p:nvPr>
            <p:ph type="body" sz="quarter" idx="10"/>
          </p:nvPr>
        </p:nvSpPr>
        <p:spPr>
          <a:xfrm>
            <a:off x="269239" y="1004760"/>
            <a:ext cx="11653521" cy="4665893"/>
          </a:xfrm>
        </p:spPr>
        <p:txBody>
          <a:bodyPr/>
          <a:lstStyle/>
          <a:p>
            <a:r>
              <a:rPr lang="it-IT" sz="2800" dirty="0"/>
              <a:t>Esiste una vista di sistema </a:t>
            </a:r>
            <a:r>
              <a:rPr lang="pt-BR" sz="2800" dirty="0"/>
              <a:t>che permette di sapere quanti mega sono stati elaborati dal motore </a:t>
            </a:r>
          </a:p>
          <a:p>
            <a:endParaRPr lang="pt-BR" sz="2800" dirty="0"/>
          </a:p>
          <a:p>
            <a:endParaRPr lang="pt-BR" sz="2800" dirty="0"/>
          </a:p>
          <a:p>
            <a:endParaRPr lang="pt-BR" sz="2800" dirty="0"/>
          </a:p>
          <a:p>
            <a:endParaRPr lang="pt-BR" sz="2800" dirty="0"/>
          </a:p>
          <a:p>
            <a:endParaRPr lang="it-IT" sz="2800" dirty="0"/>
          </a:p>
          <a:p>
            <a:endParaRPr lang="it-IT" sz="2800" dirty="0"/>
          </a:p>
          <a:p>
            <a:r>
              <a:rPr lang="it-IT" sz="2800" dirty="0"/>
              <a:t>La quantità di dati elaborati viene arrotondata al MB più vicino per query. Ogni query ha un minimo di 10 MB di dati elaborati</a:t>
            </a:r>
            <a:endParaRPr lang="pt-BR" sz="2800" dirty="0"/>
          </a:p>
        </p:txBody>
      </p:sp>
      <p:sp>
        <p:nvSpPr>
          <p:cNvPr id="6" name="CasellaDiTesto 5">
            <a:extLst>
              <a:ext uri="{FF2B5EF4-FFF2-40B4-BE49-F238E27FC236}">
                <a16:creationId xmlns:a16="http://schemas.microsoft.com/office/drawing/2014/main" id="{C4A0E4AB-6B91-45D8-9D5D-CF14401AC136}"/>
              </a:ext>
            </a:extLst>
          </p:cNvPr>
          <p:cNvSpPr txBox="1"/>
          <p:nvPr/>
        </p:nvSpPr>
        <p:spPr>
          <a:xfrm>
            <a:off x="1546122" y="2212664"/>
            <a:ext cx="9099754" cy="584775"/>
          </a:xfrm>
          <a:prstGeom prst="rect">
            <a:avLst/>
          </a:prstGeom>
          <a:noFill/>
          <a:ln w="12700">
            <a:solidFill>
              <a:schemeClr val="tx1"/>
            </a:solidFill>
          </a:ln>
        </p:spPr>
        <p:txBody>
          <a:bodyPr wrap="square">
            <a:spAutoFit/>
          </a:bodyPr>
          <a:lstStyle>
            <a:defPPr>
              <a:defRPr lang="en-US"/>
            </a:defPPr>
            <a:lvl1pPr>
              <a:defRPr i="0">
                <a:effectLst/>
                <a:latin typeface="SFMono-Regular"/>
              </a:defRPr>
            </a:lvl1pPr>
          </a:lstStyle>
          <a:p>
            <a:pPr algn="ctr"/>
            <a:r>
              <a:rPr lang="en-US" sz="3200" dirty="0"/>
              <a:t>SELECT * FROM </a:t>
            </a:r>
            <a:r>
              <a:rPr lang="en-US" sz="3200" dirty="0" err="1"/>
              <a:t>sys.dm_external_data_processed</a:t>
            </a:r>
            <a:endParaRPr lang="it-IT" sz="3200" dirty="0"/>
          </a:p>
        </p:txBody>
      </p:sp>
      <p:sp>
        <p:nvSpPr>
          <p:cNvPr id="7" name="CasellaDiTesto 6">
            <a:extLst>
              <a:ext uri="{FF2B5EF4-FFF2-40B4-BE49-F238E27FC236}">
                <a16:creationId xmlns:a16="http://schemas.microsoft.com/office/drawing/2014/main" id="{E1C7F655-7E88-4ECC-8769-BDA4B1AC0F5F}"/>
              </a:ext>
            </a:extLst>
          </p:cNvPr>
          <p:cNvSpPr txBox="1"/>
          <p:nvPr/>
        </p:nvSpPr>
        <p:spPr>
          <a:xfrm>
            <a:off x="1546122" y="3394709"/>
            <a:ext cx="9099754" cy="1077218"/>
          </a:xfrm>
          <a:prstGeom prst="rect">
            <a:avLst/>
          </a:prstGeom>
          <a:noFill/>
          <a:ln w="12700">
            <a:solidFill>
              <a:schemeClr val="tx1"/>
            </a:solidFill>
          </a:ln>
        </p:spPr>
        <p:txBody>
          <a:bodyPr wrap="square">
            <a:spAutoFit/>
          </a:bodyPr>
          <a:lstStyle>
            <a:defPPr>
              <a:defRPr lang="en-US"/>
            </a:defPPr>
            <a:lvl1pPr>
              <a:defRPr i="0">
                <a:effectLst/>
                <a:latin typeface="SFMono-Regular"/>
              </a:defRPr>
            </a:lvl1pPr>
          </a:lstStyle>
          <a:p>
            <a:r>
              <a:rPr lang="en-US" sz="3200" dirty="0"/>
              <a:t>SELECT * FROM sys.dm_external_data_processed</a:t>
            </a:r>
          </a:p>
          <a:p>
            <a:r>
              <a:rPr lang="en-US" sz="3200" dirty="0"/>
              <a:t>WHERE type = 'daily'</a:t>
            </a:r>
          </a:p>
        </p:txBody>
      </p:sp>
    </p:spTree>
    <p:extLst>
      <p:ext uri="{BB962C8B-B14F-4D97-AF65-F5344CB8AC3E}">
        <p14:creationId xmlns:p14="http://schemas.microsoft.com/office/powerpoint/2010/main" val="109902937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44EFF1-EC56-4DA0-8C9E-A54DA8DCC3A3}"/>
              </a:ext>
            </a:extLst>
          </p:cNvPr>
          <p:cNvSpPr>
            <a:spLocks noGrp="1"/>
          </p:cNvSpPr>
          <p:nvPr>
            <p:ph type="body" sz="quarter" idx="10"/>
          </p:nvPr>
        </p:nvSpPr>
        <p:spPr>
          <a:xfrm>
            <a:off x="266920" y="1089285"/>
            <a:ext cx="11782512" cy="2080570"/>
          </a:xfrm>
        </p:spPr>
        <p:txBody>
          <a:bodyPr/>
          <a:lstStyle/>
          <a:p>
            <a:pPr>
              <a:lnSpc>
                <a:spcPct val="100000"/>
              </a:lnSpc>
            </a:pPr>
            <a:r>
              <a:rPr lang="it-IT" sz="2800" dirty="0"/>
              <a:t>Possiamo impostare il limite di budget giornaliero, settimanale o mensile attraverso:</a:t>
            </a:r>
          </a:p>
          <a:p>
            <a:pPr lvl="1">
              <a:lnSpc>
                <a:spcPct val="100000"/>
              </a:lnSpc>
            </a:pPr>
            <a:r>
              <a:rPr lang="en-US" sz="2800" dirty="0" err="1">
                <a:latin typeface="+mj-lt"/>
              </a:rPr>
              <a:t>Interfaccia</a:t>
            </a:r>
            <a:r>
              <a:rPr lang="en-US" sz="2800" dirty="0">
                <a:latin typeface="+mj-lt"/>
              </a:rPr>
              <a:t> </a:t>
            </a:r>
            <a:r>
              <a:rPr lang="en-US" sz="2800" dirty="0" err="1">
                <a:latin typeface="+mj-lt"/>
              </a:rPr>
              <a:t>grafica</a:t>
            </a:r>
            <a:endParaRPr lang="en-US" sz="2800" dirty="0">
              <a:latin typeface="+mj-lt"/>
            </a:endParaRPr>
          </a:p>
          <a:p>
            <a:pPr lvl="1">
              <a:lnSpc>
                <a:spcPct val="100000"/>
              </a:lnSpc>
            </a:pPr>
            <a:r>
              <a:rPr lang="en-US" sz="2800" dirty="0">
                <a:latin typeface="+mj-lt"/>
              </a:rPr>
              <a:t>Script T-SQL</a:t>
            </a:r>
          </a:p>
        </p:txBody>
      </p:sp>
      <p:sp>
        <p:nvSpPr>
          <p:cNvPr id="3" name="Title 2">
            <a:extLst>
              <a:ext uri="{FF2B5EF4-FFF2-40B4-BE49-F238E27FC236}">
                <a16:creationId xmlns:a16="http://schemas.microsoft.com/office/drawing/2014/main" id="{DB51EFDE-B495-4CB2-9540-21C92FC787D3}"/>
              </a:ext>
            </a:extLst>
          </p:cNvPr>
          <p:cNvSpPr>
            <a:spLocks noGrp="1"/>
          </p:cNvSpPr>
          <p:nvPr>
            <p:ph type="title"/>
          </p:nvPr>
        </p:nvSpPr>
        <p:spPr/>
        <p:txBody>
          <a:bodyPr/>
          <a:lstStyle/>
          <a:p>
            <a:r>
              <a:rPr lang="en-US" dirty="0"/>
              <a:t>Come limitare i costi</a:t>
            </a:r>
          </a:p>
        </p:txBody>
      </p:sp>
      <p:pic>
        <p:nvPicPr>
          <p:cNvPr id="2050" name="Picture 2" descr="Cost control navigation">
            <a:extLst>
              <a:ext uri="{FF2B5EF4-FFF2-40B4-BE49-F238E27FC236}">
                <a16:creationId xmlns:a16="http://schemas.microsoft.com/office/drawing/2014/main" id="{53F05CE5-C956-4BBE-9A47-865E4AABE0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3443" y="1781983"/>
            <a:ext cx="6645157" cy="3294034"/>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a:extLst>
              <a:ext uri="{FF2B5EF4-FFF2-40B4-BE49-F238E27FC236}">
                <a16:creationId xmlns:a16="http://schemas.microsoft.com/office/drawing/2014/main" id="{96D5CBE5-6166-4D47-94A0-E75064ED799E}"/>
              </a:ext>
            </a:extLst>
          </p:cNvPr>
          <p:cNvSpPr txBox="1"/>
          <p:nvPr/>
        </p:nvSpPr>
        <p:spPr>
          <a:xfrm>
            <a:off x="737419" y="5235425"/>
            <a:ext cx="6999119" cy="1477328"/>
          </a:xfrm>
          <a:prstGeom prst="rect">
            <a:avLst/>
          </a:prstGeom>
          <a:noFill/>
          <a:ln w="12700">
            <a:solidFill>
              <a:schemeClr val="tx1"/>
            </a:solidFill>
          </a:ln>
        </p:spPr>
        <p:txBody>
          <a:bodyPr wrap="square">
            <a:spAutoFit/>
          </a:bodyPr>
          <a:lstStyle/>
          <a:p>
            <a:r>
              <a:rPr lang="it-IT" i="0" dirty="0">
                <a:effectLst/>
                <a:latin typeface="SFMono-Regular"/>
              </a:rPr>
              <a:t>sp_set_data_processed_limit @type = N'</a:t>
            </a:r>
            <a:r>
              <a:rPr lang="it-IT" i="0" dirty="0" err="1">
                <a:effectLst/>
                <a:latin typeface="SFMono-Regular"/>
              </a:rPr>
              <a:t>daily</a:t>
            </a:r>
            <a:r>
              <a:rPr lang="it-IT" i="0" dirty="0">
                <a:effectLst/>
                <a:latin typeface="SFMono-Regular"/>
              </a:rPr>
              <a:t>', @limit_tb = 1</a:t>
            </a:r>
          </a:p>
          <a:p>
            <a:endParaRPr lang="it-IT" dirty="0">
              <a:latin typeface="SFMono-Regular"/>
            </a:endParaRPr>
          </a:p>
          <a:p>
            <a:r>
              <a:rPr lang="it-IT" i="0" dirty="0">
                <a:effectLst/>
                <a:latin typeface="SFMono-Regular"/>
              </a:rPr>
              <a:t> sp_set_data_processed_limit @type= N'</a:t>
            </a:r>
            <a:r>
              <a:rPr lang="it-IT" i="0" dirty="0" err="1">
                <a:effectLst/>
                <a:latin typeface="SFMono-Regular"/>
              </a:rPr>
              <a:t>weekly</a:t>
            </a:r>
            <a:r>
              <a:rPr lang="it-IT" i="0" dirty="0">
                <a:effectLst/>
                <a:latin typeface="SFMono-Regular"/>
              </a:rPr>
              <a:t>', @limit_tb = 2 </a:t>
            </a:r>
          </a:p>
          <a:p>
            <a:endParaRPr lang="it-IT" dirty="0">
              <a:latin typeface="SFMono-Regular"/>
            </a:endParaRPr>
          </a:p>
          <a:p>
            <a:r>
              <a:rPr lang="it-IT" i="0" dirty="0">
                <a:effectLst/>
                <a:latin typeface="SFMono-Regular"/>
              </a:rPr>
              <a:t>sp_set_data_processed_limit @type= N'</a:t>
            </a:r>
            <a:r>
              <a:rPr lang="it-IT" i="0" dirty="0" err="1">
                <a:effectLst/>
                <a:latin typeface="SFMono-Regular"/>
              </a:rPr>
              <a:t>monthly</a:t>
            </a:r>
            <a:r>
              <a:rPr lang="it-IT" i="0" dirty="0">
                <a:effectLst/>
                <a:latin typeface="SFMono-Regular"/>
              </a:rPr>
              <a:t>', @limit_tb = 3334</a:t>
            </a:r>
            <a:endParaRPr lang="it-IT" dirty="0"/>
          </a:p>
        </p:txBody>
      </p:sp>
    </p:spTree>
    <p:extLst>
      <p:ext uri="{BB962C8B-B14F-4D97-AF65-F5344CB8AC3E}">
        <p14:creationId xmlns:p14="http://schemas.microsoft.com/office/powerpoint/2010/main" val="38329149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922760" cy="899665"/>
          </a:xfrm>
        </p:spPr>
        <p:txBody>
          <a:bodyPr>
            <a:normAutofit fontScale="90000"/>
          </a:bodyPr>
          <a:lstStyle/>
          <a:p>
            <a:r>
              <a:rPr lang="en-US" sz="5400" dirty="0">
                <a:solidFill>
                  <a:schemeClr val="tx1"/>
                </a:solidFill>
              </a:rPr>
              <a:t>Attenzione </a:t>
            </a:r>
            <a:r>
              <a:rPr lang="en-US" sz="5400" dirty="0" err="1">
                <a:solidFill>
                  <a:schemeClr val="tx1"/>
                </a:solidFill>
              </a:rPr>
              <a:t>all’inferred</a:t>
            </a:r>
            <a:r>
              <a:rPr lang="en-US" sz="5400" dirty="0">
                <a:solidFill>
                  <a:schemeClr val="tx1"/>
                </a:solidFill>
              </a:rPr>
              <a:t> schema</a:t>
            </a:r>
          </a:p>
        </p:txBody>
      </p:sp>
      <p:sp>
        <p:nvSpPr>
          <p:cNvPr id="3" name="Content Placeholder 2"/>
          <p:cNvSpPr>
            <a:spLocks noGrp="1"/>
          </p:cNvSpPr>
          <p:nvPr>
            <p:ph type="body" sz="quarter" idx="10"/>
          </p:nvPr>
        </p:nvSpPr>
        <p:spPr>
          <a:xfrm>
            <a:off x="269240" y="1189176"/>
            <a:ext cx="11780192" cy="5668823"/>
          </a:xfrm>
        </p:spPr>
        <p:txBody>
          <a:bodyPr>
            <a:normAutofit/>
          </a:bodyPr>
          <a:lstStyle/>
          <a:p>
            <a:r>
              <a:rPr lang="it-IT" sz="2800" dirty="0">
                <a:solidFill>
                  <a:schemeClr val="tx1"/>
                </a:solidFill>
              </a:rPr>
              <a:t>L'inferenza dello schema consente di scrivere rapidamente query ed esplorare i dati senza conoscere gli schemi di file. </a:t>
            </a:r>
          </a:p>
          <a:p>
            <a:pPr marL="0" indent="0">
              <a:buNone/>
            </a:pPr>
            <a:endParaRPr lang="it-IT" sz="2800" dirty="0">
              <a:solidFill>
                <a:schemeClr val="tx1"/>
              </a:solidFill>
            </a:endParaRPr>
          </a:p>
          <a:p>
            <a:r>
              <a:rPr lang="it-IT" sz="2800" dirty="0">
                <a:solidFill>
                  <a:srgbClr val="FFFF00"/>
                </a:solidFill>
              </a:rPr>
              <a:t>Il costo di questa comodità è che i tipi di dati dedotti possono essere maggiori dei tipi di dati effettivi</a:t>
            </a:r>
            <a:r>
              <a:rPr lang="it-IT" sz="2800" dirty="0">
                <a:solidFill>
                  <a:schemeClr val="tx1"/>
                </a:solidFill>
              </a:rPr>
              <a:t>.</a:t>
            </a:r>
          </a:p>
          <a:p>
            <a:pPr marL="0" indent="0">
              <a:buNone/>
            </a:pPr>
            <a:endParaRPr lang="it-IT" sz="2800" dirty="0">
              <a:solidFill>
                <a:schemeClr val="tx1"/>
              </a:solidFill>
            </a:endParaRPr>
          </a:p>
          <a:p>
            <a:r>
              <a:rPr lang="it-IT" sz="2800" dirty="0">
                <a:solidFill>
                  <a:schemeClr val="tx1"/>
                </a:solidFill>
              </a:rPr>
              <a:t>Ciò accade quando non sono disponibili informazioni sufficienti nei file di origine per assicurarsi che venga utilizzato il tipo di dati appropriato. </a:t>
            </a:r>
            <a:r>
              <a:rPr lang="it-IT" sz="2800" dirty="0">
                <a:solidFill>
                  <a:srgbClr val="FFFF00"/>
                </a:solidFill>
              </a:rPr>
              <a:t>Ad esempio, i file Parquet non contengono metadati sulla lunghezza massima delle colonne di caratteri. Quindi il pool SQL serverless lo deduce come varchar (8000).</a:t>
            </a:r>
            <a:endParaRPr lang="en-US" sz="2800" dirty="0">
              <a:solidFill>
                <a:srgbClr val="FFFF00"/>
              </a:solidFill>
            </a:endParaRPr>
          </a:p>
        </p:txBody>
      </p:sp>
    </p:spTree>
    <p:extLst>
      <p:ext uri="{BB962C8B-B14F-4D97-AF65-F5344CB8AC3E}">
        <p14:creationId xmlns:p14="http://schemas.microsoft.com/office/powerpoint/2010/main" val="3529389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922760" cy="899665"/>
          </a:xfrm>
        </p:spPr>
        <p:txBody>
          <a:bodyPr>
            <a:normAutofit fontScale="90000"/>
          </a:bodyPr>
          <a:lstStyle/>
          <a:p>
            <a:r>
              <a:rPr lang="en-US" sz="5400" dirty="0">
                <a:solidFill>
                  <a:schemeClr val="tx1"/>
                </a:solidFill>
              </a:rPr>
              <a:t>Attenzione </a:t>
            </a:r>
            <a:r>
              <a:rPr lang="en-US" sz="5400" dirty="0" err="1">
                <a:solidFill>
                  <a:schemeClr val="tx1"/>
                </a:solidFill>
              </a:rPr>
              <a:t>all’inferred</a:t>
            </a:r>
            <a:r>
              <a:rPr lang="en-US" sz="5400" dirty="0">
                <a:solidFill>
                  <a:schemeClr val="tx1"/>
                </a:solidFill>
              </a:rPr>
              <a:t> schema</a:t>
            </a:r>
          </a:p>
        </p:txBody>
      </p:sp>
      <p:sp>
        <p:nvSpPr>
          <p:cNvPr id="3" name="Content Placeholder 2"/>
          <p:cNvSpPr>
            <a:spLocks noGrp="1"/>
          </p:cNvSpPr>
          <p:nvPr>
            <p:ph type="body" sz="quarter" idx="10"/>
          </p:nvPr>
        </p:nvSpPr>
        <p:spPr>
          <a:xfrm>
            <a:off x="269240" y="1189176"/>
            <a:ext cx="11780192" cy="5668823"/>
          </a:xfrm>
        </p:spPr>
        <p:txBody>
          <a:bodyPr>
            <a:normAutofit/>
          </a:bodyPr>
          <a:lstStyle/>
          <a:p>
            <a:r>
              <a:rPr lang="it-IT" sz="2800" dirty="0">
                <a:solidFill>
                  <a:schemeClr val="tx1"/>
                </a:solidFill>
              </a:rPr>
              <a:t>È possibile utilizzare </a:t>
            </a:r>
            <a:r>
              <a:rPr lang="it-IT" sz="2800" dirty="0">
                <a:solidFill>
                  <a:srgbClr val="FFFF00"/>
                </a:solidFill>
              </a:rPr>
              <a:t>sp_describe_first_results_set </a:t>
            </a:r>
            <a:r>
              <a:rPr lang="it-IT" sz="2800" dirty="0">
                <a:solidFill>
                  <a:schemeClr val="tx1"/>
                </a:solidFill>
              </a:rPr>
              <a:t>per controllare i tipi di dati risultanti della query.</a:t>
            </a:r>
          </a:p>
          <a:p>
            <a:endParaRPr lang="en-US" sz="2800" dirty="0">
              <a:solidFill>
                <a:srgbClr val="FFFF00"/>
              </a:solidFill>
            </a:endParaRPr>
          </a:p>
        </p:txBody>
      </p:sp>
      <p:pic>
        <p:nvPicPr>
          <p:cNvPr id="7" name="Picture 6">
            <a:extLst>
              <a:ext uri="{FF2B5EF4-FFF2-40B4-BE49-F238E27FC236}">
                <a16:creationId xmlns:a16="http://schemas.microsoft.com/office/drawing/2014/main" id="{79FC495F-BAF7-477B-A139-93EA24954731}"/>
              </a:ext>
            </a:extLst>
          </p:cNvPr>
          <p:cNvPicPr>
            <a:picLocks noChangeAspect="1"/>
          </p:cNvPicPr>
          <p:nvPr/>
        </p:nvPicPr>
        <p:blipFill>
          <a:blip r:embed="rId3"/>
          <a:stretch>
            <a:fillRect/>
          </a:stretch>
        </p:blipFill>
        <p:spPr>
          <a:xfrm>
            <a:off x="768678" y="4085887"/>
            <a:ext cx="10364646" cy="2638793"/>
          </a:xfrm>
          <a:prstGeom prst="rect">
            <a:avLst/>
          </a:prstGeom>
        </p:spPr>
      </p:pic>
      <p:pic>
        <p:nvPicPr>
          <p:cNvPr id="9" name="Picture 8">
            <a:extLst>
              <a:ext uri="{FF2B5EF4-FFF2-40B4-BE49-F238E27FC236}">
                <a16:creationId xmlns:a16="http://schemas.microsoft.com/office/drawing/2014/main" id="{E44B3403-6F29-467B-8F52-6A53C49B7870}"/>
              </a:ext>
            </a:extLst>
          </p:cNvPr>
          <p:cNvPicPr>
            <a:picLocks noChangeAspect="1"/>
          </p:cNvPicPr>
          <p:nvPr/>
        </p:nvPicPr>
        <p:blipFill>
          <a:blip r:embed="rId4"/>
          <a:stretch>
            <a:fillRect/>
          </a:stretch>
        </p:blipFill>
        <p:spPr>
          <a:xfrm>
            <a:off x="768677" y="2533525"/>
            <a:ext cx="10357603" cy="1153572"/>
          </a:xfrm>
          <a:prstGeom prst="rect">
            <a:avLst/>
          </a:prstGeom>
        </p:spPr>
      </p:pic>
    </p:spTree>
    <p:extLst>
      <p:ext uri="{BB962C8B-B14F-4D97-AF65-F5344CB8AC3E}">
        <p14:creationId xmlns:p14="http://schemas.microsoft.com/office/powerpoint/2010/main" val="93971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922760" cy="899665"/>
          </a:xfrm>
        </p:spPr>
        <p:txBody>
          <a:bodyPr>
            <a:normAutofit fontScale="90000"/>
          </a:bodyPr>
          <a:lstStyle/>
          <a:p>
            <a:r>
              <a:rPr lang="en-US" sz="5400" dirty="0">
                <a:solidFill>
                  <a:schemeClr val="tx1"/>
                </a:solidFill>
              </a:rPr>
              <a:t>Attenzione </a:t>
            </a:r>
            <a:r>
              <a:rPr lang="en-US" sz="5400" dirty="0" err="1">
                <a:solidFill>
                  <a:schemeClr val="tx1"/>
                </a:solidFill>
              </a:rPr>
              <a:t>all’inferred</a:t>
            </a:r>
            <a:r>
              <a:rPr lang="en-US" sz="5400" dirty="0">
                <a:solidFill>
                  <a:schemeClr val="tx1"/>
                </a:solidFill>
              </a:rPr>
              <a:t> schema</a:t>
            </a:r>
          </a:p>
        </p:txBody>
      </p:sp>
      <p:sp>
        <p:nvSpPr>
          <p:cNvPr id="3" name="Content Placeholder 2"/>
          <p:cNvSpPr>
            <a:spLocks noGrp="1"/>
          </p:cNvSpPr>
          <p:nvPr>
            <p:ph type="body" sz="quarter" idx="10"/>
          </p:nvPr>
        </p:nvSpPr>
        <p:spPr>
          <a:xfrm>
            <a:off x="269240" y="1189176"/>
            <a:ext cx="11922760" cy="5668823"/>
          </a:xfrm>
        </p:spPr>
        <p:txBody>
          <a:bodyPr>
            <a:normAutofit fontScale="92500" lnSpcReduction="10000"/>
          </a:bodyPr>
          <a:lstStyle/>
          <a:p>
            <a:pPr marL="0" indent="0">
              <a:buNone/>
            </a:pPr>
            <a:r>
              <a:rPr lang="it-IT" sz="2800" dirty="0">
                <a:solidFill>
                  <a:schemeClr val="tx1"/>
                </a:solidFill>
              </a:rPr>
              <a:t>I tipi di dati utilizzati nella query influiscono sulle prestazioni. Puoi ottenere prestazioni migliori se segui queste linee guida:</a:t>
            </a:r>
          </a:p>
          <a:p>
            <a:endParaRPr lang="it-IT" sz="2800" dirty="0">
              <a:solidFill>
                <a:schemeClr val="tx1"/>
              </a:solidFill>
            </a:endParaRPr>
          </a:p>
          <a:p>
            <a:r>
              <a:rPr lang="it-IT" sz="2800" dirty="0">
                <a:solidFill>
                  <a:schemeClr val="tx1"/>
                </a:solidFill>
              </a:rPr>
              <a:t>Utilizzare la dimensione dei dati più piccola che soddisfa il valore più grande possibile.</a:t>
            </a:r>
          </a:p>
          <a:p>
            <a:pPr lvl="1"/>
            <a:r>
              <a:rPr lang="it-IT" sz="2800" dirty="0">
                <a:solidFill>
                  <a:schemeClr val="tx1"/>
                </a:solidFill>
                <a:latin typeface="+mj-lt"/>
              </a:rPr>
              <a:t>Se la lunghezza massima del valore del carattere è 30, utilizza un tipo di dati carattere di lunghezza 30.</a:t>
            </a:r>
          </a:p>
          <a:p>
            <a:pPr lvl="1"/>
            <a:r>
              <a:rPr lang="it-IT" sz="2800" dirty="0">
                <a:solidFill>
                  <a:schemeClr val="tx1"/>
                </a:solidFill>
                <a:latin typeface="+mj-lt"/>
              </a:rPr>
              <a:t>Se tutti i valori delle colonne di caratteri hanno dimensioni fisse, utilizzare </a:t>
            </a:r>
            <a:r>
              <a:rPr lang="it-IT" sz="2800" dirty="0" err="1">
                <a:solidFill>
                  <a:srgbClr val="FFFF00"/>
                </a:solidFill>
                <a:latin typeface="+mj-lt"/>
              </a:rPr>
              <a:t>char</a:t>
            </a:r>
            <a:r>
              <a:rPr lang="it-IT" sz="2800" dirty="0">
                <a:solidFill>
                  <a:schemeClr val="tx1"/>
                </a:solidFill>
                <a:latin typeface="+mj-lt"/>
              </a:rPr>
              <a:t> o </a:t>
            </a:r>
            <a:r>
              <a:rPr lang="it-IT" sz="2800" dirty="0" err="1">
                <a:solidFill>
                  <a:srgbClr val="FFFF00"/>
                </a:solidFill>
                <a:latin typeface="+mj-lt"/>
              </a:rPr>
              <a:t>varchar</a:t>
            </a:r>
            <a:r>
              <a:rPr lang="it-IT" sz="2800" dirty="0">
                <a:solidFill>
                  <a:schemeClr val="tx1"/>
                </a:solidFill>
                <a:latin typeface="+mj-lt"/>
              </a:rPr>
              <a:t>. Altrimenti, usa </a:t>
            </a:r>
            <a:r>
              <a:rPr lang="it-IT" sz="2800" dirty="0" err="1">
                <a:solidFill>
                  <a:srgbClr val="FFFF00"/>
                </a:solidFill>
                <a:latin typeface="+mj-lt"/>
              </a:rPr>
              <a:t>nchar</a:t>
            </a:r>
            <a:r>
              <a:rPr lang="it-IT" sz="2800" dirty="0">
                <a:solidFill>
                  <a:schemeClr val="tx1"/>
                </a:solidFill>
                <a:latin typeface="+mj-lt"/>
              </a:rPr>
              <a:t> o </a:t>
            </a:r>
            <a:r>
              <a:rPr lang="it-IT" sz="2800" dirty="0" err="1">
                <a:solidFill>
                  <a:srgbClr val="FFFF00"/>
                </a:solidFill>
                <a:latin typeface="+mj-lt"/>
              </a:rPr>
              <a:t>nvarchar</a:t>
            </a:r>
            <a:r>
              <a:rPr lang="it-IT" sz="2800" dirty="0">
                <a:solidFill>
                  <a:schemeClr val="tx1"/>
                </a:solidFill>
                <a:latin typeface="+mj-lt"/>
              </a:rPr>
              <a:t>.</a:t>
            </a:r>
          </a:p>
          <a:p>
            <a:pPr lvl="1"/>
            <a:r>
              <a:rPr lang="it-IT" sz="2800" dirty="0">
                <a:solidFill>
                  <a:schemeClr val="tx1"/>
                </a:solidFill>
                <a:latin typeface="+mj-lt"/>
              </a:rPr>
              <a:t>Se il valore della colonna intero ha un massimo di 500, utilizza </a:t>
            </a:r>
            <a:r>
              <a:rPr lang="it-IT" sz="2800" dirty="0" err="1">
                <a:solidFill>
                  <a:srgbClr val="FFFF00"/>
                </a:solidFill>
                <a:latin typeface="+mj-lt"/>
              </a:rPr>
              <a:t>smallint</a:t>
            </a:r>
            <a:r>
              <a:rPr lang="it-IT" sz="2800" dirty="0">
                <a:solidFill>
                  <a:schemeClr val="tx1"/>
                </a:solidFill>
                <a:latin typeface="+mj-lt"/>
              </a:rPr>
              <a:t> perché è il tipo di dati più piccolo che può contenere questo valore. </a:t>
            </a:r>
          </a:p>
          <a:p>
            <a:r>
              <a:rPr lang="it-IT" sz="2800" dirty="0">
                <a:solidFill>
                  <a:schemeClr val="tx1"/>
                </a:solidFill>
              </a:rPr>
              <a:t>Se possibile, usa </a:t>
            </a:r>
            <a:r>
              <a:rPr lang="it-IT" sz="2800" dirty="0" err="1">
                <a:solidFill>
                  <a:srgbClr val="FFFF00"/>
                </a:solidFill>
              </a:rPr>
              <a:t>varchar</a:t>
            </a:r>
            <a:r>
              <a:rPr lang="it-IT" sz="2800" dirty="0">
                <a:solidFill>
                  <a:schemeClr val="tx1"/>
                </a:solidFill>
              </a:rPr>
              <a:t> e </a:t>
            </a:r>
            <a:r>
              <a:rPr lang="it-IT" sz="2800" dirty="0" err="1">
                <a:solidFill>
                  <a:srgbClr val="FFFF00"/>
                </a:solidFill>
              </a:rPr>
              <a:t>char</a:t>
            </a:r>
            <a:r>
              <a:rPr lang="it-IT" sz="2800" dirty="0">
                <a:solidFill>
                  <a:schemeClr val="tx1"/>
                </a:solidFill>
              </a:rPr>
              <a:t> invece di </a:t>
            </a:r>
            <a:r>
              <a:rPr lang="it-IT" sz="2800" dirty="0" err="1">
                <a:solidFill>
                  <a:schemeClr val="tx1"/>
                </a:solidFill>
              </a:rPr>
              <a:t>nvarchar</a:t>
            </a:r>
            <a:r>
              <a:rPr lang="it-IT" sz="2800" dirty="0">
                <a:solidFill>
                  <a:schemeClr val="tx1"/>
                </a:solidFill>
              </a:rPr>
              <a:t> e </a:t>
            </a:r>
            <a:r>
              <a:rPr lang="it-IT" sz="2800" dirty="0" err="1">
                <a:solidFill>
                  <a:schemeClr val="tx1"/>
                </a:solidFill>
              </a:rPr>
              <a:t>nchar</a:t>
            </a:r>
            <a:r>
              <a:rPr lang="it-IT" sz="2800" dirty="0">
                <a:solidFill>
                  <a:schemeClr val="tx1"/>
                </a:solidFill>
              </a:rPr>
              <a:t>.</a:t>
            </a:r>
          </a:p>
          <a:p>
            <a:r>
              <a:rPr lang="it-IT" sz="2800" dirty="0">
                <a:solidFill>
                  <a:schemeClr val="tx1"/>
                </a:solidFill>
              </a:rPr>
              <a:t>Se possibile, utilizza tipi di dati basati su numeri interi. Le operazioni SORT, JOIN e GROUP BY vengono completate più velocemente sui numeri interi che sui dati carattere.</a:t>
            </a:r>
            <a:endParaRPr lang="en-US" sz="2800" dirty="0">
              <a:solidFill>
                <a:srgbClr val="FFFF00"/>
              </a:solidFill>
            </a:endParaRPr>
          </a:p>
        </p:txBody>
      </p:sp>
    </p:spTree>
    <p:extLst>
      <p:ext uri="{BB962C8B-B14F-4D97-AF65-F5344CB8AC3E}">
        <p14:creationId xmlns:p14="http://schemas.microsoft.com/office/powerpoint/2010/main" val="4084415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922760" cy="899665"/>
          </a:xfrm>
        </p:spPr>
        <p:txBody>
          <a:bodyPr>
            <a:normAutofit fontScale="90000"/>
          </a:bodyPr>
          <a:lstStyle/>
          <a:p>
            <a:r>
              <a:rPr lang="en-US" sz="5400" dirty="0">
                <a:solidFill>
                  <a:schemeClr val="tx1"/>
                </a:solidFill>
              </a:rPr>
              <a:t>Utilizzo del CETEAS</a:t>
            </a:r>
          </a:p>
        </p:txBody>
      </p:sp>
      <p:sp>
        <p:nvSpPr>
          <p:cNvPr id="3" name="Content Placeholder 2"/>
          <p:cNvSpPr>
            <a:spLocks noGrp="1"/>
          </p:cNvSpPr>
          <p:nvPr>
            <p:ph type="body" sz="quarter" idx="10"/>
          </p:nvPr>
        </p:nvSpPr>
        <p:spPr>
          <a:xfrm>
            <a:off x="269240" y="1189176"/>
            <a:ext cx="11922760" cy="5668823"/>
          </a:xfrm>
        </p:spPr>
        <p:txBody>
          <a:bodyPr>
            <a:normAutofit fontScale="92500"/>
          </a:bodyPr>
          <a:lstStyle/>
          <a:p>
            <a:pPr marL="0" indent="0">
              <a:buNone/>
            </a:pPr>
            <a:r>
              <a:rPr lang="it-IT" sz="2800" dirty="0">
                <a:solidFill>
                  <a:schemeClr val="tx1"/>
                </a:solidFill>
              </a:rPr>
              <a:t>CETAS è una delle funzionalità più importanti disponibili nel pool SQL </a:t>
            </a:r>
            <a:r>
              <a:rPr lang="it-IT" sz="2800" dirty="0" err="1">
                <a:solidFill>
                  <a:schemeClr val="tx1"/>
                </a:solidFill>
              </a:rPr>
              <a:t>serverless</a:t>
            </a:r>
            <a:r>
              <a:rPr lang="it-IT" sz="2800" dirty="0">
                <a:solidFill>
                  <a:schemeClr val="tx1"/>
                </a:solidFill>
              </a:rPr>
              <a:t>. </a:t>
            </a:r>
          </a:p>
          <a:p>
            <a:pPr marL="0" indent="0">
              <a:buNone/>
            </a:pPr>
            <a:endParaRPr lang="it-IT" sz="2800" dirty="0">
              <a:solidFill>
                <a:schemeClr val="tx1"/>
              </a:solidFill>
            </a:endParaRPr>
          </a:p>
          <a:p>
            <a:pPr marL="0" indent="0">
              <a:buNone/>
            </a:pPr>
            <a:r>
              <a:rPr lang="it-IT" sz="2800" dirty="0">
                <a:solidFill>
                  <a:schemeClr val="tx1"/>
                </a:solidFill>
              </a:rPr>
              <a:t>CETAS è un'operazione parallela che crea metadati di tabelle esterne ed esporta i risultati della query SELECT in un set di file nell'account di archiviazione.</a:t>
            </a:r>
          </a:p>
          <a:p>
            <a:pPr marL="0" indent="0">
              <a:buNone/>
            </a:pPr>
            <a:endParaRPr lang="it-IT" sz="2800" dirty="0">
              <a:solidFill>
                <a:schemeClr val="tx1"/>
              </a:solidFill>
            </a:endParaRPr>
          </a:p>
          <a:p>
            <a:pPr marL="0" indent="0">
              <a:buNone/>
            </a:pPr>
            <a:r>
              <a:rPr lang="it-IT" sz="2800" dirty="0">
                <a:solidFill>
                  <a:schemeClr val="tx1"/>
                </a:solidFill>
              </a:rPr>
              <a:t>È possibile utilizzare CETAS per memorizzare parti di query utilizzate di frequente, come tabelle di riferimento unite, in un nuovo set di file. È quindi possibile far riferimento a questa singola tabella esterna invece di ripetere join comuni in più query.</a:t>
            </a:r>
          </a:p>
          <a:p>
            <a:pPr marL="0" indent="0">
              <a:buNone/>
            </a:pPr>
            <a:endParaRPr lang="it-IT" sz="2800" dirty="0">
              <a:solidFill>
                <a:schemeClr val="tx1"/>
              </a:solidFill>
            </a:endParaRPr>
          </a:p>
          <a:p>
            <a:pPr marL="0" indent="0">
              <a:buNone/>
            </a:pPr>
            <a:r>
              <a:rPr lang="it-IT" sz="2800" dirty="0">
                <a:solidFill>
                  <a:srgbClr val="FFFF00"/>
                </a:solidFill>
              </a:rPr>
              <a:t>Poiché CETAS genera file Parquet, le statistiche verranno create automaticamente quando la prima query ha come destinazione questa tabella esterna, con conseguente miglioramento delle prestazioni per le query successive che mirano alla tabella generata con CETAS.</a:t>
            </a:r>
            <a:endParaRPr lang="en-US" sz="2800" dirty="0">
              <a:solidFill>
                <a:srgbClr val="FFFF00"/>
              </a:solidFill>
            </a:endParaRPr>
          </a:p>
        </p:txBody>
      </p:sp>
    </p:spTree>
    <p:extLst>
      <p:ext uri="{BB962C8B-B14F-4D97-AF65-F5344CB8AC3E}">
        <p14:creationId xmlns:p14="http://schemas.microsoft.com/office/powerpoint/2010/main" val="1275977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922760" cy="899665"/>
          </a:xfrm>
        </p:spPr>
        <p:txBody>
          <a:bodyPr>
            <a:normAutofit fontScale="90000"/>
          </a:bodyPr>
          <a:lstStyle/>
          <a:p>
            <a:r>
              <a:rPr lang="en-US" sz="5400" dirty="0">
                <a:solidFill>
                  <a:schemeClr val="tx1"/>
                </a:solidFill>
              </a:rPr>
              <a:t>Utilizzo del CETEAS</a:t>
            </a:r>
          </a:p>
        </p:txBody>
      </p:sp>
      <p:sp>
        <p:nvSpPr>
          <p:cNvPr id="3" name="Content Placeholder 2"/>
          <p:cNvSpPr>
            <a:spLocks noGrp="1"/>
          </p:cNvSpPr>
          <p:nvPr>
            <p:ph type="body" sz="quarter" idx="10"/>
          </p:nvPr>
        </p:nvSpPr>
        <p:spPr>
          <a:xfrm>
            <a:off x="269240" y="1189176"/>
            <a:ext cx="11922760" cy="5668823"/>
          </a:xfrm>
        </p:spPr>
        <p:txBody>
          <a:bodyPr>
            <a:normAutofit/>
          </a:bodyPr>
          <a:lstStyle/>
          <a:p>
            <a:pPr marL="0" indent="0">
              <a:buNone/>
            </a:pPr>
            <a:r>
              <a:rPr lang="it-IT" sz="2800" dirty="0">
                <a:solidFill>
                  <a:schemeClr val="tx1"/>
                </a:solidFill>
              </a:rPr>
              <a:t>Sintassi del comando</a:t>
            </a:r>
          </a:p>
          <a:p>
            <a:pPr marL="0" indent="0">
              <a:buNone/>
            </a:pPr>
            <a:endParaRPr lang="it-IT" sz="2800" dirty="0">
              <a:solidFill>
                <a:schemeClr val="tx1"/>
              </a:solidFill>
            </a:endParaRPr>
          </a:p>
          <a:p>
            <a:pPr marL="0" indent="0">
              <a:buNone/>
            </a:pPr>
            <a:endParaRPr lang="it-IT" sz="2800" dirty="0">
              <a:solidFill>
                <a:schemeClr val="tx1"/>
              </a:solidFill>
            </a:endParaRPr>
          </a:p>
          <a:p>
            <a:pPr marL="0" indent="0">
              <a:buNone/>
            </a:pPr>
            <a:endParaRPr lang="it-IT" sz="2800" dirty="0">
              <a:solidFill>
                <a:schemeClr val="tx1"/>
              </a:solidFill>
            </a:endParaRPr>
          </a:p>
          <a:p>
            <a:pPr marL="0" indent="0">
              <a:buNone/>
            </a:pPr>
            <a:endParaRPr lang="it-IT" sz="2800" dirty="0">
              <a:solidFill>
                <a:schemeClr val="tx1"/>
              </a:solidFill>
            </a:endParaRPr>
          </a:p>
          <a:p>
            <a:pPr marL="0" indent="0">
              <a:buNone/>
            </a:pPr>
            <a:endParaRPr lang="en-US" sz="2800" dirty="0">
              <a:solidFill>
                <a:srgbClr val="FFFF00"/>
              </a:solidFill>
            </a:endParaRPr>
          </a:p>
        </p:txBody>
      </p:sp>
      <p:pic>
        <p:nvPicPr>
          <p:cNvPr id="5" name="Immagine 4">
            <a:extLst>
              <a:ext uri="{FF2B5EF4-FFF2-40B4-BE49-F238E27FC236}">
                <a16:creationId xmlns:a16="http://schemas.microsoft.com/office/drawing/2014/main" id="{EB83E761-844E-4F5F-A0BF-57B774077F13}"/>
              </a:ext>
            </a:extLst>
          </p:cNvPr>
          <p:cNvPicPr>
            <a:picLocks noChangeAspect="1"/>
          </p:cNvPicPr>
          <p:nvPr/>
        </p:nvPicPr>
        <p:blipFill>
          <a:blip r:embed="rId3"/>
          <a:stretch>
            <a:fillRect/>
          </a:stretch>
        </p:blipFill>
        <p:spPr>
          <a:xfrm>
            <a:off x="6791911" y="4353734"/>
            <a:ext cx="5130849" cy="2214755"/>
          </a:xfrm>
          <a:prstGeom prst="rect">
            <a:avLst/>
          </a:prstGeom>
        </p:spPr>
      </p:pic>
      <p:sp>
        <p:nvSpPr>
          <p:cNvPr id="6" name="CasellaDiTesto 5">
            <a:extLst>
              <a:ext uri="{FF2B5EF4-FFF2-40B4-BE49-F238E27FC236}">
                <a16:creationId xmlns:a16="http://schemas.microsoft.com/office/drawing/2014/main" id="{E670B176-3014-478F-9B64-8DC61A3A51A9}"/>
              </a:ext>
            </a:extLst>
          </p:cNvPr>
          <p:cNvSpPr txBox="1"/>
          <p:nvPr/>
        </p:nvSpPr>
        <p:spPr>
          <a:xfrm>
            <a:off x="412955" y="1720840"/>
            <a:ext cx="9601200" cy="3416320"/>
          </a:xfrm>
          <a:prstGeom prst="rect">
            <a:avLst/>
          </a:prstGeom>
          <a:noFill/>
          <a:ln w="12700">
            <a:solidFill>
              <a:schemeClr val="tx1"/>
            </a:solidFill>
          </a:ln>
        </p:spPr>
        <p:txBody>
          <a:bodyPr wrap="square">
            <a:spAutoFit/>
          </a:bodyPr>
          <a:lstStyle/>
          <a:p>
            <a:r>
              <a:rPr lang="en-US" i="0" dirty="0">
                <a:effectLst/>
                <a:latin typeface="SFMono-Regular"/>
              </a:rPr>
              <a:t>CREATE EXTERNAL TABLE [ [</a:t>
            </a:r>
            <a:r>
              <a:rPr lang="en-US" i="0" dirty="0" err="1">
                <a:effectLst/>
                <a:latin typeface="SFMono-Regular"/>
              </a:rPr>
              <a:t>database_name</a:t>
            </a:r>
            <a:r>
              <a:rPr lang="en-US" i="0" dirty="0">
                <a:effectLst/>
                <a:latin typeface="SFMono-Regular"/>
              </a:rPr>
              <a:t>  . [ </a:t>
            </a:r>
            <a:r>
              <a:rPr lang="en-US" i="0" dirty="0" err="1">
                <a:effectLst/>
                <a:latin typeface="SFMono-Regular"/>
              </a:rPr>
              <a:t>schema_name</a:t>
            </a:r>
            <a:r>
              <a:rPr lang="en-US" i="0" dirty="0">
                <a:effectLst/>
                <a:latin typeface="SFMono-Regular"/>
              </a:rPr>
              <a:t> ] . ] | </a:t>
            </a:r>
            <a:r>
              <a:rPr lang="en-US" i="0" dirty="0" err="1">
                <a:effectLst/>
                <a:latin typeface="SFMono-Regular"/>
              </a:rPr>
              <a:t>schema_name</a:t>
            </a:r>
            <a:r>
              <a:rPr lang="en-US" i="0" dirty="0">
                <a:effectLst/>
                <a:latin typeface="SFMono-Regular"/>
              </a:rPr>
              <a:t> . ] </a:t>
            </a:r>
            <a:r>
              <a:rPr lang="en-US" i="0" dirty="0" err="1">
                <a:effectLst/>
                <a:latin typeface="SFMono-Regular"/>
              </a:rPr>
              <a:t>table_name</a:t>
            </a:r>
            <a:endParaRPr lang="en-US" i="0" dirty="0">
              <a:effectLst/>
              <a:latin typeface="SFMono-Regular"/>
            </a:endParaRPr>
          </a:p>
          <a:p>
            <a:r>
              <a:rPr lang="en-US" i="0" dirty="0">
                <a:effectLst/>
                <a:latin typeface="SFMono-Regular"/>
              </a:rPr>
              <a:t>    WITH (</a:t>
            </a:r>
          </a:p>
          <a:p>
            <a:r>
              <a:rPr lang="en-US" i="0" dirty="0">
                <a:effectLst/>
                <a:latin typeface="SFMono-Regular"/>
              </a:rPr>
              <a:t>        LOCATION = '</a:t>
            </a:r>
            <a:r>
              <a:rPr lang="en-US" i="0" dirty="0" err="1">
                <a:effectLst/>
                <a:latin typeface="SFMono-Regular"/>
              </a:rPr>
              <a:t>path_to_folder</a:t>
            </a:r>
            <a:r>
              <a:rPr lang="en-US" i="0" dirty="0">
                <a:effectLst/>
                <a:latin typeface="SFMono-Regular"/>
              </a:rPr>
              <a:t>',  </a:t>
            </a:r>
          </a:p>
          <a:p>
            <a:r>
              <a:rPr lang="en-US" i="0" dirty="0">
                <a:effectLst/>
                <a:latin typeface="SFMono-Regular"/>
              </a:rPr>
              <a:t>        DATA_SOURCE = </a:t>
            </a:r>
            <a:r>
              <a:rPr lang="en-US" i="0" dirty="0" err="1">
                <a:effectLst/>
                <a:latin typeface="SFMono-Regular"/>
              </a:rPr>
              <a:t>external_data_source_name</a:t>
            </a:r>
            <a:r>
              <a:rPr lang="en-US" i="0" dirty="0">
                <a:effectLst/>
                <a:latin typeface="SFMono-Regular"/>
              </a:rPr>
              <a:t>,  </a:t>
            </a:r>
          </a:p>
          <a:p>
            <a:r>
              <a:rPr lang="en-US" i="0" dirty="0">
                <a:effectLst/>
                <a:latin typeface="SFMono-Regular"/>
              </a:rPr>
              <a:t>        FILE_FORMAT = </a:t>
            </a:r>
            <a:r>
              <a:rPr lang="en-US" i="0" dirty="0" err="1">
                <a:effectLst/>
                <a:latin typeface="SFMono-Regular"/>
              </a:rPr>
              <a:t>external_file_format_name</a:t>
            </a:r>
            <a:r>
              <a:rPr lang="en-US" i="0" dirty="0">
                <a:effectLst/>
                <a:latin typeface="SFMono-Regular"/>
              </a:rPr>
              <a:t>  </a:t>
            </a:r>
          </a:p>
          <a:p>
            <a:r>
              <a:rPr lang="en-US" i="0" dirty="0">
                <a:effectLst/>
                <a:latin typeface="SFMono-Regular"/>
              </a:rPr>
              <a:t>)</a:t>
            </a:r>
          </a:p>
          <a:p>
            <a:r>
              <a:rPr lang="en-US" i="0" dirty="0">
                <a:effectLst/>
                <a:latin typeface="SFMono-Regular"/>
              </a:rPr>
              <a:t>    AS &lt;</a:t>
            </a:r>
            <a:r>
              <a:rPr lang="en-US" i="0" dirty="0" err="1">
                <a:effectLst/>
                <a:latin typeface="SFMono-Regular"/>
              </a:rPr>
              <a:t>select_statement</a:t>
            </a:r>
            <a:r>
              <a:rPr lang="en-US" i="0" dirty="0">
                <a:effectLst/>
                <a:latin typeface="SFMono-Regular"/>
              </a:rPr>
              <a:t>&gt;  </a:t>
            </a:r>
          </a:p>
          <a:p>
            <a:r>
              <a:rPr lang="en-US" i="0" dirty="0">
                <a:effectLst/>
                <a:latin typeface="SFMono-Regular"/>
              </a:rPr>
              <a:t>[;]</a:t>
            </a:r>
          </a:p>
          <a:p>
            <a:endParaRPr lang="en-US" i="0" dirty="0">
              <a:effectLst/>
              <a:latin typeface="SFMono-Regular"/>
            </a:endParaRPr>
          </a:p>
          <a:p>
            <a:r>
              <a:rPr lang="en-US" i="0" dirty="0">
                <a:effectLst/>
                <a:latin typeface="SFMono-Regular"/>
              </a:rPr>
              <a:t>&lt;</a:t>
            </a:r>
            <a:r>
              <a:rPr lang="en-US" i="0" dirty="0" err="1">
                <a:effectLst/>
                <a:latin typeface="SFMono-Regular"/>
              </a:rPr>
              <a:t>select_statement</a:t>
            </a:r>
            <a:r>
              <a:rPr lang="en-US" i="0" dirty="0">
                <a:effectLst/>
                <a:latin typeface="SFMono-Regular"/>
              </a:rPr>
              <a:t>&gt; ::=  </a:t>
            </a:r>
          </a:p>
          <a:p>
            <a:r>
              <a:rPr lang="en-US" i="0" dirty="0">
                <a:effectLst/>
                <a:latin typeface="SFMono-Regular"/>
              </a:rPr>
              <a:t>    [ WITH &lt;</a:t>
            </a:r>
            <a:r>
              <a:rPr lang="en-US" i="0" dirty="0" err="1">
                <a:effectLst/>
                <a:latin typeface="SFMono-Regular"/>
              </a:rPr>
              <a:t>common_table_expression</a:t>
            </a:r>
            <a:r>
              <a:rPr lang="en-US" i="0" dirty="0">
                <a:effectLst/>
                <a:latin typeface="SFMono-Regular"/>
              </a:rPr>
              <a:t>&gt; [ ,...n ] ]  </a:t>
            </a:r>
          </a:p>
          <a:p>
            <a:r>
              <a:rPr lang="en-US" i="0" dirty="0">
                <a:effectLst/>
                <a:latin typeface="SFMono-Regular"/>
              </a:rPr>
              <a:t>    SELECT &lt;</a:t>
            </a:r>
            <a:r>
              <a:rPr lang="en-US" i="0" dirty="0" err="1">
                <a:effectLst/>
                <a:latin typeface="SFMono-Regular"/>
              </a:rPr>
              <a:t>select_criteria</a:t>
            </a:r>
            <a:r>
              <a:rPr lang="en-US" i="0" dirty="0">
                <a:effectLst/>
                <a:latin typeface="SFMono-Regular"/>
              </a:rPr>
              <a:t>&gt;</a:t>
            </a:r>
            <a:endParaRPr lang="it-IT" dirty="0"/>
          </a:p>
        </p:txBody>
      </p:sp>
    </p:spTree>
    <p:extLst>
      <p:ext uri="{BB962C8B-B14F-4D97-AF65-F5344CB8AC3E}">
        <p14:creationId xmlns:p14="http://schemas.microsoft.com/office/powerpoint/2010/main" val="3807185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984DA0-6E05-4483-9781-6661D38DA8DA}"/>
              </a:ext>
            </a:extLst>
          </p:cNvPr>
          <p:cNvSpPr>
            <a:spLocks noGrp="1"/>
          </p:cNvSpPr>
          <p:nvPr>
            <p:ph type="title"/>
          </p:nvPr>
        </p:nvSpPr>
        <p:spPr/>
        <p:txBody>
          <a:bodyPr/>
          <a:lstStyle/>
          <a:p>
            <a:r>
              <a:rPr lang="en-US" dirty="0"/>
              <a:t>Demo</a:t>
            </a:r>
          </a:p>
        </p:txBody>
      </p:sp>
      <p:sp>
        <p:nvSpPr>
          <p:cNvPr id="2" name="Text Placeholder 1">
            <a:extLst>
              <a:ext uri="{FF2B5EF4-FFF2-40B4-BE49-F238E27FC236}">
                <a16:creationId xmlns:a16="http://schemas.microsoft.com/office/drawing/2014/main" id="{70014F08-7FD5-45F1-B973-F4EB12097E59}"/>
              </a:ext>
            </a:extLst>
          </p:cNvPr>
          <p:cNvSpPr>
            <a:spLocks noGrp="1"/>
          </p:cNvSpPr>
          <p:nvPr>
            <p:ph type="body" sz="quarter" idx="10"/>
          </p:nvPr>
        </p:nvSpPr>
        <p:spPr>
          <a:xfrm>
            <a:off x="269240" y="1189177"/>
            <a:ext cx="11922760" cy="6130909"/>
          </a:xfrm>
        </p:spPr>
        <p:txBody>
          <a:bodyPr/>
          <a:lstStyle/>
          <a:p>
            <a:pPr>
              <a:lnSpc>
                <a:spcPct val="100000"/>
              </a:lnSpc>
            </a:pPr>
            <a:r>
              <a:rPr lang="it-IT" sz="2800" dirty="0"/>
              <a:t>Analizzeremo i costi in 9 diversi scenari di utilizzo di SQL pool Servless</a:t>
            </a:r>
          </a:p>
          <a:p>
            <a:pPr marL="850495" lvl="1" indent="-514350">
              <a:lnSpc>
                <a:spcPct val="100000"/>
              </a:lnSpc>
              <a:buFont typeface="+mj-lt"/>
              <a:buAutoNum type="arabicPeriod"/>
            </a:pPr>
            <a:r>
              <a:rPr lang="it-IT" sz="2800" dirty="0">
                <a:latin typeface="+mj-lt"/>
              </a:rPr>
              <a:t>Caricamento Importato in Power BI con </a:t>
            </a:r>
            <a:r>
              <a:rPr lang="it-IT" sz="2800" dirty="0" err="1">
                <a:latin typeface="+mj-lt"/>
              </a:rPr>
              <a:t>csv</a:t>
            </a:r>
            <a:r>
              <a:rPr lang="it-IT" sz="2800" dirty="0">
                <a:latin typeface="+mj-lt"/>
              </a:rPr>
              <a:t>/parquet (</a:t>
            </a:r>
            <a:r>
              <a:rPr lang="it-IT" sz="2800" dirty="0" err="1">
                <a:latin typeface="+mj-lt"/>
              </a:rPr>
              <a:t>view</a:t>
            </a:r>
            <a:r>
              <a:rPr lang="it-IT" sz="2800" dirty="0">
                <a:latin typeface="+mj-lt"/>
              </a:rPr>
              <a:t>/</a:t>
            </a:r>
            <a:r>
              <a:rPr lang="it-IT" sz="2800" dirty="0" err="1">
                <a:latin typeface="+mj-lt"/>
              </a:rPr>
              <a:t>external</a:t>
            </a:r>
            <a:r>
              <a:rPr lang="it-IT" sz="2800" dirty="0">
                <a:latin typeface="+mj-lt"/>
              </a:rPr>
              <a:t> </a:t>
            </a:r>
            <a:r>
              <a:rPr lang="it-IT" sz="2800" dirty="0" err="1">
                <a:latin typeface="+mj-lt"/>
              </a:rPr>
              <a:t>table</a:t>
            </a:r>
            <a:r>
              <a:rPr lang="it-IT" sz="2800" dirty="0">
                <a:latin typeface="+mj-lt"/>
              </a:rPr>
              <a:t>)</a:t>
            </a:r>
          </a:p>
          <a:p>
            <a:pPr marL="850495" lvl="1" indent="-514350">
              <a:lnSpc>
                <a:spcPct val="100000"/>
              </a:lnSpc>
              <a:buFont typeface="+mj-lt"/>
              <a:buAutoNum type="arabicPeriod"/>
            </a:pPr>
            <a:r>
              <a:rPr lang="it-IT" sz="2800" dirty="0">
                <a:latin typeface="+mj-lt"/>
              </a:rPr>
              <a:t>Caricamento DQ in Power BI con </a:t>
            </a:r>
            <a:r>
              <a:rPr lang="it-IT" sz="2800" dirty="0" err="1">
                <a:latin typeface="+mj-lt"/>
              </a:rPr>
              <a:t>csv</a:t>
            </a:r>
            <a:r>
              <a:rPr lang="it-IT" sz="2800" dirty="0">
                <a:latin typeface="+mj-lt"/>
              </a:rPr>
              <a:t> / parquet (</a:t>
            </a:r>
            <a:r>
              <a:rPr lang="it-IT" sz="2800" dirty="0" err="1">
                <a:latin typeface="+mj-lt"/>
              </a:rPr>
              <a:t>view</a:t>
            </a:r>
            <a:r>
              <a:rPr lang="it-IT" sz="2800" dirty="0">
                <a:latin typeface="+mj-lt"/>
              </a:rPr>
              <a:t>/</a:t>
            </a:r>
            <a:r>
              <a:rPr lang="it-IT" sz="2800" dirty="0" err="1">
                <a:latin typeface="+mj-lt"/>
              </a:rPr>
              <a:t>external</a:t>
            </a:r>
            <a:r>
              <a:rPr lang="it-IT" sz="2800" dirty="0">
                <a:latin typeface="+mj-lt"/>
              </a:rPr>
              <a:t> </a:t>
            </a:r>
            <a:r>
              <a:rPr lang="it-IT" sz="2800" dirty="0" err="1">
                <a:latin typeface="+mj-lt"/>
              </a:rPr>
              <a:t>table</a:t>
            </a:r>
            <a:r>
              <a:rPr lang="it-IT" sz="2800" dirty="0">
                <a:latin typeface="+mj-lt"/>
              </a:rPr>
              <a:t>)</a:t>
            </a:r>
          </a:p>
          <a:p>
            <a:pPr marL="850495" lvl="1" indent="-514350">
              <a:lnSpc>
                <a:spcPct val="100000"/>
              </a:lnSpc>
              <a:buFont typeface="+mj-lt"/>
              <a:buAutoNum type="arabicPeriod"/>
            </a:pPr>
            <a:r>
              <a:rPr lang="it-IT" sz="2800" dirty="0">
                <a:latin typeface="+mj-lt"/>
              </a:rPr>
              <a:t>Caricamento DQ in Power BI con </a:t>
            </a:r>
            <a:r>
              <a:rPr lang="it-IT" sz="2800" dirty="0" err="1">
                <a:latin typeface="+mj-lt"/>
              </a:rPr>
              <a:t>csv</a:t>
            </a:r>
            <a:r>
              <a:rPr lang="it-IT" sz="2800" dirty="0">
                <a:latin typeface="+mj-lt"/>
              </a:rPr>
              <a:t> / parquet (</a:t>
            </a:r>
            <a:r>
              <a:rPr lang="it-IT" sz="2800" dirty="0" err="1">
                <a:latin typeface="+mj-lt"/>
              </a:rPr>
              <a:t>view</a:t>
            </a:r>
            <a:r>
              <a:rPr lang="it-IT" sz="2800" dirty="0">
                <a:latin typeface="+mj-lt"/>
              </a:rPr>
              <a:t>/</a:t>
            </a:r>
            <a:r>
              <a:rPr lang="it-IT" sz="2800" dirty="0" err="1">
                <a:latin typeface="+mj-lt"/>
              </a:rPr>
              <a:t>external</a:t>
            </a:r>
            <a:r>
              <a:rPr lang="it-IT" sz="2800" dirty="0">
                <a:latin typeface="+mj-lt"/>
              </a:rPr>
              <a:t> </a:t>
            </a:r>
            <a:r>
              <a:rPr lang="it-IT" sz="2800" dirty="0" err="1">
                <a:latin typeface="+mj-lt"/>
              </a:rPr>
              <a:t>table</a:t>
            </a:r>
            <a:r>
              <a:rPr lang="it-IT" sz="2800" dirty="0">
                <a:latin typeface="+mj-lt"/>
              </a:rPr>
              <a:t>)</a:t>
            </a:r>
          </a:p>
          <a:p>
            <a:pPr marL="850495" lvl="1" indent="-514350">
              <a:lnSpc>
                <a:spcPct val="100000"/>
              </a:lnSpc>
              <a:buFont typeface="+mj-lt"/>
              <a:buAutoNum type="arabicPeriod"/>
            </a:pPr>
            <a:r>
              <a:rPr lang="it-IT" sz="2800" dirty="0">
                <a:latin typeface="+mj-lt"/>
              </a:rPr>
              <a:t>Caricamento DQ in Power BI con </a:t>
            </a:r>
            <a:r>
              <a:rPr lang="it-IT" sz="2800" dirty="0" err="1">
                <a:latin typeface="+mj-lt"/>
              </a:rPr>
              <a:t>csv</a:t>
            </a:r>
            <a:r>
              <a:rPr lang="it-IT" sz="2800" dirty="0">
                <a:latin typeface="+mj-lt"/>
              </a:rPr>
              <a:t> / parquet e aggregazioni </a:t>
            </a:r>
          </a:p>
          <a:p>
            <a:pPr marL="850495" lvl="1" indent="-514350">
              <a:lnSpc>
                <a:spcPct val="100000"/>
              </a:lnSpc>
              <a:buFont typeface="+mj-lt"/>
              <a:buAutoNum type="arabicPeriod"/>
            </a:pPr>
            <a:r>
              <a:rPr lang="it-IT" sz="2800" dirty="0">
                <a:latin typeface="+mj-lt"/>
              </a:rPr>
              <a:t>Caricamento DQ in Power BI con </a:t>
            </a:r>
            <a:r>
              <a:rPr lang="it-IT" sz="2800" dirty="0" err="1">
                <a:latin typeface="+mj-lt"/>
              </a:rPr>
              <a:t>csv</a:t>
            </a:r>
            <a:r>
              <a:rPr lang="it-IT" sz="2800" dirty="0">
                <a:latin typeface="+mj-lt"/>
              </a:rPr>
              <a:t> / parquet e aggregazioni in memoria</a:t>
            </a:r>
          </a:p>
          <a:p>
            <a:pPr lvl="1">
              <a:lnSpc>
                <a:spcPct val="100000"/>
              </a:lnSpc>
            </a:pPr>
            <a:endParaRPr lang="it-IT" sz="2800" dirty="0">
              <a:latin typeface="+mj-lt"/>
            </a:endParaRPr>
          </a:p>
          <a:p>
            <a:pPr lvl="1">
              <a:lnSpc>
                <a:spcPct val="100000"/>
              </a:lnSpc>
            </a:pPr>
            <a:endParaRPr lang="it-IT" sz="2800" dirty="0">
              <a:latin typeface="+mj-lt"/>
            </a:endParaRPr>
          </a:p>
          <a:p>
            <a:pPr lvl="1">
              <a:lnSpc>
                <a:spcPct val="100000"/>
              </a:lnSpc>
            </a:pPr>
            <a:endParaRPr lang="it-IT" sz="2800" dirty="0">
              <a:latin typeface="+mj-lt"/>
            </a:endParaRPr>
          </a:p>
          <a:p>
            <a:pPr lvl="1">
              <a:lnSpc>
                <a:spcPct val="100000"/>
              </a:lnSpc>
            </a:pPr>
            <a:endParaRPr lang="en-US" sz="2800" dirty="0">
              <a:latin typeface="+mj-lt"/>
            </a:endParaRPr>
          </a:p>
        </p:txBody>
      </p:sp>
      <p:pic>
        <p:nvPicPr>
          <p:cNvPr id="7" name="Graphic 6" descr="Statistics icon">
            <a:extLst>
              <a:ext uri="{FF2B5EF4-FFF2-40B4-BE49-F238E27FC236}">
                <a16:creationId xmlns:a16="http://schemas.microsoft.com/office/drawing/2014/main" id="{5340270E-0CC4-4292-AE42-BD0C772097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80592" y="4515832"/>
            <a:ext cx="2342168" cy="2342168"/>
          </a:xfrm>
          <a:prstGeom prst="rect">
            <a:avLst/>
          </a:prstGeom>
        </p:spPr>
      </p:pic>
    </p:spTree>
    <p:extLst>
      <p:ext uri="{BB962C8B-B14F-4D97-AF65-F5344CB8AC3E}">
        <p14:creationId xmlns:p14="http://schemas.microsoft.com/office/powerpoint/2010/main" val="273240237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err="1">
                <a:solidFill>
                  <a:schemeClr val="tx1"/>
                </a:solidFill>
              </a:rPr>
              <a:t>Risultati</a:t>
            </a:r>
            <a:r>
              <a:rPr lang="en-US" sz="4900" dirty="0">
                <a:solidFill>
                  <a:schemeClr val="tx1"/>
                </a:solidFill>
              </a:rPr>
              <a:t> Demo</a:t>
            </a:r>
            <a:endParaRPr lang="en-US" sz="3236" dirty="0">
              <a:solidFill>
                <a:schemeClr val="tx1"/>
              </a:solidFill>
              <a:latin typeface="Segoe UI" panose="020B0502040204020203" pitchFamily="34" charset="0"/>
            </a:endParaRPr>
          </a:p>
        </p:txBody>
      </p:sp>
      <p:graphicFrame>
        <p:nvGraphicFramePr>
          <p:cNvPr id="4" name="Tabella 4">
            <a:extLst>
              <a:ext uri="{FF2B5EF4-FFF2-40B4-BE49-F238E27FC236}">
                <a16:creationId xmlns:a16="http://schemas.microsoft.com/office/drawing/2014/main" id="{E7C04178-CCA4-48F3-B2F6-DF6CDA4C0F1E}"/>
              </a:ext>
            </a:extLst>
          </p:cNvPr>
          <p:cNvGraphicFramePr>
            <a:graphicFrameLocks noGrp="1"/>
          </p:cNvGraphicFramePr>
          <p:nvPr>
            <p:extLst>
              <p:ext uri="{D42A27DB-BD31-4B8C-83A1-F6EECF244321}">
                <p14:modId xmlns:p14="http://schemas.microsoft.com/office/powerpoint/2010/main" val="3208172643"/>
              </p:ext>
            </p:extLst>
          </p:nvPr>
        </p:nvGraphicFramePr>
        <p:xfrm>
          <a:off x="266920" y="1372769"/>
          <a:ext cx="11887088" cy="4789584"/>
        </p:xfrm>
        <a:graphic>
          <a:graphicData uri="http://schemas.openxmlformats.org/drawingml/2006/table">
            <a:tbl>
              <a:tblPr firstRow="1" bandRow="1">
                <a:tableStyleId>{5C22544A-7EE6-4342-B048-85BDC9FD1C3A}</a:tableStyleId>
              </a:tblPr>
              <a:tblGrid>
                <a:gridCol w="2631069">
                  <a:extLst>
                    <a:ext uri="{9D8B030D-6E8A-4147-A177-3AD203B41FA5}">
                      <a16:colId xmlns:a16="http://schemas.microsoft.com/office/drawing/2014/main" val="1376677119"/>
                    </a:ext>
                  </a:extLst>
                </a:gridCol>
                <a:gridCol w="1392019">
                  <a:extLst>
                    <a:ext uri="{9D8B030D-6E8A-4147-A177-3AD203B41FA5}">
                      <a16:colId xmlns:a16="http://schemas.microsoft.com/office/drawing/2014/main" val="10548753"/>
                    </a:ext>
                  </a:extLst>
                </a:gridCol>
                <a:gridCol w="1343876">
                  <a:extLst>
                    <a:ext uri="{9D8B030D-6E8A-4147-A177-3AD203B41FA5}">
                      <a16:colId xmlns:a16="http://schemas.microsoft.com/office/drawing/2014/main" val="1968162242"/>
                    </a:ext>
                  </a:extLst>
                </a:gridCol>
                <a:gridCol w="1409569">
                  <a:extLst>
                    <a:ext uri="{9D8B030D-6E8A-4147-A177-3AD203B41FA5}">
                      <a16:colId xmlns:a16="http://schemas.microsoft.com/office/drawing/2014/main" val="371512243"/>
                    </a:ext>
                  </a:extLst>
                </a:gridCol>
                <a:gridCol w="1544988">
                  <a:extLst>
                    <a:ext uri="{9D8B030D-6E8A-4147-A177-3AD203B41FA5}">
                      <a16:colId xmlns:a16="http://schemas.microsoft.com/office/drawing/2014/main" val="1630511165"/>
                    </a:ext>
                  </a:extLst>
                </a:gridCol>
                <a:gridCol w="3565567">
                  <a:extLst>
                    <a:ext uri="{9D8B030D-6E8A-4147-A177-3AD203B41FA5}">
                      <a16:colId xmlns:a16="http://schemas.microsoft.com/office/drawing/2014/main" val="2385464259"/>
                    </a:ext>
                  </a:extLst>
                </a:gridCol>
              </a:tblGrid>
              <a:tr h="693855">
                <a:tc>
                  <a:txBody>
                    <a:bodyPr/>
                    <a:lstStyle/>
                    <a:p>
                      <a:r>
                        <a:rPr lang="it-IT" b="1" i="1" dirty="0">
                          <a:effectLst/>
                        </a:rPr>
                        <a:t>Caso </a:t>
                      </a:r>
                      <a:endParaRPr lang="it-IT" dirty="0">
                        <a:effectLst/>
                      </a:endParaRPr>
                    </a:p>
                  </a:txBody>
                  <a:tcPr marL="95250" marR="95250" marT="95250" marB="95250" anchor="ct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it-IT" b="1" i="1" dirty="0">
                          <a:effectLst/>
                        </a:rPr>
                        <a:t>Costi $ con  </a:t>
                      </a:r>
                      <a:r>
                        <a:rPr lang="it-IT" b="1" i="1" dirty="0" err="1">
                          <a:effectLst/>
                        </a:rPr>
                        <a:t>csv</a:t>
                      </a:r>
                      <a:endParaRPr lang="it-IT" dirty="0">
                        <a:effectLst/>
                      </a:endParaRPr>
                    </a:p>
                  </a:txBody>
                  <a:tcPr marL="95250" marR="95250" marT="95250" marB="95250" anchor="ct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it-IT" b="1" i="1" dirty="0">
                          <a:effectLst/>
                        </a:rPr>
                        <a:t>Costi $ con  </a:t>
                      </a:r>
                      <a:r>
                        <a:rPr lang="it-IT" b="1" i="1" dirty="0" err="1">
                          <a:effectLst/>
                        </a:rPr>
                        <a:t>csv</a:t>
                      </a:r>
                      <a:r>
                        <a:rPr lang="it-IT" b="1" i="1" dirty="0">
                          <a:effectLst/>
                        </a:rPr>
                        <a:t> </a:t>
                      </a:r>
                      <a:r>
                        <a:rPr lang="it-IT" b="1" i="1" dirty="0" err="1">
                          <a:effectLst/>
                        </a:rPr>
                        <a:t>ext</a:t>
                      </a:r>
                      <a:endParaRPr lang="it-IT" dirty="0">
                        <a:effectLst/>
                      </a:endParaRPr>
                    </a:p>
                  </a:txBody>
                  <a:tcPr marL="95250" marR="95250" marT="95250" marB="95250" anchor="ctr"/>
                </a:tc>
                <a:tc>
                  <a:txBody>
                    <a:bodyPr/>
                    <a:lstStyle/>
                    <a:p>
                      <a:r>
                        <a:rPr lang="it-IT" b="1" i="1" dirty="0">
                          <a:effectLst/>
                        </a:rPr>
                        <a:t>Costi $ con  parquet</a:t>
                      </a:r>
                      <a:endParaRPr lang="it-IT" dirty="0">
                        <a:effectLst/>
                      </a:endParaRPr>
                    </a:p>
                  </a:txBody>
                  <a:tcPr marL="95250" marR="95250" marT="95250" marB="95250" anchor="ctr"/>
                </a:tc>
                <a:tc>
                  <a:txBody>
                    <a:bodyPr/>
                    <a:lstStyle/>
                    <a:p>
                      <a:r>
                        <a:rPr lang="it-IT" b="1" i="1" dirty="0">
                          <a:effectLst/>
                        </a:rPr>
                        <a:t>Costi $ con  parquet </a:t>
                      </a:r>
                      <a:r>
                        <a:rPr lang="it-IT" b="1" i="1" dirty="0" err="1">
                          <a:effectLst/>
                        </a:rPr>
                        <a:t>ext</a:t>
                      </a:r>
                      <a:endParaRPr lang="it-IT" dirty="0">
                        <a:effectLst/>
                      </a:endParaRPr>
                    </a:p>
                  </a:txBody>
                  <a:tcPr marL="95250" marR="95250" marT="95250" marB="95250" anchor="ctr"/>
                </a:tc>
                <a:tc>
                  <a:txBody>
                    <a:bodyPr/>
                    <a:lstStyle/>
                    <a:p>
                      <a:r>
                        <a:rPr lang="it-IT" b="1" i="1" dirty="0">
                          <a:effectLst/>
                        </a:rPr>
                        <a:t>Note</a:t>
                      </a:r>
                      <a:endParaRPr lang="it-IT" dirty="0">
                        <a:effectLst/>
                      </a:endParaRPr>
                    </a:p>
                  </a:txBody>
                  <a:tcPr marL="95250" marR="95250" marT="95250" marB="95250" anchor="ctr"/>
                </a:tc>
                <a:extLst>
                  <a:ext uri="{0D108BD9-81ED-4DB2-BD59-A6C34878D82A}">
                    <a16:rowId xmlns:a16="http://schemas.microsoft.com/office/drawing/2014/main" val="1490927102"/>
                  </a:ext>
                </a:extLst>
              </a:tr>
              <a:tr h="693855">
                <a:tc>
                  <a:txBody>
                    <a:bodyPr/>
                    <a:lstStyle/>
                    <a:p>
                      <a:r>
                        <a:rPr lang="en-US" sz="1500" dirty="0">
                          <a:effectLst/>
                        </a:rPr>
                        <a:t>Test 1: modello importato su CSV in Power BI (2 visuals)</a:t>
                      </a:r>
                    </a:p>
                  </a:txBody>
                  <a:tcPr marL="95250" marR="95250" marT="95250" marB="95250" anchor="ctr"/>
                </a:tc>
                <a:tc>
                  <a:txBody>
                    <a:bodyPr/>
                    <a:lstStyle/>
                    <a:p>
                      <a:r>
                        <a:rPr lang="it-IT" sz="1500" dirty="0">
                          <a:effectLst/>
                        </a:rPr>
                        <a:t>~</a:t>
                      </a:r>
                      <a:r>
                        <a:rPr lang="en-US" sz="1500" dirty="0">
                          <a:effectLst/>
                        </a:rPr>
                        <a:t>0.007 </a:t>
                      </a:r>
                      <a:r>
                        <a:rPr lang="it-IT" sz="1500" dirty="0">
                          <a:effectLst/>
                        </a:rPr>
                        <a:t> per </a:t>
                      </a:r>
                      <a:r>
                        <a:rPr lang="it-IT" sz="1500" dirty="0" err="1">
                          <a:effectLst/>
                        </a:rPr>
                        <a:t>refresh</a:t>
                      </a:r>
                      <a:endParaRPr lang="en-US" sz="1500" dirty="0">
                        <a:effectLst/>
                      </a:endParaRPr>
                    </a:p>
                  </a:txBody>
                  <a:tcPr marL="95250" marR="95250" marT="95250" marB="95250" anchor="ct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it-IT" sz="1500" b="0" i="0" u="none" strike="noStrike" kern="1200" cap="none" spc="0" normalizeH="0" baseline="0" noProof="0" dirty="0">
                          <a:ln>
                            <a:noFill/>
                          </a:ln>
                          <a:solidFill>
                            <a:srgbClr val="353535"/>
                          </a:solidFill>
                          <a:effectLst/>
                          <a:uLnTx/>
                          <a:uFillTx/>
                          <a:latin typeface="Segoe UI Semilight"/>
                          <a:ea typeface="+mn-ea"/>
                          <a:cs typeface="+mn-cs"/>
                        </a:rPr>
                        <a:t>~</a:t>
                      </a:r>
                      <a:r>
                        <a:rPr kumimoji="0" lang="en-US" sz="1500" b="0" i="0" u="none" strike="noStrike" kern="1200" cap="none" spc="0" normalizeH="0" baseline="0" noProof="0" dirty="0">
                          <a:ln>
                            <a:noFill/>
                          </a:ln>
                          <a:solidFill>
                            <a:srgbClr val="353535"/>
                          </a:solidFill>
                          <a:effectLst/>
                          <a:uLnTx/>
                          <a:uFillTx/>
                          <a:latin typeface="Segoe UI Semilight"/>
                          <a:ea typeface="+mn-ea"/>
                          <a:cs typeface="+mn-cs"/>
                        </a:rPr>
                        <a:t>0.001 </a:t>
                      </a:r>
                      <a:r>
                        <a:rPr kumimoji="0" lang="it-IT" sz="1500" b="0" i="0" u="none" strike="noStrike" kern="1200" cap="none" spc="0" normalizeH="0" baseline="0" noProof="0" dirty="0">
                          <a:ln>
                            <a:noFill/>
                          </a:ln>
                          <a:solidFill>
                            <a:srgbClr val="353535"/>
                          </a:solidFill>
                          <a:effectLst/>
                          <a:uLnTx/>
                          <a:uFillTx/>
                          <a:latin typeface="Segoe UI Semilight"/>
                          <a:ea typeface="+mn-ea"/>
                          <a:cs typeface="+mn-cs"/>
                        </a:rPr>
                        <a:t> per </a:t>
                      </a:r>
                      <a:r>
                        <a:rPr kumimoji="0" lang="it-IT" sz="1500" b="0" i="0" u="none" strike="noStrike" kern="1200" cap="none" spc="0" normalizeH="0" baseline="0" noProof="0" dirty="0" err="1">
                          <a:ln>
                            <a:noFill/>
                          </a:ln>
                          <a:solidFill>
                            <a:srgbClr val="353535"/>
                          </a:solidFill>
                          <a:effectLst/>
                          <a:uLnTx/>
                          <a:uFillTx/>
                          <a:latin typeface="Segoe UI Semilight"/>
                          <a:ea typeface="+mn-ea"/>
                          <a:cs typeface="+mn-cs"/>
                        </a:rPr>
                        <a:t>refresh</a:t>
                      </a:r>
                      <a:endParaRPr kumimoji="0" lang="en-US" sz="1500" b="0" i="0" u="none" strike="noStrike" kern="1200" cap="none" spc="0" normalizeH="0" baseline="0" noProof="0" dirty="0">
                        <a:ln>
                          <a:noFill/>
                        </a:ln>
                        <a:solidFill>
                          <a:srgbClr val="353535"/>
                        </a:solidFill>
                        <a:effectLst/>
                        <a:uLnTx/>
                        <a:uFillTx/>
                        <a:latin typeface="Segoe UI Semilight"/>
                        <a:ea typeface="+mn-ea"/>
                        <a:cs typeface="+mn-cs"/>
                      </a:endParaRPr>
                    </a:p>
                  </a:txBody>
                  <a:tcPr marL="95250" marR="95250" marT="95250" marB="95250" anchor="ct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it-IT" sz="1500" b="0" i="0" u="none" strike="noStrike" kern="1200" cap="none" spc="0" normalizeH="0" baseline="0" noProof="0" dirty="0">
                          <a:ln>
                            <a:noFill/>
                          </a:ln>
                          <a:solidFill>
                            <a:srgbClr val="353535"/>
                          </a:solidFill>
                          <a:effectLst/>
                          <a:uLnTx/>
                          <a:uFillTx/>
                          <a:latin typeface="Segoe UI Semilight"/>
                          <a:ea typeface="+mn-ea"/>
                          <a:cs typeface="+mn-cs"/>
                        </a:rPr>
                        <a:t>~</a:t>
                      </a:r>
                      <a:r>
                        <a:rPr kumimoji="0" lang="en-US" sz="1500" b="0" i="0" u="none" strike="noStrike" kern="1200" cap="none" spc="0" normalizeH="0" baseline="0" noProof="0" dirty="0">
                          <a:ln>
                            <a:noFill/>
                          </a:ln>
                          <a:solidFill>
                            <a:srgbClr val="353535"/>
                          </a:solidFill>
                          <a:effectLst/>
                          <a:uLnTx/>
                          <a:uFillTx/>
                          <a:latin typeface="Segoe UI Semilight"/>
                          <a:ea typeface="+mn-ea"/>
                          <a:cs typeface="+mn-cs"/>
                        </a:rPr>
                        <a:t>0.002 </a:t>
                      </a:r>
                      <a:r>
                        <a:rPr kumimoji="0" lang="it-IT" sz="1500" b="0" i="0" u="none" strike="noStrike" kern="1200" cap="none" spc="0" normalizeH="0" baseline="0" noProof="0" dirty="0">
                          <a:ln>
                            <a:noFill/>
                          </a:ln>
                          <a:solidFill>
                            <a:srgbClr val="353535"/>
                          </a:solidFill>
                          <a:effectLst/>
                          <a:uLnTx/>
                          <a:uFillTx/>
                          <a:latin typeface="Segoe UI Semilight"/>
                          <a:ea typeface="+mn-ea"/>
                          <a:cs typeface="+mn-cs"/>
                        </a:rPr>
                        <a:t> per </a:t>
                      </a:r>
                      <a:r>
                        <a:rPr kumimoji="0" lang="it-IT" sz="1500" b="0" i="0" u="none" strike="noStrike" kern="1200" cap="none" spc="0" normalizeH="0" baseline="0" noProof="0" dirty="0" err="1">
                          <a:ln>
                            <a:noFill/>
                          </a:ln>
                          <a:solidFill>
                            <a:srgbClr val="353535"/>
                          </a:solidFill>
                          <a:effectLst/>
                          <a:uLnTx/>
                          <a:uFillTx/>
                          <a:latin typeface="Segoe UI Semilight"/>
                          <a:ea typeface="+mn-ea"/>
                          <a:cs typeface="+mn-cs"/>
                        </a:rPr>
                        <a:t>refresh</a:t>
                      </a:r>
                      <a:endParaRPr kumimoji="0" lang="en-US" sz="1500" b="0" i="0" u="none" strike="noStrike" kern="1200" cap="none" spc="0" normalizeH="0" baseline="0" noProof="0" dirty="0">
                        <a:ln>
                          <a:noFill/>
                        </a:ln>
                        <a:solidFill>
                          <a:srgbClr val="353535"/>
                        </a:solidFill>
                        <a:effectLst/>
                        <a:uLnTx/>
                        <a:uFillTx/>
                        <a:latin typeface="Segoe UI Semilight"/>
                        <a:ea typeface="+mn-ea"/>
                        <a:cs typeface="+mn-cs"/>
                      </a:endParaRPr>
                    </a:p>
                  </a:txBody>
                  <a:tcPr marL="95250" marR="95250" marT="95250" marB="95250" anchor="ct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it-IT" sz="1500" dirty="0">
                          <a:effectLst/>
                        </a:rPr>
                        <a:t>~</a:t>
                      </a:r>
                      <a:r>
                        <a:rPr lang="en-US" sz="1500" dirty="0">
                          <a:effectLst/>
                        </a:rPr>
                        <a:t>0.0008 </a:t>
                      </a:r>
                      <a:r>
                        <a:rPr lang="it-IT" sz="1500" dirty="0">
                          <a:effectLst/>
                        </a:rPr>
                        <a:t> per </a:t>
                      </a:r>
                      <a:r>
                        <a:rPr lang="it-IT" sz="1500" dirty="0" err="1">
                          <a:effectLst/>
                        </a:rPr>
                        <a:t>refresh</a:t>
                      </a:r>
                      <a:endParaRPr lang="en-US" sz="1500" dirty="0">
                        <a:effectLst/>
                      </a:endParaRPr>
                    </a:p>
                  </a:txBody>
                  <a:tcPr marL="95250" marR="95250" marT="95250" marB="95250" anchor="ctr"/>
                </a:tc>
                <a:tc>
                  <a:txBody>
                    <a:bodyPr/>
                    <a:lstStyle/>
                    <a:p>
                      <a:r>
                        <a:rPr lang="en-US" sz="1500" dirty="0">
                          <a:effectLst/>
                        </a:rPr>
                        <a:t>Numero di visual e numero di </a:t>
                      </a:r>
                      <a:r>
                        <a:rPr lang="en-US" sz="1500" dirty="0" err="1">
                          <a:effectLst/>
                        </a:rPr>
                        <a:t>utenti</a:t>
                      </a:r>
                      <a:r>
                        <a:rPr lang="en-US" sz="1500" dirty="0">
                          <a:effectLst/>
                        </a:rPr>
                        <a:t> non </a:t>
                      </a:r>
                      <a:r>
                        <a:rPr lang="en-US" sz="1500" dirty="0" err="1">
                          <a:effectLst/>
                        </a:rPr>
                        <a:t>fanno</a:t>
                      </a:r>
                      <a:r>
                        <a:rPr lang="en-US" sz="1500" dirty="0">
                          <a:effectLst/>
                        </a:rPr>
                        <a:t> </a:t>
                      </a:r>
                      <a:r>
                        <a:rPr lang="en-US" sz="1500" dirty="0" err="1">
                          <a:effectLst/>
                        </a:rPr>
                        <a:t>aumentare</a:t>
                      </a:r>
                      <a:r>
                        <a:rPr lang="en-US" sz="1500" dirty="0">
                          <a:effectLst/>
                        </a:rPr>
                        <a:t> I costi</a:t>
                      </a:r>
                    </a:p>
                  </a:txBody>
                  <a:tcPr marL="95250" marR="95250" marT="95250" marB="95250" anchor="ctr"/>
                </a:tc>
                <a:extLst>
                  <a:ext uri="{0D108BD9-81ED-4DB2-BD59-A6C34878D82A}">
                    <a16:rowId xmlns:a16="http://schemas.microsoft.com/office/drawing/2014/main" val="3083824233"/>
                  </a:ext>
                </a:extLst>
              </a:tr>
              <a:tr h="738357">
                <a:tc>
                  <a:txBody>
                    <a:bodyPr/>
                    <a:lstStyle/>
                    <a:p>
                      <a:r>
                        <a:rPr lang="en-US" sz="1500" dirty="0">
                          <a:effectLst/>
                        </a:rPr>
                        <a:t>Test 2: modello DQ su CSV in Power BI (2 visuals - 1 </a:t>
                      </a:r>
                      <a:r>
                        <a:rPr lang="en-US" sz="1500" dirty="0" err="1">
                          <a:effectLst/>
                        </a:rPr>
                        <a:t>utente</a:t>
                      </a:r>
                      <a:r>
                        <a:rPr lang="en-US" sz="1500" dirty="0">
                          <a:effectLst/>
                        </a:rPr>
                        <a:t>)</a:t>
                      </a:r>
                    </a:p>
                  </a:txBody>
                  <a:tcPr marL="95250" marR="95250" marT="95250" marB="95250" anchor="ct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it-IT" sz="1500" dirty="0">
                          <a:effectLst/>
                        </a:rPr>
                        <a:t>~0.011 per 2 visuals/1 user</a:t>
                      </a:r>
                    </a:p>
                  </a:txBody>
                  <a:tcPr marL="95250" marR="95250" marT="95250" marB="95250" anchor="ct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it-IT" sz="1500" dirty="0">
                          <a:effectLst/>
                        </a:rPr>
                        <a:t>~0.002 per 2 visuals/1 user</a:t>
                      </a:r>
                    </a:p>
                  </a:txBody>
                  <a:tcPr marL="95250" marR="95250" marT="95250" marB="95250" anchor="ctr"/>
                </a:tc>
                <a:tc>
                  <a:txBody>
                    <a:bodyPr/>
                    <a:lstStyle/>
                    <a:p>
                      <a:r>
                        <a:rPr lang="it-IT" sz="1500" dirty="0">
                          <a:effectLst/>
                        </a:rPr>
                        <a:t>~0.001 per 2 visuals/1 user</a:t>
                      </a:r>
                    </a:p>
                  </a:txBody>
                  <a:tcPr marL="95250" marR="95250" marT="95250" marB="95250" anchor="ct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it-IT" sz="1500" dirty="0">
                          <a:effectLst/>
                        </a:rPr>
                        <a:t>~0.000075 per 2 visuals/1 user</a:t>
                      </a:r>
                    </a:p>
                  </a:txBody>
                  <a:tcPr marL="95250" marR="95250" marT="95250" marB="95250" anchor="ctr"/>
                </a:tc>
                <a:tc>
                  <a:txBody>
                    <a:bodyPr/>
                    <a:lstStyle/>
                    <a:p>
                      <a:r>
                        <a:rPr lang="en-US" sz="1500" dirty="0">
                          <a:effectLst/>
                        </a:rPr>
                        <a:t>Numero di visual e numero di </a:t>
                      </a:r>
                      <a:r>
                        <a:rPr lang="en-US" sz="1500" dirty="0" err="1">
                          <a:effectLst/>
                        </a:rPr>
                        <a:t>utenti</a:t>
                      </a:r>
                      <a:r>
                        <a:rPr lang="en-US" sz="1500" dirty="0">
                          <a:effectLst/>
                        </a:rPr>
                        <a:t> </a:t>
                      </a:r>
                      <a:r>
                        <a:rPr lang="en-US" sz="1500" dirty="0" err="1">
                          <a:effectLst/>
                        </a:rPr>
                        <a:t>fanno</a:t>
                      </a:r>
                      <a:r>
                        <a:rPr lang="en-US" sz="1500" dirty="0">
                          <a:effectLst/>
                        </a:rPr>
                        <a:t> </a:t>
                      </a:r>
                      <a:r>
                        <a:rPr lang="en-US" sz="1500" dirty="0" err="1">
                          <a:effectLst/>
                        </a:rPr>
                        <a:t>aumentare</a:t>
                      </a:r>
                      <a:r>
                        <a:rPr lang="en-US" sz="1500" dirty="0">
                          <a:effectLst/>
                        </a:rPr>
                        <a:t> I costi</a:t>
                      </a:r>
                    </a:p>
                  </a:txBody>
                  <a:tcPr marL="95250" marR="95250" marT="95250" marB="95250" anchor="ctr"/>
                </a:tc>
                <a:extLst>
                  <a:ext uri="{0D108BD9-81ED-4DB2-BD59-A6C34878D82A}">
                    <a16:rowId xmlns:a16="http://schemas.microsoft.com/office/drawing/2014/main" val="2194585603"/>
                  </a:ext>
                </a:extLst>
              </a:tr>
              <a:tr h="693855">
                <a:tc>
                  <a:txBody>
                    <a:bodyPr/>
                    <a:lstStyle/>
                    <a:p>
                      <a:r>
                        <a:rPr lang="en-US" sz="1500" dirty="0">
                          <a:solidFill>
                            <a:srgbClr val="FF0000"/>
                          </a:solidFill>
                          <a:effectLst/>
                        </a:rPr>
                        <a:t>Test 3: modello DQ su CSV in Power BI (2 visuals - 1 </a:t>
                      </a:r>
                      <a:r>
                        <a:rPr lang="en-US" sz="1500" dirty="0" err="1">
                          <a:solidFill>
                            <a:srgbClr val="FF0000"/>
                          </a:solidFill>
                          <a:effectLst/>
                        </a:rPr>
                        <a:t>utente</a:t>
                      </a:r>
                      <a:r>
                        <a:rPr lang="en-US" sz="1500" dirty="0">
                          <a:solidFill>
                            <a:srgbClr val="FF0000"/>
                          </a:solidFill>
                          <a:effectLst/>
                        </a:rPr>
                        <a:t>)  </a:t>
                      </a:r>
                      <a:r>
                        <a:rPr lang="en-US" sz="1500" dirty="0" err="1">
                          <a:solidFill>
                            <a:srgbClr val="FF0000"/>
                          </a:solidFill>
                          <a:effectLst/>
                        </a:rPr>
                        <a:t>filtrando</a:t>
                      </a:r>
                      <a:r>
                        <a:rPr lang="en-US" sz="1500" dirty="0">
                          <a:solidFill>
                            <a:srgbClr val="FF0000"/>
                          </a:solidFill>
                          <a:effectLst/>
                        </a:rPr>
                        <a:t> con lo slicer</a:t>
                      </a:r>
                    </a:p>
                  </a:txBody>
                  <a:tcPr marL="95250" marR="95250" marT="95250" marB="95250" anchor="ct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it-IT" sz="1500" dirty="0">
                          <a:solidFill>
                            <a:srgbClr val="FF0000"/>
                          </a:solidFill>
                          <a:effectLst/>
                        </a:rPr>
                        <a:t>~0.011 per 2 visuals/1 user</a:t>
                      </a:r>
                    </a:p>
                  </a:txBody>
                  <a:tcPr marL="95250" marR="95250" marT="95250" marB="95250" anchor="ct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it-IT" sz="1500" dirty="0">
                          <a:solidFill>
                            <a:srgbClr val="FF0000"/>
                          </a:solidFill>
                          <a:effectLst/>
                        </a:rPr>
                        <a:t>~0.002 per 2 visuals/1 user</a:t>
                      </a:r>
                    </a:p>
                  </a:txBody>
                  <a:tcPr marL="95250" marR="95250" marT="95250" marB="95250" anchor="ctr"/>
                </a:tc>
                <a:tc>
                  <a:txBody>
                    <a:bodyPr/>
                    <a:lstStyle/>
                    <a:p>
                      <a:r>
                        <a:rPr lang="it-IT" sz="1500" dirty="0">
                          <a:solidFill>
                            <a:srgbClr val="FF0000"/>
                          </a:solidFill>
                          <a:effectLst/>
                        </a:rPr>
                        <a:t>~0.001 per 2 visuals/1 user</a:t>
                      </a:r>
                    </a:p>
                  </a:txBody>
                  <a:tcPr marL="95250" marR="95250" marT="95250" marB="95250" anchor="ct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it-IT" sz="1500" dirty="0">
                          <a:solidFill>
                            <a:srgbClr val="FF0000"/>
                          </a:solidFill>
                          <a:effectLst/>
                        </a:rPr>
                        <a:t>~0.000075 per 2 visuals/1 user</a:t>
                      </a:r>
                    </a:p>
                  </a:txBody>
                  <a:tcPr marL="95250" marR="95250" marT="95250" marB="95250" anchor="ctr"/>
                </a:tc>
                <a:tc>
                  <a:txBody>
                    <a:bodyPr/>
                    <a:lstStyle/>
                    <a:p>
                      <a:r>
                        <a:rPr lang="en-US" sz="1500" dirty="0">
                          <a:effectLst/>
                        </a:rPr>
                        <a:t>Numero di visual e numero di </a:t>
                      </a:r>
                      <a:r>
                        <a:rPr lang="en-US" sz="1500" dirty="0" err="1">
                          <a:effectLst/>
                        </a:rPr>
                        <a:t>utenti</a:t>
                      </a:r>
                      <a:r>
                        <a:rPr lang="en-US" sz="1500" dirty="0">
                          <a:effectLst/>
                        </a:rPr>
                        <a:t> </a:t>
                      </a:r>
                      <a:r>
                        <a:rPr lang="en-US" sz="1500" dirty="0" err="1">
                          <a:effectLst/>
                        </a:rPr>
                        <a:t>fanno</a:t>
                      </a:r>
                      <a:r>
                        <a:rPr lang="en-US" sz="1500" dirty="0">
                          <a:effectLst/>
                        </a:rPr>
                        <a:t> </a:t>
                      </a:r>
                      <a:r>
                        <a:rPr lang="en-US" sz="1500" dirty="0" err="1">
                          <a:effectLst/>
                        </a:rPr>
                        <a:t>aumentare</a:t>
                      </a:r>
                      <a:r>
                        <a:rPr lang="en-US" sz="1500" dirty="0">
                          <a:effectLst/>
                        </a:rPr>
                        <a:t> I costi</a:t>
                      </a:r>
                    </a:p>
                  </a:txBody>
                  <a:tcPr marL="95250" marR="95250" marT="95250" marB="95250" anchor="ctr"/>
                </a:tc>
                <a:extLst>
                  <a:ext uri="{0D108BD9-81ED-4DB2-BD59-A6C34878D82A}">
                    <a16:rowId xmlns:a16="http://schemas.microsoft.com/office/drawing/2014/main" val="1272687891"/>
                  </a:ext>
                </a:extLst>
              </a:tr>
              <a:tr h="693855">
                <a:tc>
                  <a:txBody>
                    <a:bodyPr/>
                    <a:lstStyle/>
                    <a:p>
                      <a:r>
                        <a:rPr lang="en-US" sz="1500" dirty="0">
                          <a:effectLst/>
                        </a:rPr>
                        <a:t>Test 4: modello DQ su CSV in Power BI (2 visuals - 1 </a:t>
                      </a:r>
                      <a:r>
                        <a:rPr lang="en-US" sz="1500" dirty="0" err="1">
                          <a:effectLst/>
                        </a:rPr>
                        <a:t>utente</a:t>
                      </a:r>
                      <a:r>
                        <a:rPr lang="en-US" sz="1500" dirty="0">
                          <a:effectLst/>
                        </a:rPr>
                        <a:t>)  </a:t>
                      </a:r>
                      <a:r>
                        <a:rPr lang="en-US" sz="1500" dirty="0" err="1">
                          <a:effectLst/>
                        </a:rPr>
                        <a:t>aggregando</a:t>
                      </a:r>
                      <a:endParaRPr lang="en-US" sz="1500" dirty="0">
                        <a:effectLst/>
                      </a:endParaRPr>
                    </a:p>
                  </a:txBody>
                  <a:tcPr marL="95250" marR="95250" marT="95250" marB="95250" anchor="ct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it-IT" sz="1500" dirty="0">
                          <a:solidFill>
                            <a:srgbClr val="FF0000"/>
                          </a:solidFill>
                          <a:effectLst/>
                        </a:rPr>
                        <a:t>~0.011 per 2 visuals/1 user</a:t>
                      </a:r>
                    </a:p>
                  </a:txBody>
                  <a:tcPr marL="95250" marR="95250" marT="95250" marB="95250" anchor="ct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it-IT" sz="1500" dirty="0">
                          <a:solidFill>
                            <a:srgbClr val="FF0000"/>
                          </a:solidFill>
                          <a:effectLst/>
                        </a:rPr>
                        <a:t>~0.002 per 2 visuals/1 user</a:t>
                      </a:r>
                    </a:p>
                  </a:txBody>
                  <a:tcPr marL="95250" marR="95250" marT="95250" marB="95250" anchor="ctr"/>
                </a:tc>
                <a:tc>
                  <a:txBody>
                    <a:bodyPr/>
                    <a:lstStyle/>
                    <a:p>
                      <a:r>
                        <a:rPr lang="it-IT" sz="1500" dirty="0">
                          <a:solidFill>
                            <a:srgbClr val="FF0000"/>
                          </a:solidFill>
                          <a:effectLst/>
                        </a:rPr>
                        <a:t>~0.001 per 2 visuals/1 user</a:t>
                      </a:r>
                    </a:p>
                  </a:txBody>
                  <a:tcPr marL="95250" marR="95250" marT="95250" marB="95250" anchor="ct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it-IT" sz="1500" dirty="0">
                          <a:solidFill>
                            <a:srgbClr val="FF0000"/>
                          </a:solidFill>
                          <a:effectLst/>
                        </a:rPr>
                        <a:t>~0.000075 per 2 visuals/1 user</a:t>
                      </a:r>
                    </a:p>
                  </a:txBody>
                  <a:tcPr marL="95250" marR="95250" marT="95250" marB="95250" anchor="ctr"/>
                </a:tc>
                <a:tc>
                  <a:txBody>
                    <a:bodyPr/>
                    <a:lstStyle/>
                    <a:p>
                      <a:r>
                        <a:rPr lang="en-US" sz="1500" dirty="0">
                          <a:effectLst/>
                        </a:rPr>
                        <a:t>Numero di visual e numero di </a:t>
                      </a:r>
                      <a:r>
                        <a:rPr lang="en-US" sz="1500" dirty="0" err="1">
                          <a:effectLst/>
                        </a:rPr>
                        <a:t>utenti</a:t>
                      </a:r>
                      <a:r>
                        <a:rPr lang="en-US" sz="1500" dirty="0">
                          <a:effectLst/>
                        </a:rPr>
                        <a:t> </a:t>
                      </a:r>
                      <a:r>
                        <a:rPr lang="en-US" sz="1500" dirty="0" err="1">
                          <a:effectLst/>
                        </a:rPr>
                        <a:t>fanno</a:t>
                      </a:r>
                      <a:r>
                        <a:rPr lang="en-US" sz="1500" dirty="0">
                          <a:effectLst/>
                        </a:rPr>
                        <a:t> </a:t>
                      </a:r>
                      <a:r>
                        <a:rPr lang="en-US" sz="1500" dirty="0" err="1">
                          <a:effectLst/>
                        </a:rPr>
                        <a:t>aumentare</a:t>
                      </a:r>
                      <a:r>
                        <a:rPr lang="en-US" sz="1500" dirty="0">
                          <a:effectLst/>
                        </a:rPr>
                        <a:t> i costi</a:t>
                      </a:r>
                    </a:p>
                  </a:txBody>
                  <a:tcPr marL="95250" marR="95250" marT="95250" marB="95250" anchor="ctr"/>
                </a:tc>
                <a:extLst>
                  <a:ext uri="{0D108BD9-81ED-4DB2-BD59-A6C34878D82A}">
                    <a16:rowId xmlns:a16="http://schemas.microsoft.com/office/drawing/2014/main" val="1558553947"/>
                  </a:ext>
                </a:extLst>
              </a:tr>
              <a:tr h="693855">
                <a:tc>
                  <a:txBody>
                    <a:bodyPr/>
                    <a:lstStyle/>
                    <a:p>
                      <a:r>
                        <a:rPr lang="en-US" sz="1500" dirty="0">
                          <a:effectLst/>
                        </a:rPr>
                        <a:t>Test 5: modello DQ su CSV in Power BI (2 visuals - 1 </a:t>
                      </a:r>
                      <a:r>
                        <a:rPr lang="en-US" sz="1500" dirty="0" err="1">
                          <a:effectLst/>
                        </a:rPr>
                        <a:t>utente</a:t>
                      </a:r>
                      <a:r>
                        <a:rPr lang="en-US" sz="1500" dirty="0">
                          <a:effectLst/>
                        </a:rPr>
                        <a:t>)  </a:t>
                      </a:r>
                      <a:r>
                        <a:rPr lang="en-US" sz="1500" dirty="0" err="1">
                          <a:effectLst/>
                        </a:rPr>
                        <a:t>aggregando</a:t>
                      </a:r>
                      <a:r>
                        <a:rPr lang="en-US" sz="1500" dirty="0">
                          <a:effectLst/>
                        </a:rPr>
                        <a:t> in memory</a:t>
                      </a:r>
                    </a:p>
                  </a:txBody>
                  <a:tcPr marL="95250" marR="95250" marT="95250" marB="95250" anchor="ct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it-IT" sz="1500" kern="1200" dirty="0">
                          <a:solidFill>
                            <a:schemeClr val="dk1"/>
                          </a:solidFill>
                          <a:effectLst/>
                          <a:latin typeface="+mn-lt"/>
                          <a:ea typeface="+mn-ea"/>
                          <a:cs typeface="+mn-cs"/>
                        </a:rPr>
                        <a:t>~0.0062 per 2 visuals/1 user</a:t>
                      </a:r>
                    </a:p>
                  </a:txBody>
                  <a:tcPr marL="95250" marR="95250" marT="95250" marB="95250" anchor="ct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it-IT" sz="1500" b="0" i="0" u="none" strike="noStrike" kern="1200" cap="none" spc="0" normalizeH="0" baseline="0" noProof="0" dirty="0">
                          <a:ln>
                            <a:noFill/>
                          </a:ln>
                          <a:solidFill>
                            <a:srgbClr val="353535"/>
                          </a:solidFill>
                          <a:effectLst/>
                          <a:uLnTx/>
                          <a:uFillTx/>
                          <a:latin typeface="+mn-lt"/>
                          <a:ea typeface="+mn-ea"/>
                          <a:cs typeface="+mn-cs"/>
                        </a:rPr>
                        <a:t>~</a:t>
                      </a:r>
                      <a:r>
                        <a:rPr kumimoji="0" lang="en-US" sz="1500" b="0" i="0" u="none" strike="noStrike" kern="1200" cap="none" spc="0" normalizeH="0" baseline="0" noProof="0" dirty="0">
                          <a:ln>
                            <a:noFill/>
                          </a:ln>
                          <a:solidFill>
                            <a:srgbClr val="353535"/>
                          </a:solidFill>
                          <a:effectLst/>
                          <a:uLnTx/>
                          <a:uFillTx/>
                          <a:latin typeface="+mn-lt"/>
                          <a:ea typeface="+mn-ea"/>
                          <a:cs typeface="+mn-cs"/>
                        </a:rPr>
                        <a:t>0.00095 </a:t>
                      </a:r>
                      <a:r>
                        <a:rPr kumimoji="0" lang="it-IT" sz="1500" b="0" i="0" u="none" strike="noStrike" kern="1200" cap="none" spc="0" normalizeH="0" baseline="0" noProof="0" dirty="0">
                          <a:ln>
                            <a:noFill/>
                          </a:ln>
                          <a:solidFill>
                            <a:srgbClr val="353535"/>
                          </a:solidFill>
                          <a:effectLst/>
                          <a:uLnTx/>
                          <a:uFillTx/>
                          <a:latin typeface="+mn-lt"/>
                          <a:ea typeface="+mn-ea"/>
                          <a:cs typeface="+mn-cs"/>
                        </a:rPr>
                        <a:t> per </a:t>
                      </a:r>
                      <a:r>
                        <a:rPr kumimoji="0" lang="it-IT" sz="1500" b="0" i="0" u="none" strike="noStrike" kern="1200" cap="none" spc="0" normalizeH="0" baseline="0" noProof="0" dirty="0" err="1">
                          <a:ln>
                            <a:noFill/>
                          </a:ln>
                          <a:solidFill>
                            <a:srgbClr val="353535"/>
                          </a:solidFill>
                          <a:effectLst/>
                          <a:uLnTx/>
                          <a:uFillTx/>
                          <a:latin typeface="+mn-lt"/>
                          <a:ea typeface="+mn-ea"/>
                          <a:cs typeface="+mn-cs"/>
                        </a:rPr>
                        <a:t>refresh</a:t>
                      </a:r>
                      <a:endParaRPr kumimoji="0" lang="en-US" sz="1500" b="0" i="0" u="none" strike="noStrike" kern="1200" cap="none" spc="0" normalizeH="0" baseline="0" noProof="0" dirty="0">
                        <a:ln>
                          <a:noFill/>
                        </a:ln>
                        <a:solidFill>
                          <a:srgbClr val="353535"/>
                        </a:solidFill>
                        <a:effectLst/>
                        <a:uLnTx/>
                        <a:uFillTx/>
                        <a:latin typeface="+mn-lt"/>
                        <a:ea typeface="+mn-ea"/>
                        <a:cs typeface="+mn-cs"/>
                      </a:endParaRPr>
                    </a:p>
                  </a:txBody>
                  <a:tcPr marL="95250" marR="95250" marT="95250" marB="95250" anchor="ct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it-IT" sz="1500" b="0" i="0" u="none" strike="noStrike" kern="1200" cap="none" spc="0" normalizeH="0" baseline="0" noProof="0" dirty="0">
                          <a:ln>
                            <a:noFill/>
                          </a:ln>
                          <a:solidFill>
                            <a:srgbClr val="353535"/>
                          </a:solidFill>
                          <a:effectLst/>
                          <a:uLnTx/>
                          <a:uFillTx/>
                          <a:latin typeface="+mn-lt"/>
                          <a:ea typeface="+mn-ea"/>
                          <a:cs typeface="+mn-cs"/>
                        </a:rPr>
                        <a:t>~</a:t>
                      </a:r>
                      <a:r>
                        <a:rPr kumimoji="0" lang="en-US" sz="1500" b="0" i="0" u="none" strike="noStrike" kern="1200" cap="none" spc="0" normalizeH="0" baseline="0" noProof="0" dirty="0">
                          <a:ln>
                            <a:noFill/>
                          </a:ln>
                          <a:solidFill>
                            <a:srgbClr val="353535"/>
                          </a:solidFill>
                          <a:effectLst/>
                          <a:uLnTx/>
                          <a:uFillTx/>
                          <a:latin typeface="+mn-lt"/>
                          <a:ea typeface="+mn-ea"/>
                          <a:cs typeface="+mn-cs"/>
                        </a:rPr>
                        <a:t>0.00053 </a:t>
                      </a:r>
                      <a:r>
                        <a:rPr kumimoji="0" lang="it-IT" sz="1500" b="0" i="0" u="none" strike="noStrike" kern="1200" cap="none" spc="0" normalizeH="0" baseline="0" noProof="0" dirty="0">
                          <a:ln>
                            <a:noFill/>
                          </a:ln>
                          <a:solidFill>
                            <a:srgbClr val="353535"/>
                          </a:solidFill>
                          <a:effectLst/>
                          <a:uLnTx/>
                          <a:uFillTx/>
                          <a:latin typeface="+mn-lt"/>
                          <a:ea typeface="+mn-ea"/>
                          <a:cs typeface="+mn-cs"/>
                        </a:rPr>
                        <a:t> per </a:t>
                      </a:r>
                      <a:r>
                        <a:rPr kumimoji="0" lang="it-IT" sz="1500" b="0" i="0" u="none" strike="noStrike" kern="1200" cap="none" spc="0" normalizeH="0" baseline="0" noProof="0" dirty="0" err="1">
                          <a:ln>
                            <a:noFill/>
                          </a:ln>
                          <a:solidFill>
                            <a:srgbClr val="353535"/>
                          </a:solidFill>
                          <a:effectLst/>
                          <a:uLnTx/>
                          <a:uFillTx/>
                          <a:latin typeface="+mn-lt"/>
                          <a:ea typeface="+mn-ea"/>
                          <a:cs typeface="+mn-cs"/>
                        </a:rPr>
                        <a:t>refresh</a:t>
                      </a:r>
                      <a:endParaRPr kumimoji="0" lang="en-US" sz="1500" b="0" i="0" u="none" strike="noStrike" kern="1200" cap="none" spc="0" normalizeH="0" baseline="0" noProof="0" dirty="0">
                        <a:ln>
                          <a:noFill/>
                        </a:ln>
                        <a:solidFill>
                          <a:srgbClr val="353535"/>
                        </a:solidFill>
                        <a:effectLst/>
                        <a:uLnTx/>
                        <a:uFillTx/>
                        <a:latin typeface="+mn-lt"/>
                        <a:ea typeface="+mn-ea"/>
                        <a:cs typeface="+mn-cs"/>
                      </a:endParaRPr>
                    </a:p>
                  </a:txBody>
                  <a:tcPr marL="95250" marR="95250" marT="95250" marB="95250" anchor="ct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it-IT" sz="1500" dirty="0">
                          <a:effectLst/>
                        </a:rPr>
                        <a:t>~</a:t>
                      </a:r>
                      <a:r>
                        <a:rPr lang="en-US" sz="1500" dirty="0">
                          <a:effectLst/>
                        </a:rPr>
                        <a:t>0.00003 </a:t>
                      </a:r>
                      <a:r>
                        <a:rPr lang="it-IT" sz="1500" dirty="0">
                          <a:effectLst/>
                        </a:rPr>
                        <a:t> per </a:t>
                      </a:r>
                      <a:r>
                        <a:rPr lang="it-IT" sz="1500" dirty="0" err="1">
                          <a:effectLst/>
                        </a:rPr>
                        <a:t>refresh</a:t>
                      </a:r>
                      <a:endParaRPr lang="en-US" sz="1500" dirty="0">
                        <a:effectLst/>
                      </a:endParaRPr>
                    </a:p>
                  </a:txBody>
                  <a:tcPr marL="95250" marR="95250" marT="95250" marB="95250" anchor="ctr"/>
                </a:tc>
                <a:tc>
                  <a:txBody>
                    <a:bodyPr/>
                    <a:lstStyle/>
                    <a:p>
                      <a:r>
                        <a:rPr lang="en-US" sz="1500" dirty="0">
                          <a:effectLst/>
                        </a:rPr>
                        <a:t>Numero di visual e numero di </a:t>
                      </a:r>
                      <a:r>
                        <a:rPr lang="en-US" sz="1500" dirty="0" err="1">
                          <a:effectLst/>
                        </a:rPr>
                        <a:t>utenti</a:t>
                      </a:r>
                      <a:r>
                        <a:rPr lang="en-US" sz="1500" dirty="0">
                          <a:effectLst/>
                        </a:rPr>
                        <a:t> non </a:t>
                      </a:r>
                      <a:r>
                        <a:rPr lang="en-US" sz="1500" dirty="0" err="1">
                          <a:effectLst/>
                        </a:rPr>
                        <a:t>fanno</a:t>
                      </a:r>
                      <a:r>
                        <a:rPr lang="en-US" sz="1500" dirty="0">
                          <a:effectLst/>
                        </a:rPr>
                        <a:t> </a:t>
                      </a:r>
                      <a:r>
                        <a:rPr lang="en-US" sz="1500" dirty="0" err="1">
                          <a:effectLst/>
                        </a:rPr>
                        <a:t>aumentare</a:t>
                      </a:r>
                      <a:r>
                        <a:rPr lang="en-US" sz="1500" dirty="0">
                          <a:effectLst/>
                        </a:rPr>
                        <a:t> i costi</a:t>
                      </a:r>
                    </a:p>
                  </a:txBody>
                  <a:tcPr marL="95250" marR="95250" marT="95250" marB="95250" anchor="ctr"/>
                </a:tc>
                <a:extLst>
                  <a:ext uri="{0D108BD9-81ED-4DB2-BD59-A6C34878D82A}">
                    <a16:rowId xmlns:a16="http://schemas.microsoft.com/office/drawing/2014/main" val="126391289"/>
                  </a:ext>
                </a:extLst>
              </a:tr>
            </a:tbl>
          </a:graphicData>
        </a:graphic>
      </p:graphicFrame>
    </p:spTree>
    <p:extLst>
      <p:ext uri="{BB962C8B-B14F-4D97-AF65-F5344CB8AC3E}">
        <p14:creationId xmlns:p14="http://schemas.microsoft.com/office/powerpoint/2010/main" val="139178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442451" y="1265059"/>
            <a:ext cx="9808511" cy="5105400"/>
          </a:xfrm>
        </p:spPr>
        <p:txBody>
          <a:bodyPr/>
          <a:lstStyle/>
          <a:p>
            <a:pPr>
              <a:buClr>
                <a:schemeClr val="tx1"/>
              </a:buClr>
            </a:pPr>
            <a:r>
              <a:rPr lang="it-IT" sz="1900" dirty="0"/>
              <a:t>Consulente e formatore in ambito business intelligence, business analytics e data mining</a:t>
            </a:r>
          </a:p>
          <a:p>
            <a:pPr>
              <a:buClr>
                <a:schemeClr val="tx1"/>
              </a:buClr>
            </a:pPr>
            <a:r>
              <a:rPr lang="it-IT" sz="1900" dirty="0"/>
              <a:t>Dal 2017 mi occupo della modern data warehouse con prodotti Azure: Synapse, Azure Data Factory, Stream Analytics, Data Lake</a:t>
            </a:r>
          </a:p>
          <a:p>
            <a:pPr>
              <a:buClr>
                <a:schemeClr val="tx1"/>
              </a:buClr>
            </a:pPr>
            <a:r>
              <a:rPr lang="it-IT" sz="1900" dirty="0"/>
              <a:t>Dal 2002 le attività principali sono legate alla progettazione di data warehouse relazionale e alla progettazione multidimensionale con strumenti Microsoft.</a:t>
            </a:r>
          </a:p>
          <a:p>
            <a:pPr>
              <a:buClr>
                <a:schemeClr val="tx1"/>
              </a:buClr>
            </a:pPr>
            <a:r>
              <a:rPr lang="it-IT" sz="1900" dirty="0"/>
              <a:t>Docente all'Università di Pordenone nel corso Architetture Big Data e DWH: Tecniche di modellazione del dato </a:t>
            </a:r>
          </a:p>
          <a:p>
            <a:pPr>
              <a:buClr>
                <a:schemeClr val="tx1"/>
              </a:buClr>
            </a:pPr>
            <a:r>
              <a:rPr lang="it-IT" sz="1900" dirty="0"/>
              <a:t>Community Lead di 1nn0va (www.innovazionefvg.net)</a:t>
            </a:r>
          </a:p>
          <a:p>
            <a:pPr>
              <a:buClr>
                <a:schemeClr val="tx1"/>
              </a:buClr>
            </a:pPr>
            <a:r>
              <a:rPr lang="it-IT" sz="1900" dirty="0"/>
              <a:t>MCP, MCSA, MCSE, MCT SQL Server</a:t>
            </a:r>
          </a:p>
          <a:p>
            <a:pPr>
              <a:buClr>
                <a:schemeClr val="tx1"/>
              </a:buClr>
            </a:pPr>
            <a:r>
              <a:rPr lang="it-IT" sz="1900" dirty="0"/>
              <a:t>dal 2014 MVP per SQL Server e relatore in diverse conferenze sul tema.</a:t>
            </a:r>
          </a:p>
          <a:p>
            <a:pPr lvl="1">
              <a:buClr>
                <a:schemeClr val="tx1"/>
              </a:buClr>
            </a:pPr>
            <a:r>
              <a:rPr lang="it-IT" sz="1900" dirty="0"/>
              <a:t>info@marcopozzan.it</a:t>
            </a:r>
          </a:p>
          <a:p>
            <a:pPr lvl="1">
              <a:buClr>
                <a:schemeClr val="tx1"/>
              </a:buClr>
            </a:pPr>
            <a:r>
              <a:rPr lang="it-IT" sz="1900" dirty="0"/>
              <a:t>@marcopozzan.it</a:t>
            </a:r>
          </a:p>
          <a:p>
            <a:pPr lvl="1">
              <a:buClr>
                <a:schemeClr val="tx1"/>
              </a:buClr>
            </a:pPr>
            <a:r>
              <a:rPr lang="it-IT" sz="1900" dirty="0"/>
              <a:t>www.marcopozzan.it	</a:t>
            </a:r>
          </a:p>
          <a:p>
            <a:pPr lvl="1">
              <a:buClr>
                <a:schemeClr val="tx1"/>
              </a:buClr>
            </a:pPr>
            <a:r>
              <a:rPr lang="it-IT" sz="1900" dirty="0"/>
              <a:t>http://www.scoop.it/u/marco-pozzan</a:t>
            </a:r>
          </a:p>
          <a:p>
            <a:pPr lvl="1">
              <a:buClr>
                <a:schemeClr val="tx1"/>
              </a:buClr>
            </a:pPr>
            <a:r>
              <a:rPr lang="it-IT" sz="1900" dirty="0"/>
              <a:t>http://paper.li/marcopozzan/1422524394</a:t>
            </a:r>
            <a:endParaRPr lang="en-US" sz="1900" dirty="0"/>
          </a:p>
        </p:txBody>
      </p:sp>
      <p:pic>
        <p:nvPicPr>
          <p:cNvPr id="10" name="Picture 9">
            <a:extLst>
              <a:ext uri="{FF2B5EF4-FFF2-40B4-BE49-F238E27FC236}">
                <a16:creationId xmlns:a16="http://schemas.microsoft.com/office/drawing/2014/main" id="{3206956C-7727-4075-BA94-552C685C2E8D}"/>
              </a:ext>
            </a:extLst>
          </p:cNvPr>
          <p:cNvPicPr>
            <a:picLocks noChangeAspect="1"/>
          </p:cNvPicPr>
          <p:nvPr/>
        </p:nvPicPr>
        <p:blipFill>
          <a:blip r:embed="rId3"/>
          <a:stretch>
            <a:fillRect/>
          </a:stretch>
        </p:blipFill>
        <p:spPr>
          <a:xfrm>
            <a:off x="10341642" y="1272952"/>
            <a:ext cx="1611897" cy="1581195"/>
          </a:xfrm>
          <a:prstGeom prst="rect">
            <a:avLst/>
          </a:prstGeom>
        </p:spPr>
      </p:pic>
      <p:pic>
        <p:nvPicPr>
          <p:cNvPr id="11" name="Picture 10">
            <a:extLst>
              <a:ext uri="{FF2B5EF4-FFF2-40B4-BE49-F238E27FC236}">
                <a16:creationId xmlns:a16="http://schemas.microsoft.com/office/drawing/2014/main" id="{85719512-BED0-475D-BC25-CCF1F12AAB9D}"/>
              </a:ext>
            </a:extLst>
          </p:cNvPr>
          <p:cNvPicPr>
            <a:picLocks noChangeAspect="1"/>
          </p:cNvPicPr>
          <p:nvPr/>
        </p:nvPicPr>
        <p:blipFill>
          <a:blip r:embed="rId4"/>
          <a:stretch>
            <a:fillRect/>
          </a:stretch>
        </p:blipFill>
        <p:spPr>
          <a:xfrm>
            <a:off x="10693848" y="5581466"/>
            <a:ext cx="1368322" cy="981307"/>
          </a:xfrm>
          <a:prstGeom prst="rect">
            <a:avLst/>
          </a:prstGeom>
        </p:spPr>
      </p:pic>
      <p:pic>
        <p:nvPicPr>
          <p:cNvPr id="12" name="Picture 11">
            <a:extLst>
              <a:ext uri="{FF2B5EF4-FFF2-40B4-BE49-F238E27FC236}">
                <a16:creationId xmlns:a16="http://schemas.microsoft.com/office/drawing/2014/main" id="{D6CBA482-35D5-40C5-B2AD-BB2863D3FC91}"/>
              </a:ext>
            </a:extLst>
          </p:cNvPr>
          <p:cNvPicPr>
            <a:picLocks noChangeAspect="1"/>
          </p:cNvPicPr>
          <p:nvPr/>
        </p:nvPicPr>
        <p:blipFill>
          <a:blip r:embed="rId5"/>
          <a:stretch>
            <a:fillRect/>
          </a:stretch>
        </p:blipFill>
        <p:spPr>
          <a:xfrm>
            <a:off x="10651198" y="4712746"/>
            <a:ext cx="1410970" cy="706942"/>
          </a:xfrm>
          <a:prstGeom prst="rect">
            <a:avLst/>
          </a:prstGeom>
        </p:spPr>
      </p:pic>
      <p:pic>
        <p:nvPicPr>
          <p:cNvPr id="13" name="Picture 12">
            <a:extLst>
              <a:ext uri="{FF2B5EF4-FFF2-40B4-BE49-F238E27FC236}">
                <a16:creationId xmlns:a16="http://schemas.microsoft.com/office/drawing/2014/main" id="{846C9FA4-919C-4762-BDE4-053373A079E2}"/>
              </a:ext>
            </a:extLst>
          </p:cNvPr>
          <p:cNvPicPr>
            <a:picLocks noChangeAspect="1"/>
          </p:cNvPicPr>
          <p:nvPr/>
        </p:nvPicPr>
        <p:blipFill>
          <a:blip r:embed="rId6"/>
          <a:stretch>
            <a:fillRect/>
          </a:stretch>
        </p:blipFill>
        <p:spPr>
          <a:xfrm>
            <a:off x="10262932" y="3073905"/>
            <a:ext cx="1769316" cy="543421"/>
          </a:xfrm>
          <a:prstGeom prst="rect">
            <a:avLst/>
          </a:prstGeom>
        </p:spPr>
      </p:pic>
      <p:pic>
        <p:nvPicPr>
          <p:cNvPr id="14" name="Picture 13">
            <a:extLst>
              <a:ext uri="{FF2B5EF4-FFF2-40B4-BE49-F238E27FC236}">
                <a16:creationId xmlns:a16="http://schemas.microsoft.com/office/drawing/2014/main" id="{E14E6BF6-719E-45A9-8657-C21FB5721F75}"/>
              </a:ext>
            </a:extLst>
          </p:cNvPr>
          <p:cNvPicPr>
            <a:picLocks noChangeAspect="1"/>
          </p:cNvPicPr>
          <p:nvPr/>
        </p:nvPicPr>
        <p:blipFill>
          <a:blip r:embed="rId7"/>
          <a:stretch>
            <a:fillRect/>
          </a:stretch>
        </p:blipFill>
        <p:spPr>
          <a:xfrm>
            <a:off x="10651198" y="3780016"/>
            <a:ext cx="1410970" cy="692659"/>
          </a:xfrm>
          <a:prstGeom prst="rect">
            <a:avLst/>
          </a:prstGeom>
        </p:spPr>
      </p:pic>
      <p:pic>
        <p:nvPicPr>
          <p:cNvPr id="15" name="Picture 14">
            <a:extLst>
              <a:ext uri="{FF2B5EF4-FFF2-40B4-BE49-F238E27FC236}">
                <a16:creationId xmlns:a16="http://schemas.microsoft.com/office/drawing/2014/main" id="{D0216830-C22C-483D-B9C1-CD99007DE4DF}"/>
              </a:ext>
            </a:extLst>
          </p:cNvPr>
          <p:cNvPicPr>
            <a:picLocks noChangeAspect="1"/>
          </p:cNvPicPr>
          <p:nvPr/>
        </p:nvPicPr>
        <p:blipFill>
          <a:blip r:embed="rId8"/>
          <a:stretch>
            <a:fillRect/>
          </a:stretch>
        </p:blipFill>
        <p:spPr>
          <a:xfrm>
            <a:off x="9304258" y="3779104"/>
            <a:ext cx="1283779" cy="1222158"/>
          </a:xfrm>
          <a:prstGeom prst="rect">
            <a:avLst/>
          </a:prstGeom>
        </p:spPr>
      </p:pic>
      <p:pic>
        <p:nvPicPr>
          <p:cNvPr id="16" name="Picture 15">
            <a:extLst>
              <a:ext uri="{FF2B5EF4-FFF2-40B4-BE49-F238E27FC236}">
                <a16:creationId xmlns:a16="http://schemas.microsoft.com/office/drawing/2014/main" id="{EEF58A01-C7BA-41BC-ABE3-240158C42A34}"/>
              </a:ext>
            </a:extLst>
          </p:cNvPr>
          <p:cNvPicPr>
            <a:picLocks noChangeAspect="1"/>
          </p:cNvPicPr>
          <p:nvPr/>
        </p:nvPicPr>
        <p:blipFill>
          <a:blip r:embed="rId9"/>
          <a:stretch>
            <a:fillRect/>
          </a:stretch>
        </p:blipFill>
        <p:spPr>
          <a:xfrm>
            <a:off x="9308893" y="5144085"/>
            <a:ext cx="1279144" cy="1418688"/>
          </a:xfrm>
          <a:prstGeom prst="rect">
            <a:avLst/>
          </a:prstGeom>
        </p:spPr>
      </p:pic>
      <p:sp>
        <p:nvSpPr>
          <p:cNvPr id="19" name="Title 1">
            <a:extLst>
              <a:ext uri="{FF2B5EF4-FFF2-40B4-BE49-F238E27FC236}">
                <a16:creationId xmlns:a16="http://schemas.microsoft.com/office/drawing/2014/main" id="{F9602527-5E38-41C3-B56C-2FFE7086F5D8}"/>
              </a:ext>
            </a:extLst>
          </p:cNvPr>
          <p:cNvSpPr txBox="1">
            <a:spLocks/>
          </p:cNvSpPr>
          <p:nvPr/>
        </p:nvSpPr>
        <p:spPr>
          <a:xfrm>
            <a:off x="269240" y="289511"/>
            <a:ext cx="11655840" cy="899665"/>
          </a:xfrm>
          <a:prstGeom prst="rect">
            <a:avLst/>
          </a:prstGeom>
        </p:spPr>
        <p:txBody>
          <a:bodyPr vert="horz" wrap="square" lIns="146304" tIns="91440" rIns="146304" bIns="91440" rtlCol="0" anchor="t">
            <a:normAutofit/>
          </a:bodyPr>
          <a:lstStyle>
            <a:lvl1pPr algn="l" defTabSz="914367" rtl="0" eaLnBrk="1" latinLnBrk="0" hangingPunct="1">
              <a:lnSpc>
                <a:spcPct val="90000"/>
              </a:lnSpc>
              <a:spcBef>
                <a:spcPct val="0"/>
              </a:spcBef>
              <a:buNone/>
              <a:defRPr lang="en-US" sz="2800" b="0" kern="1200" cap="none" spc="-100" baseline="0">
                <a:ln w="3175">
                  <a:noFill/>
                </a:ln>
                <a:solidFill>
                  <a:schemeClr val="bg1"/>
                </a:solidFill>
                <a:effectLst/>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sz="4400" dirty="0">
                <a:solidFill>
                  <a:schemeClr val="tx1"/>
                </a:solidFill>
              </a:rPr>
              <a:t>Chi sono?</a:t>
            </a:r>
          </a:p>
        </p:txBody>
      </p:sp>
    </p:spTree>
    <p:extLst>
      <p:ext uri="{BB962C8B-B14F-4D97-AF65-F5344CB8AC3E}">
        <p14:creationId xmlns:p14="http://schemas.microsoft.com/office/powerpoint/2010/main" val="1236856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err="1">
                <a:solidFill>
                  <a:schemeClr val="tx1"/>
                </a:solidFill>
              </a:rPr>
              <a:t>Conclusioni</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922761" cy="5668824"/>
          </a:xfrm>
        </p:spPr>
        <p:txBody>
          <a:bodyPr>
            <a:normAutofit lnSpcReduction="10000"/>
          </a:bodyPr>
          <a:lstStyle/>
          <a:p>
            <a:pPr>
              <a:lnSpc>
                <a:spcPct val="100000"/>
              </a:lnSpc>
            </a:pPr>
            <a:r>
              <a:rPr lang="it-IT" sz="2800" dirty="0">
                <a:solidFill>
                  <a:schemeClr val="tx1"/>
                </a:solidFill>
              </a:rPr>
              <a:t>Quando possibile, </a:t>
            </a:r>
            <a:r>
              <a:rPr lang="it-IT" sz="2800" dirty="0">
                <a:solidFill>
                  <a:srgbClr val="FFFF00"/>
                </a:solidFill>
              </a:rPr>
              <a:t>usa i file Parquet invece di CSV</a:t>
            </a:r>
          </a:p>
          <a:p>
            <a:pPr marL="0" indent="0">
              <a:lnSpc>
                <a:spcPct val="100000"/>
              </a:lnSpc>
              <a:buNone/>
            </a:pPr>
            <a:endParaRPr lang="it-IT" sz="2800" dirty="0">
              <a:solidFill>
                <a:srgbClr val="FFFF00"/>
              </a:solidFill>
            </a:endParaRPr>
          </a:p>
          <a:p>
            <a:pPr>
              <a:lnSpc>
                <a:spcPct val="100000"/>
              </a:lnSpc>
            </a:pPr>
            <a:r>
              <a:rPr lang="it-IT" sz="2800" dirty="0">
                <a:solidFill>
                  <a:schemeClr val="tx1"/>
                </a:solidFill>
              </a:rPr>
              <a:t>Quando possibile, </a:t>
            </a:r>
            <a:r>
              <a:rPr lang="it-IT" sz="2800" dirty="0">
                <a:solidFill>
                  <a:srgbClr val="FFFF00"/>
                </a:solidFill>
              </a:rPr>
              <a:t>importa i dati in Power BI</a:t>
            </a:r>
            <a:r>
              <a:rPr lang="it-IT" sz="2800" dirty="0">
                <a:solidFill>
                  <a:schemeClr val="tx1"/>
                </a:solidFill>
              </a:rPr>
              <a:t>: ciò significa che pagherai solo quando lo snapshot dei dati verrà aggiornato, non per ogni singola query all'interno del report</a:t>
            </a:r>
          </a:p>
          <a:p>
            <a:pPr marL="0" indent="0">
              <a:lnSpc>
                <a:spcPct val="100000"/>
              </a:lnSpc>
              <a:buNone/>
            </a:pPr>
            <a:endParaRPr lang="it-IT" sz="2800" dirty="0">
              <a:solidFill>
                <a:schemeClr val="tx1"/>
              </a:solidFill>
            </a:endParaRPr>
          </a:p>
          <a:p>
            <a:pPr>
              <a:lnSpc>
                <a:spcPct val="100000"/>
              </a:lnSpc>
            </a:pPr>
            <a:r>
              <a:rPr lang="it-IT" sz="2800" dirty="0">
                <a:solidFill>
                  <a:schemeClr val="tx1"/>
                </a:solidFill>
              </a:rPr>
              <a:t>Se hai a che fare con file </a:t>
            </a:r>
            <a:r>
              <a:rPr lang="it-IT" sz="2800" dirty="0">
                <a:solidFill>
                  <a:srgbClr val="FFFF00"/>
                </a:solidFill>
              </a:rPr>
              <a:t>Parquet</a:t>
            </a:r>
            <a:r>
              <a:rPr lang="it-IT" sz="2800" dirty="0">
                <a:solidFill>
                  <a:schemeClr val="tx1"/>
                </a:solidFill>
              </a:rPr>
              <a:t>, quando possibile, </a:t>
            </a:r>
            <a:r>
              <a:rPr lang="it-IT" sz="2800" dirty="0">
                <a:solidFill>
                  <a:srgbClr val="FFFF00"/>
                </a:solidFill>
              </a:rPr>
              <a:t>crea dati pre-aggregati (viste) nel pool SQL Serverless in Synapse</a:t>
            </a:r>
          </a:p>
          <a:p>
            <a:pPr>
              <a:lnSpc>
                <a:spcPct val="100000"/>
              </a:lnSpc>
            </a:pPr>
            <a:endParaRPr lang="it-IT" sz="2800" dirty="0">
              <a:solidFill>
                <a:srgbClr val="FFFF00"/>
              </a:solidFill>
            </a:endParaRPr>
          </a:p>
          <a:p>
            <a:pPr>
              <a:lnSpc>
                <a:spcPct val="100000"/>
              </a:lnSpc>
            </a:pPr>
            <a:r>
              <a:rPr lang="it-IT" sz="2800" dirty="0">
                <a:solidFill>
                  <a:srgbClr val="FFFF00"/>
                </a:solidFill>
              </a:rPr>
              <a:t>indipendentemente da ciò che esegui all'interno del pool SQL Serverless sopra i file CSV</a:t>
            </a:r>
            <a:r>
              <a:rPr lang="it-IT" sz="2800" dirty="0">
                <a:solidFill>
                  <a:schemeClr val="tx1"/>
                </a:solidFill>
              </a:rPr>
              <a:t>, saranno completamente scansionati al livello più basso del processo di preparazione dei dati!</a:t>
            </a:r>
          </a:p>
          <a:p>
            <a:pPr>
              <a:lnSpc>
                <a:spcPct val="100000"/>
              </a:lnSpc>
            </a:pPr>
            <a:endParaRPr lang="it-IT" sz="2800" dirty="0">
              <a:solidFill>
                <a:srgbClr val="FFFF00"/>
              </a:solidFill>
            </a:endParaRPr>
          </a:p>
        </p:txBody>
      </p:sp>
    </p:spTree>
    <p:extLst>
      <p:ext uri="{BB962C8B-B14F-4D97-AF65-F5344CB8AC3E}">
        <p14:creationId xmlns:p14="http://schemas.microsoft.com/office/powerpoint/2010/main" val="2117043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err="1">
                <a:solidFill>
                  <a:schemeClr val="tx1"/>
                </a:solidFill>
              </a:rPr>
              <a:t>Conclusioni</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922761" cy="5165519"/>
          </a:xfrm>
        </p:spPr>
        <p:txBody>
          <a:bodyPr>
            <a:normAutofit/>
          </a:bodyPr>
          <a:lstStyle/>
          <a:p>
            <a:pPr>
              <a:lnSpc>
                <a:spcPct val="100000"/>
              </a:lnSpc>
            </a:pPr>
            <a:r>
              <a:rPr lang="it-IT" sz="2800" dirty="0">
                <a:solidFill>
                  <a:schemeClr val="tx1"/>
                </a:solidFill>
              </a:rPr>
              <a:t>Poiché il pool </a:t>
            </a:r>
            <a:r>
              <a:rPr lang="it-IT" sz="2800" dirty="0">
                <a:solidFill>
                  <a:srgbClr val="FFFF00"/>
                </a:solidFill>
              </a:rPr>
              <a:t>SQL Serverless non supporta ancora la cache del resultset </a:t>
            </a:r>
            <a:r>
              <a:rPr lang="it-IT" sz="2800" dirty="0">
                <a:solidFill>
                  <a:schemeClr val="tx1"/>
                </a:solidFill>
              </a:rPr>
              <a:t>(il team di Microsoft ci sta lavorando), tieni presente che ogni volta che esegui la query (anche se stai restituendo lo stesso set di risultati), verrà generata una query e dovrai pagarla!</a:t>
            </a:r>
          </a:p>
          <a:p>
            <a:pPr>
              <a:lnSpc>
                <a:spcPct val="100000"/>
              </a:lnSpc>
            </a:pPr>
            <a:endParaRPr lang="it-IT" sz="2800" dirty="0">
              <a:solidFill>
                <a:schemeClr val="tx1"/>
              </a:solidFill>
            </a:endParaRPr>
          </a:p>
          <a:p>
            <a:pPr>
              <a:lnSpc>
                <a:spcPct val="100000"/>
              </a:lnSpc>
            </a:pPr>
            <a:r>
              <a:rPr lang="it-IT" sz="2800" dirty="0">
                <a:solidFill>
                  <a:schemeClr val="tx1"/>
                </a:solidFill>
              </a:rPr>
              <a:t>Se le analisi richiedono un numero elevato di query su un grande dataset (così grande che la modalità di importazione non è un'opzione), forse </a:t>
            </a:r>
            <a:r>
              <a:rPr lang="it-IT" sz="2800" dirty="0">
                <a:solidFill>
                  <a:srgbClr val="FFFF00"/>
                </a:solidFill>
              </a:rPr>
              <a:t>dovresti prendere in considerazione l'archiviazione dei dati nel pool SQL dedicato</a:t>
            </a:r>
            <a:r>
              <a:rPr lang="it-IT" sz="2800" dirty="0">
                <a:solidFill>
                  <a:schemeClr val="tx1"/>
                </a:solidFill>
              </a:rPr>
              <a:t>, poiché pagherai costi di archiviazione fissi, invece dei dati costi di elaborazione ogni volta che si interrogano i dati.</a:t>
            </a:r>
          </a:p>
        </p:txBody>
      </p:sp>
    </p:spTree>
    <p:extLst>
      <p:ext uri="{BB962C8B-B14F-4D97-AF65-F5344CB8AC3E}">
        <p14:creationId xmlns:p14="http://schemas.microsoft.com/office/powerpoint/2010/main" val="23146363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err="1">
                <a:solidFill>
                  <a:schemeClr val="tx1"/>
                </a:solidFill>
              </a:rPr>
              <a:t>Conclusioni</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922761" cy="5165519"/>
          </a:xfrm>
        </p:spPr>
        <p:txBody>
          <a:bodyPr>
            <a:normAutofit/>
          </a:bodyPr>
          <a:lstStyle/>
          <a:p>
            <a:pPr>
              <a:lnSpc>
                <a:spcPct val="100000"/>
              </a:lnSpc>
            </a:pPr>
            <a:r>
              <a:rPr lang="it-IT" sz="2800" dirty="0">
                <a:solidFill>
                  <a:srgbClr val="FFFF00"/>
                </a:solidFill>
              </a:rPr>
              <a:t>non è solo la quantità di dati scansionati che fa il totale dei dati elaborati</a:t>
            </a:r>
            <a:r>
              <a:rPr lang="it-IT" sz="2800" dirty="0">
                <a:solidFill>
                  <a:schemeClr val="tx1"/>
                </a:solidFill>
              </a:rPr>
              <a:t>, ma anche la quantità di dati in streaming a un client. Più i dati sono grandi  più il costo è elevato  Quindi, tieni presente che la pre-aggregazione dei dati all'interno di un pool SQL Serverless può farti risparmiare la quantità di dati in streaming</a:t>
            </a:r>
            <a:endParaRPr lang="en-US" sz="2800" dirty="0">
              <a:solidFill>
                <a:schemeClr val="tx1"/>
              </a:solidFill>
            </a:endParaRPr>
          </a:p>
          <a:p>
            <a:pPr marL="0" indent="0">
              <a:lnSpc>
                <a:spcPct val="100000"/>
              </a:lnSpc>
              <a:buNone/>
            </a:pPr>
            <a:endParaRPr lang="it-IT" sz="2800" dirty="0">
              <a:solidFill>
                <a:schemeClr val="tx1"/>
              </a:solidFill>
            </a:endParaRPr>
          </a:p>
          <a:p>
            <a:pPr>
              <a:lnSpc>
                <a:spcPct val="100000"/>
              </a:lnSpc>
            </a:pPr>
            <a:r>
              <a:rPr lang="it-IT" sz="2800" dirty="0">
                <a:solidFill>
                  <a:schemeClr val="tx1"/>
                </a:solidFill>
              </a:rPr>
              <a:t>Attenersi alle migliori pratiche generali quando si utilizza il pool SQL Serverless in Synapse Analytics </a:t>
            </a:r>
            <a:r>
              <a:rPr lang="it-IT" sz="2800" dirty="0">
                <a:solidFill>
                  <a:srgbClr val="FFFF00"/>
                </a:solidFill>
                <a:hlinkClick r:id="rId3">
                  <a:extLst>
                    <a:ext uri="{A12FA001-AC4F-418D-AE19-62706E023703}">
                      <ahyp:hlinkClr xmlns:ahyp="http://schemas.microsoft.com/office/drawing/2018/hyperlinkcolor" val="tx"/>
                    </a:ext>
                  </a:extLst>
                </a:hlinkClick>
              </a:rPr>
              <a:t>https://docs.microsoft.com/en-us/azure/synapse-analytics/sql/best-practices-sql-on-demand</a:t>
            </a:r>
            <a:endParaRPr lang="it-IT" sz="2800" dirty="0">
              <a:solidFill>
                <a:srgbClr val="FFFF00"/>
              </a:solidFill>
            </a:endParaRPr>
          </a:p>
          <a:p>
            <a:pPr>
              <a:lnSpc>
                <a:spcPct val="100000"/>
              </a:lnSpc>
            </a:pPr>
            <a:endParaRPr lang="it-IT" sz="2800" dirty="0">
              <a:solidFill>
                <a:srgbClr val="FFFF00"/>
              </a:solidFill>
            </a:endParaRPr>
          </a:p>
          <a:p>
            <a:pPr marL="0" indent="0">
              <a:lnSpc>
                <a:spcPct val="100000"/>
              </a:lnSpc>
              <a:buNone/>
            </a:pPr>
            <a:endParaRPr lang="it-IT" sz="2800" dirty="0">
              <a:solidFill>
                <a:srgbClr val="FFFF00"/>
              </a:solidFill>
            </a:endParaRPr>
          </a:p>
        </p:txBody>
      </p:sp>
    </p:spTree>
    <p:extLst>
      <p:ext uri="{BB962C8B-B14F-4D97-AF65-F5344CB8AC3E}">
        <p14:creationId xmlns:p14="http://schemas.microsoft.com/office/powerpoint/2010/main" val="403681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err="1">
                <a:solidFill>
                  <a:schemeClr val="tx1"/>
                </a:solidFill>
              </a:rPr>
              <a:t>Conclusioni</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922761" cy="5165519"/>
          </a:xfrm>
        </p:spPr>
        <p:txBody>
          <a:bodyPr>
            <a:normAutofit/>
          </a:bodyPr>
          <a:lstStyle/>
          <a:p>
            <a:pPr>
              <a:lnSpc>
                <a:spcPct val="100000"/>
              </a:lnSpc>
            </a:pPr>
            <a:r>
              <a:rPr lang="it-IT" sz="2800" dirty="0">
                <a:solidFill>
                  <a:schemeClr val="tx1"/>
                </a:solidFill>
              </a:rPr>
              <a:t>Attenersi alle migliori pratiche generali quando si utilizza il pool SQL Serverless in Synapse Analytics </a:t>
            </a:r>
            <a:r>
              <a:rPr lang="it-IT" sz="2800" dirty="0">
                <a:solidFill>
                  <a:srgbClr val="FFFF00"/>
                </a:solidFill>
                <a:hlinkClick r:id="rId3">
                  <a:extLst>
                    <a:ext uri="{A12FA001-AC4F-418D-AE19-62706E023703}">
                      <ahyp:hlinkClr xmlns:ahyp="http://schemas.microsoft.com/office/drawing/2018/hyperlinkcolor" val="tx"/>
                    </a:ext>
                  </a:extLst>
                </a:hlinkClick>
              </a:rPr>
              <a:t>https://docs.microsoft.com/en-us/azure/synapse-analytics/sql/best-practices-sql-on-demand</a:t>
            </a:r>
            <a:endParaRPr lang="it-IT" sz="2800" dirty="0">
              <a:solidFill>
                <a:srgbClr val="FFFF00"/>
              </a:solidFill>
            </a:endParaRPr>
          </a:p>
          <a:p>
            <a:pPr>
              <a:lnSpc>
                <a:spcPct val="100000"/>
              </a:lnSpc>
            </a:pPr>
            <a:endParaRPr lang="it-IT" sz="2800" dirty="0">
              <a:solidFill>
                <a:srgbClr val="FFFF00"/>
              </a:solidFill>
            </a:endParaRPr>
          </a:p>
          <a:p>
            <a:pPr marL="0" indent="0">
              <a:lnSpc>
                <a:spcPct val="100000"/>
              </a:lnSpc>
              <a:buNone/>
            </a:pPr>
            <a:r>
              <a:rPr lang="it-IT" sz="2800" dirty="0">
                <a:solidFill>
                  <a:srgbClr val="FFFF00"/>
                </a:solidFill>
              </a:rPr>
              <a:t>«A mio parere, anche se Synapse ha ancora molta strada da fare con il pool SQL Serverless, non c'è dubbio che si stia muovendo nella giusta direzione»</a:t>
            </a:r>
          </a:p>
          <a:p>
            <a:pPr marL="0" indent="0">
              <a:lnSpc>
                <a:spcPct val="100000"/>
              </a:lnSpc>
              <a:buNone/>
            </a:pPr>
            <a:endParaRPr lang="it-IT" sz="2800" dirty="0">
              <a:solidFill>
                <a:srgbClr val="FFFF00"/>
              </a:solidFill>
            </a:endParaRPr>
          </a:p>
          <a:p>
            <a:pPr marL="0" indent="0">
              <a:lnSpc>
                <a:spcPct val="100000"/>
              </a:lnSpc>
              <a:buNone/>
            </a:pPr>
            <a:r>
              <a:rPr lang="it-IT" sz="2800" dirty="0">
                <a:solidFill>
                  <a:srgbClr val="FFFF00"/>
                </a:solidFill>
              </a:rPr>
              <a:t>«il costante miglioramento del prodotto e l'aggiunta regolare di nuove funzionalità, può davvero essere un unico punto di accesso per i carichi di lavoro sui dati»</a:t>
            </a:r>
          </a:p>
        </p:txBody>
      </p:sp>
    </p:spTree>
    <p:extLst>
      <p:ext uri="{BB962C8B-B14F-4D97-AF65-F5344CB8AC3E}">
        <p14:creationId xmlns:p14="http://schemas.microsoft.com/office/powerpoint/2010/main" val="25507779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err="1">
                <a:solidFill>
                  <a:schemeClr val="tx1"/>
                </a:solidFill>
              </a:rPr>
              <a:t>Grazieee</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922761" cy="5668824"/>
          </a:xfrm>
        </p:spPr>
        <p:txBody>
          <a:bodyPr>
            <a:normAutofit/>
          </a:bodyPr>
          <a:lstStyle/>
          <a:p>
            <a:pPr>
              <a:lnSpc>
                <a:spcPct val="100000"/>
              </a:lnSpc>
            </a:pPr>
            <a:endParaRPr lang="it-IT" sz="2800" dirty="0">
              <a:solidFill>
                <a:srgbClr val="FFFF00"/>
              </a:solidFill>
            </a:endParaRPr>
          </a:p>
        </p:txBody>
      </p:sp>
    </p:spTree>
    <p:extLst>
      <p:ext uri="{BB962C8B-B14F-4D97-AF65-F5344CB8AC3E}">
        <p14:creationId xmlns:p14="http://schemas.microsoft.com/office/powerpoint/2010/main" val="2312706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Agenda</a:t>
            </a:r>
          </a:p>
        </p:txBody>
      </p:sp>
      <p:sp>
        <p:nvSpPr>
          <p:cNvPr id="9" name="TextBox 8">
            <a:extLst>
              <a:ext uri="{FF2B5EF4-FFF2-40B4-BE49-F238E27FC236}">
                <a16:creationId xmlns:a16="http://schemas.microsoft.com/office/drawing/2014/main" id="{0F86F9F9-39B5-4CE6-AF48-9ADAE40EA728}"/>
              </a:ext>
            </a:extLst>
          </p:cNvPr>
          <p:cNvSpPr txBox="1"/>
          <p:nvPr/>
        </p:nvSpPr>
        <p:spPr>
          <a:xfrm>
            <a:off x="266920" y="1062821"/>
            <a:ext cx="11925080" cy="3096232"/>
          </a:xfrm>
          <a:prstGeom prst="rect">
            <a:avLst/>
          </a:prstGeom>
          <a:noFill/>
        </p:spPr>
        <p:txBody>
          <a:bodyPr wrap="square" lIns="182880" tIns="146304" rIns="182880" bIns="146304" rtlCol="0">
            <a:spAutoFit/>
          </a:bodyPr>
          <a:lstStyle/>
          <a:p>
            <a:pPr marL="571500" indent="-571500">
              <a:lnSpc>
                <a:spcPct val="90000"/>
              </a:lnSpc>
              <a:spcAft>
                <a:spcPts val="600"/>
              </a:spcAft>
              <a:buFont typeface="Arial" panose="020B0604020202020204" pitchFamily="34" charset="0"/>
              <a:buChar char="•"/>
            </a:pPr>
            <a:r>
              <a:rPr lang="en-US" sz="3600" dirty="0">
                <a:latin typeface="+mj-lt"/>
              </a:rPr>
              <a:t>Recap su </a:t>
            </a:r>
            <a:r>
              <a:rPr lang="en-US" sz="3600" dirty="0" err="1">
                <a:latin typeface="+mj-lt"/>
              </a:rPr>
              <a:t>Sql</a:t>
            </a:r>
            <a:r>
              <a:rPr lang="en-US" sz="3600" dirty="0">
                <a:latin typeface="+mj-lt"/>
              </a:rPr>
              <a:t> pool Servless</a:t>
            </a:r>
          </a:p>
          <a:p>
            <a:pPr marL="571500" indent="-571500">
              <a:lnSpc>
                <a:spcPct val="90000"/>
              </a:lnSpc>
              <a:spcAft>
                <a:spcPts val="600"/>
              </a:spcAft>
              <a:buFont typeface="Arial" panose="020B0604020202020204" pitchFamily="34" charset="0"/>
              <a:buChar char="•"/>
            </a:pPr>
            <a:r>
              <a:rPr lang="en-US" sz="3600" dirty="0">
                <a:latin typeface="+mj-lt"/>
              </a:rPr>
              <a:t>Come sono </a:t>
            </a:r>
            <a:r>
              <a:rPr lang="en-US" sz="3600" dirty="0" err="1">
                <a:latin typeface="+mj-lt"/>
              </a:rPr>
              <a:t>calcolati</a:t>
            </a:r>
            <a:r>
              <a:rPr lang="en-US" sz="3600" dirty="0">
                <a:latin typeface="+mj-lt"/>
              </a:rPr>
              <a:t> I costi in SQL pool Servless</a:t>
            </a:r>
          </a:p>
          <a:p>
            <a:pPr marL="571500" indent="-571500">
              <a:lnSpc>
                <a:spcPct val="90000"/>
              </a:lnSpc>
              <a:spcAft>
                <a:spcPts val="600"/>
              </a:spcAft>
              <a:buFont typeface="Arial" panose="020B0604020202020204" pitchFamily="34" charset="0"/>
              <a:buChar char="•"/>
            </a:pPr>
            <a:r>
              <a:rPr lang="en-US" sz="3600" dirty="0">
                <a:latin typeface="+mj-lt"/>
              </a:rPr>
              <a:t>Demo</a:t>
            </a:r>
          </a:p>
          <a:p>
            <a:pPr marL="571500" indent="-571500">
              <a:lnSpc>
                <a:spcPct val="90000"/>
              </a:lnSpc>
              <a:spcAft>
                <a:spcPts val="600"/>
              </a:spcAft>
              <a:buFont typeface="Arial" panose="020B0604020202020204" pitchFamily="34" charset="0"/>
              <a:buChar char="•"/>
            </a:pPr>
            <a:r>
              <a:rPr lang="en-US" sz="3600" dirty="0" err="1">
                <a:latin typeface="+mj-lt"/>
              </a:rPr>
              <a:t>Risultati</a:t>
            </a:r>
            <a:endParaRPr lang="en-US" sz="3600" dirty="0">
              <a:latin typeface="+mj-lt"/>
            </a:endParaRPr>
          </a:p>
          <a:p>
            <a:pPr marL="571500" indent="-571500">
              <a:lnSpc>
                <a:spcPct val="90000"/>
              </a:lnSpc>
              <a:spcAft>
                <a:spcPts val="600"/>
              </a:spcAft>
              <a:buFont typeface="Arial" panose="020B0604020202020204" pitchFamily="34" charset="0"/>
              <a:buChar char="•"/>
            </a:pPr>
            <a:r>
              <a:rPr lang="en-US" sz="3600" dirty="0" err="1">
                <a:latin typeface="+mj-lt"/>
              </a:rPr>
              <a:t>Conclusioni</a:t>
            </a:r>
            <a:endParaRPr lang="en-US" sz="3600" dirty="0">
              <a:latin typeface="+mj-lt"/>
            </a:endParaRP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Recap </a:t>
            </a:r>
            <a:r>
              <a:rPr lang="en-US" sz="4900" dirty="0" err="1">
                <a:solidFill>
                  <a:schemeClr val="tx1"/>
                </a:solidFill>
              </a:rPr>
              <a:t>Sql</a:t>
            </a:r>
            <a:r>
              <a:rPr lang="en-US" sz="4900" dirty="0">
                <a:solidFill>
                  <a:schemeClr val="tx1"/>
                </a:solidFill>
              </a:rPr>
              <a:t> pool Servless</a:t>
            </a: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6"/>
            <a:ext cx="11780192" cy="5668823"/>
          </a:xfrm>
        </p:spPr>
        <p:txBody>
          <a:bodyPr>
            <a:normAutofit/>
          </a:bodyPr>
          <a:lstStyle/>
          <a:p>
            <a:r>
              <a:rPr lang="it-IT" sz="2800" dirty="0">
                <a:solidFill>
                  <a:schemeClr val="tx1"/>
                </a:solidFill>
              </a:rPr>
              <a:t>Il pool Serverless SQL è una grande novità quando si tratta di gestire grandi volumi di dati semi-strutturati o non strutturati.</a:t>
            </a:r>
          </a:p>
          <a:p>
            <a:endParaRPr lang="it-IT" sz="2800" dirty="0">
              <a:solidFill>
                <a:schemeClr val="tx1"/>
              </a:solidFill>
            </a:endParaRPr>
          </a:p>
          <a:p>
            <a:r>
              <a:rPr lang="it-IT" sz="2800" dirty="0">
                <a:solidFill>
                  <a:schemeClr val="tx1"/>
                </a:solidFill>
              </a:rPr>
              <a:t>Il più grande vantaggio del pool SQL Serverless è che puoi interrogare i dati direttamente dai file CSV, parquet o JSON, archiviati nel tuo Azure Data Lake, senza la necessità di trasferire i dati!</a:t>
            </a:r>
          </a:p>
          <a:p>
            <a:pPr marL="0" indent="0">
              <a:buNone/>
            </a:pPr>
            <a:endParaRPr lang="it-IT" sz="2800" dirty="0">
              <a:solidFill>
                <a:schemeClr val="tx1"/>
              </a:solidFill>
            </a:endParaRPr>
          </a:p>
          <a:p>
            <a:r>
              <a:rPr lang="it-IT" sz="2800" dirty="0">
                <a:solidFill>
                  <a:schemeClr val="tx1"/>
                </a:solidFill>
              </a:rPr>
              <a:t>Inoltre, puoi scrivere un semplice T-SQL per recuperare i dati direttamente dai file! </a:t>
            </a:r>
          </a:p>
          <a:p>
            <a:endParaRPr lang="it-IT" sz="2800" dirty="0">
              <a:solidFill>
                <a:schemeClr val="tx1"/>
              </a:solidFill>
            </a:endParaRPr>
          </a:p>
          <a:p>
            <a:r>
              <a:rPr lang="it-IT" sz="2800" dirty="0">
                <a:solidFill>
                  <a:schemeClr val="tx1"/>
                </a:solidFill>
              </a:rPr>
              <a:t>Ma vediamo come funziona nella realtà in vari casi d'uso e, la cosa più importante, quanto ti costerà ciascuna delle soluzioni!</a:t>
            </a:r>
            <a:endParaRPr lang="en-US" sz="2800" dirty="0">
              <a:solidFill>
                <a:schemeClr val="tx1"/>
              </a:soli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44EFF1-EC56-4DA0-8C9E-A54DA8DCC3A3}"/>
              </a:ext>
            </a:extLst>
          </p:cNvPr>
          <p:cNvSpPr>
            <a:spLocks noGrp="1"/>
          </p:cNvSpPr>
          <p:nvPr>
            <p:ph type="body" sz="quarter" idx="10"/>
          </p:nvPr>
        </p:nvSpPr>
        <p:spPr>
          <a:xfrm>
            <a:off x="266920" y="1089285"/>
            <a:ext cx="11812009" cy="5096780"/>
          </a:xfrm>
        </p:spPr>
        <p:txBody>
          <a:bodyPr/>
          <a:lstStyle/>
          <a:p>
            <a:pPr>
              <a:lnSpc>
                <a:spcPct val="100000"/>
              </a:lnSpc>
            </a:pPr>
            <a:r>
              <a:rPr lang="it-IT" sz="2800" dirty="0"/>
              <a:t>Nei file Parquet, i dati vengono compressi in modo più ottimale. Un file parquet consuma circa 1/3 della memoria rispetto a un file CSV che contiene la stessa porzione di dati</a:t>
            </a:r>
          </a:p>
          <a:p>
            <a:pPr>
              <a:lnSpc>
                <a:spcPct val="100000"/>
              </a:lnSpc>
            </a:pPr>
            <a:r>
              <a:rPr lang="it-IT" sz="2800" dirty="0"/>
              <a:t>I file Parquet supportano il formato di archiviazione per colonna: le colonne all'interno del file Parquet sono fisicamente separate, il che significa che non è necessario scansionare l'intero file se hai bisogno di dati solo da poche colonne! Al contrario, quando esegui una query su un file CSV, ogni volta che invii la query, eseguirà la scansione dell'intero file, anche se hai bisogno di dati da una singola colonna</a:t>
            </a:r>
          </a:p>
          <a:p>
            <a:pPr>
              <a:lnSpc>
                <a:spcPct val="100000"/>
              </a:lnSpc>
            </a:pPr>
            <a:r>
              <a:rPr lang="it-IT" sz="2800" dirty="0"/>
              <a:t>Per chi proviene dal mondo SQL tradizionale, si può pensare a CSV vs Parquet, come database </a:t>
            </a:r>
            <a:r>
              <a:rPr lang="it-IT" sz="2800" dirty="0" err="1"/>
              <a:t>row</a:t>
            </a:r>
            <a:r>
              <a:rPr lang="it-IT" sz="2800" dirty="0"/>
              <a:t>-store vs database colonnari</a:t>
            </a:r>
            <a:endParaRPr lang="en-US" sz="2800" dirty="0"/>
          </a:p>
        </p:txBody>
      </p:sp>
      <p:sp>
        <p:nvSpPr>
          <p:cNvPr id="3" name="Title 2">
            <a:extLst>
              <a:ext uri="{FF2B5EF4-FFF2-40B4-BE49-F238E27FC236}">
                <a16:creationId xmlns:a16="http://schemas.microsoft.com/office/drawing/2014/main" id="{DB51EFDE-B495-4CB2-9540-21C92FC787D3}"/>
              </a:ext>
            </a:extLst>
          </p:cNvPr>
          <p:cNvSpPr>
            <a:spLocks noGrp="1"/>
          </p:cNvSpPr>
          <p:nvPr>
            <p:ph type="title"/>
          </p:nvPr>
        </p:nvSpPr>
        <p:spPr/>
        <p:txBody>
          <a:bodyPr/>
          <a:lstStyle/>
          <a:p>
            <a:r>
              <a:rPr lang="en-US" dirty="0"/>
              <a:t>Che cosa è un file parquet</a:t>
            </a:r>
          </a:p>
        </p:txBody>
      </p:sp>
    </p:spTree>
    <p:extLst>
      <p:ext uri="{BB962C8B-B14F-4D97-AF65-F5344CB8AC3E}">
        <p14:creationId xmlns:p14="http://schemas.microsoft.com/office/powerpoint/2010/main" val="404868742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err="1">
                <a:solidFill>
                  <a:schemeClr val="tx1"/>
                </a:solidFill>
              </a:rPr>
              <a:t>Quanto</a:t>
            </a:r>
            <a:r>
              <a:rPr lang="en-US" sz="4900" dirty="0">
                <a:solidFill>
                  <a:schemeClr val="tx1"/>
                </a:solidFill>
              </a:rPr>
              <a:t> costa</a:t>
            </a:r>
            <a:r>
              <a:rPr lang="en-US" sz="3600" dirty="0">
                <a:solidFill>
                  <a:schemeClr val="tx1"/>
                </a:solidFill>
              </a:rPr>
              <a:t> </a:t>
            </a:r>
            <a:r>
              <a:rPr lang="en-US" sz="4900" dirty="0">
                <a:solidFill>
                  <a:schemeClr val="tx1"/>
                </a:solidFill>
              </a:rPr>
              <a:t>il servizio di </a:t>
            </a:r>
            <a:r>
              <a:rPr lang="en-US" sz="4900" dirty="0" err="1">
                <a:solidFill>
                  <a:schemeClr val="tx1"/>
                </a:solidFill>
              </a:rPr>
              <a:t>Sql</a:t>
            </a:r>
            <a:r>
              <a:rPr lang="en-US" sz="4900" dirty="0">
                <a:solidFill>
                  <a:schemeClr val="tx1"/>
                </a:solidFill>
              </a:rPr>
              <a:t> pool Servless</a:t>
            </a:r>
          </a:p>
        </p:txBody>
      </p:sp>
      <p:sp>
        <p:nvSpPr>
          <p:cNvPr id="3" name="Content Placeholder 2"/>
          <p:cNvSpPr>
            <a:spLocks noGrp="1"/>
          </p:cNvSpPr>
          <p:nvPr>
            <p:ph type="body" sz="quarter" idx="10"/>
          </p:nvPr>
        </p:nvSpPr>
        <p:spPr>
          <a:xfrm>
            <a:off x="269240" y="1189177"/>
            <a:ext cx="11249126" cy="5449828"/>
          </a:xfrm>
        </p:spPr>
        <p:txBody>
          <a:bodyPr>
            <a:normAutofit/>
          </a:bodyPr>
          <a:lstStyle/>
          <a:p>
            <a:pPr>
              <a:lnSpc>
                <a:spcPct val="100000"/>
              </a:lnSpc>
            </a:pPr>
            <a:r>
              <a:rPr lang="it-IT" sz="2800" dirty="0">
                <a:solidFill>
                  <a:schemeClr val="tx1"/>
                </a:solidFill>
              </a:rPr>
              <a:t>l'utilizzo del pool SQL Serverless viene addebitato in base al volume dei dati elaborati (attualmente il prezzo parte da 5 $ / TB di dati elaborati), </a:t>
            </a:r>
          </a:p>
          <a:p>
            <a:pPr marL="0" indent="0">
              <a:lnSpc>
                <a:spcPct val="100000"/>
              </a:lnSpc>
              <a:buNone/>
            </a:pPr>
            <a:endParaRPr lang="it-IT" sz="2800" dirty="0">
              <a:solidFill>
                <a:schemeClr val="tx1"/>
              </a:solidFill>
            </a:endParaRPr>
          </a:p>
          <a:p>
            <a:pPr>
              <a:lnSpc>
                <a:spcPct val="100000"/>
              </a:lnSpc>
            </a:pPr>
            <a:r>
              <a:rPr lang="it-IT" sz="2800" dirty="0">
                <a:solidFill>
                  <a:schemeClr val="tx1"/>
                </a:solidFill>
              </a:rPr>
              <a:t>Per questo motivo ci dobbiamo concentrare esclusivamente sull'analisi del </a:t>
            </a:r>
            <a:r>
              <a:rPr lang="it-IT" sz="2800" dirty="0">
                <a:solidFill>
                  <a:srgbClr val="FFFF00"/>
                </a:solidFill>
              </a:rPr>
              <a:t>volume di dati elaborati </a:t>
            </a:r>
            <a:r>
              <a:rPr lang="it-IT" sz="2800" dirty="0">
                <a:solidFill>
                  <a:schemeClr val="tx1"/>
                </a:solidFill>
              </a:rPr>
              <a:t>e dei costi generati esaminando diversi scenari di utilizzo</a:t>
            </a:r>
            <a:endParaRPr lang="en-US" sz="2800" dirty="0">
              <a:solidFill>
                <a:schemeClr val="tx1"/>
              </a:solidFill>
            </a:endParaRPr>
          </a:p>
        </p:txBody>
      </p:sp>
    </p:spTree>
    <p:extLst>
      <p:ext uri="{BB962C8B-B14F-4D97-AF65-F5344CB8AC3E}">
        <p14:creationId xmlns:p14="http://schemas.microsoft.com/office/powerpoint/2010/main" val="3427919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err="1">
                <a:solidFill>
                  <a:schemeClr val="tx1"/>
                </a:solidFill>
              </a:rPr>
              <a:t>Quanto</a:t>
            </a:r>
            <a:r>
              <a:rPr lang="en-US" sz="4900" dirty="0">
                <a:solidFill>
                  <a:schemeClr val="tx1"/>
                </a:solidFill>
              </a:rPr>
              <a:t> costa</a:t>
            </a:r>
            <a:r>
              <a:rPr lang="en-US" sz="3600" dirty="0">
                <a:solidFill>
                  <a:schemeClr val="tx1"/>
                </a:solidFill>
              </a:rPr>
              <a:t> </a:t>
            </a:r>
            <a:r>
              <a:rPr lang="en-US" sz="4900" dirty="0">
                <a:solidFill>
                  <a:schemeClr val="tx1"/>
                </a:solidFill>
              </a:rPr>
              <a:t>il servizio di </a:t>
            </a:r>
            <a:r>
              <a:rPr lang="en-US" sz="4900" dirty="0" err="1">
                <a:solidFill>
                  <a:schemeClr val="tx1"/>
                </a:solidFill>
              </a:rPr>
              <a:t>Sql</a:t>
            </a:r>
            <a:r>
              <a:rPr lang="en-US" sz="4900" dirty="0">
                <a:solidFill>
                  <a:schemeClr val="tx1"/>
                </a:solidFill>
              </a:rPr>
              <a:t> pool Servless</a:t>
            </a:r>
          </a:p>
        </p:txBody>
      </p:sp>
      <p:sp>
        <p:nvSpPr>
          <p:cNvPr id="3" name="Content Placeholder 2"/>
          <p:cNvSpPr>
            <a:spLocks noGrp="1"/>
          </p:cNvSpPr>
          <p:nvPr>
            <p:ph type="body" sz="quarter" idx="10"/>
          </p:nvPr>
        </p:nvSpPr>
        <p:spPr>
          <a:xfrm>
            <a:off x="269240" y="1189177"/>
            <a:ext cx="11249126" cy="5449828"/>
          </a:xfrm>
        </p:spPr>
        <p:txBody>
          <a:bodyPr>
            <a:normAutofit/>
          </a:bodyPr>
          <a:lstStyle/>
          <a:p>
            <a:pPr>
              <a:lnSpc>
                <a:spcPct val="100000"/>
              </a:lnSpc>
            </a:pPr>
            <a:r>
              <a:rPr lang="it-IT" sz="2800" dirty="0">
                <a:solidFill>
                  <a:schemeClr val="tx1"/>
                </a:solidFill>
              </a:rPr>
              <a:t>l'utilizzo del pool SQL Serverless viene addebitato in base al volume dei dati elaborati (attualmente il prezzo parte da 5 $ / TB di dati elaborati), </a:t>
            </a:r>
          </a:p>
          <a:p>
            <a:pPr marL="0" indent="0">
              <a:lnSpc>
                <a:spcPct val="100000"/>
              </a:lnSpc>
              <a:buNone/>
            </a:pPr>
            <a:endParaRPr lang="it-IT" sz="2800" dirty="0">
              <a:solidFill>
                <a:schemeClr val="tx1"/>
              </a:solidFill>
            </a:endParaRPr>
          </a:p>
          <a:p>
            <a:pPr>
              <a:lnSpc>
                <a:spcPct val="100000"/>
              </a:lnSpc>
            </a:pPr>
            <a:r>
              <a:rPr lang="it-IT" sz="2800" dirty="0">
                <a:solidFill>
                  <a:schemeClr val="tx1"/>
                </a:solidFill>
              </a:rPr>
              <a:t>Per questo motivo ci dobbiamo concentrare esclusivamente sull'analisi del </a:t>
            </a:r>
            <a:r>
              <a:rPr lang="it-IT" sz="2800" dirty="0">
                <a:solidFill>
                  <a:srgbClr val="FFFF00"/>
                </a:solidFill>
              </a:rPr>
              <a:t>volume di dati elaborati (Data Processed) </a:t>
            </a:r>
            <a:r>
              <a:rPr lang="it-IT" sz="2800" dirty="0">
                <a:solidFill>
                  <a:schemeClr val="tx1"/>
                </a:solidFill>
              </a:rPr>
              <a:t>e dei costi generati esaminando diversi scenari di utilizzo</a:t>
            </a:r>
            <a:endParaRPr lang="en-US" sz="2800" dirty="0">
              <a:solidFill>
                <a:schemeClr val="tx1"/>
              </a:solidFill>
            </a:endParaRPr>
          </a:p>
        </p:txBody>
      </p:sp>
    </p:spTree>
    <p:extLst>
      <p:ext uri="{BB962C8B-B14F-4D97-AF65-F5344CB8AC3E}">
        <p14:creationId xmlns:p14="http://schemas.microsoft.com/office/powerpoint/2010/main" val="1762552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Data Processed (Dati </a:t>
            </a:r>
            <a:r>
              <a:rPr lang="en-US" sz="4900" dirty="0" err="1">
                <a:solidFill>
                  <a:schemeClr val="tx1"/>
                </a:solidFill>
              </a:rPr>
              <a:t>Eleaborati</a:t>
            </a:r>
            <a:r>
              <a:rPr lang="en-US" sz="4900" dirty="0">
                <a:solidFill>
                  <a:schemeClr val="tx1"/>
                </a:solidFill>
              </a:rPr>
              <a:t>)</a:t>
            </a:r>
          </a:p>
        </p:txBody>
      </p:sp>
      <p:sp>
        <p:nvSpPr>
          <p:cNvPr id="3" name="Content Placeholder 2"/>
          <p:cNvSpPr>
            <a:spLocks noGrp="1"/>
          </p:cNvSpPr>
          <p:nvPr>
            <p:ph type="body" sz="quarter" idx="10"/>
          </p:nvPr>
        </p:nvSpPr>
        <p:spPr>
          <a:xfrm>
            <a:off x="269240" y="1189177"/>
            <a:ext cx="11922760" cy="5449828"/>
          </a:xfrm>
        </p:spPr>
        <p:txBody>
          <a:bodyPr>
            <a:normAutofit/>
          </a:bodyPr>
          <a:lstStyle/>
          <a:p>
            <a:pPr marL="0" indent="0">
              <a:lnSpc>
                <a:spcPct val="100000"/>
              </a:lnSpc>
              <a:buNone/>
            </a:pPr>
            <a:r>
              <a:rPr lang="it-IT" sz="2800" dirty="0">
                <a:solidFill>
                  <a:schemeClr val="tx1"/>
                </a:solidFill>
              </a:rPr>
              <a:t>I dati elaborati sono la quantità di dati che il sistema memorizza temporaneamente durante l'esecuzione di una query. I dati trattati sono costituiti dalle seguenti quantità:</a:t>
            </a:r>
          </a:p>
          <a:p>
            <a:pPr>
              <a:lnSpc>
                <a:spcPct val="100000"/>
              </a:lnSpc>
            </a:pPr>
            <a:r>
              <a:rPr lang="it-IT" sz="2800" dirty="0">
                <a:solidFill>
                  <a:srgbClr val="FFFF00"/>
                </a:solidFill>
              </a:rPr>
              <a:t>Quantità di dati letti dalla memoria</a:t>
            </a:r>
            <a:r>
              <a:rPr lang="it-IT" sz="2800" dirty="0">
                <a:solidFill>
                  <a:schemeClr val="tx1"/>
                </a:solidFill>
              </a:rPr>
              <a:t>. Questo importo include:</a:t>
            </a:r>
          </a:p>
          <a:p>
            <a:pPr lvl="1">
              <a:lnSpc>
                <a:spcPct val="100000"/>
              </a:lnSpc>
            </a:pPr>
            <a:r>
              <a:rPr lang="it-IT" sz="2800" dirty="0">
                <a:solidFill>
                  <a:srgbClr val="FFFF00"/>
                </a:solidFill>
                <a:latin typeface="+mj-lt"/>
              </a:rPr>
              <a:t>Dati letti durante la lettura dei dati.</a:t>
            </a:r>
          </a:p>
          <a:p>
            <a:pPr lvl="1">
              <a:lnSpc>
                <a:spcPct val="100000"/>
              </a:lnSpc>
            </a:pPr>
            <a:r>
              <a:rPr lang="it-IT" sz="2800" dirty="0">
                <a:solidFill>
                  <a:srgbClr val="FFFF00"/>
                </a:solidFill>
                <a:latin typeface="+mj-lt"/>
              </a:rPr>
              <a:t>Dati letti durante la lettura dei metadati </a:t>
            </a:r>
            <a:r>
              <a:rPr lang="it-IT" sz="2800" dirty="0">
                <a:solidFill>
                  <a:schemeClr val="tx1"/>
                </a:solidFill>
                <a:latin typeface="+mj-lt"/>
              </a:rPr>
              <a:t>(per formati di file che contengono metadati, come Parquet).</a:t>
            </a:r>
          </a:p>
          <a:p>
            <a:pPr marL="336145" lvl="1" indent="0">
              <a:lnSpc>
                <a:spcPct val="100000"/>
              </a:lnSpc>
              <a:buNone/>
            </a:pPr>
            <a:endParaRPr lang="it-IT" sz="2800" dirty="0">
              <a:solidFill>
                <a:schemeClr val="tx1"/>
              </a:solidFill>
              <a:latin typeface="+mj-lt"/>
            </a:endParaRPr>
          </a:p>
          <a:p>
            <a:pPr>
              <a:lnSpc>
                <a:spcPct val="100000"/>
              </a:lnSpc>
            </a:pPr>
            <a:r>
              <a:rPr lang="it-IT" sz="2800" dirty="0">
                <a:solidFill>
                  <a:srgbClr val="FFFF00"/>
                </a:solidFill>
              </a:rPr>
              <a:t>Quantità di dati nei risultati intermedi</a:t>
            </a:r>
            <a:r>
              <a:rPr lang="it-IT" sz="2800" dirty="0">
                <a:solidFill>
                  <a:schemeClr val="tx1"/>
                </a:solidFill>
              </a:rPr>
              <a:t>. Questi dati vengono trasferiti tra i nodi durante l'esecuzione della query. Include il trasferimento dei dati al tuo endpoint, in un formato non compresso.</a:t>
            </a:r>
          </a:p>
        </p:txBody>
      </p:sp>
    </p:spTree>
    <p:extLst>
      <p:ext uri="{BB962C8B-B14F-4D97-AF65-F5344CB8AC3E}">
        <p14:creationId xmlns:p14="http://schemas.microsoft.com/office/powerpoint/2010/main" val="1973251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solidFill>
                  <a:schemeClr val="tx1"/>
                </a:solidFill>
              </a:rPr>
              <a:t>Data Processed (Dati </a:t>
            </a:r>
            <a:r>
              <a:rPr lang="en-US" sz="4900" dirty="0" err="1">
                <a:solidFill>
                  <a:schemeClr val="tx1"/>
                </a:solidFill>
              </a:rPr>
              <a:t>Eleaborati</a:t>
            </a:r>
            <a:r>
              <a:rPr lang="en-US" sz="4900" dirty="0">
                <a:solidFill>
                  <a:schemeClr val="tx1"/>
                </a:solidFill>
              </a:rPr>
              <a:t>)</a:t>
            </a:r>
          </a:p>
        </p:txBody>
      </p:sp>
      <p:sp>
        <p:nvSpPr>
          <p:cNvPr id="3" name="Content Placeholder 2"/>
          <p:cNvSpPr>
            <a:spLocks noGrp="1"/>
          </p:cNvSpPr>
          <p:nvPr>
            <p:ph type="body" sz="quarter" idx="10"/>
          </p:nvPr>
        </p:nvSpPr>
        <p:spPr>
          <a:xfrm>
            <a:off x="269240" y="1189177"/>
            <a:ext cx="11922760" cy="5449828"/>
          </a:xfrm>
        </p:spPr>
        <p:txBody>
          <a:bodyPr>
            <a:normAutofit/>
          </a:bodyPr>
          <a:lstStyle/>
          <a:p>
            <a:pPr>
              <a:lnSpc>
                <a:spcPct val="100000"/>
              </a:lnSpc>
            </a:pPr>
            <a:r>
              <a:rPr lang="it-IT" sz="2800" dirty="0">
                <a:solidFill>
                  <a:srgbClr val="FFFF00"/>
                </a:solidFill>
              </a:rPr>
              <a:t>Quantità di dati scritti nella memoria</a:t>
            </a:r>
            <a:r>
              <a:rPr lang="it-IT" sz="2800" dirty="0">
                <a:solidFill>
                  <a:schemeClr val="tx1"/>
                </a:solidFill>
              </a:rPr>
              <a:t>. Se si utilizza </a:t>
            </a:r>
            <a:r>
              <a:rPr lang="it-IT" sz="2800" dirty="0">
                <a:solidFill>
                  <a:srgbClr val="FFFF00"/>
                </a:solidFill>
              </a:rPr>
              <a:t>CETAS</a:t>
            </a:r>
            <a:r>
              <a:rPr lang="it-IT" sz="2800" dirty="0">
                <a:solidFill>
                  <a:schemeClr val="tx1"/>
                </a:solidFill>
              </a:rPr>
              <a:t> per esportare </a:t>
            </a:r>
            <a:r>
              <a:rPr lang="it-IT" sz="2800">
                <a:solidFill>
                  <a:schemeClr val="tx1"/>
                </a:solidFill>
              </a:rPr>
              <a:t>il resultset nella </a:t>
            </a:r>
            <a:r>
              <a:rPr lang="it-IT" sz="2800" dirty="0">
                <a:solidFill>
                  <a:schemeClr val="tx1"/>
                </a:solidFill>
              </a:rPr>
              <a:t>memoria, la quantità di dati scritti viene aggiunta alla quantità di dati elaborati per la parte SELECT di CETAS.</a:t>
            </a:r>
            <a:endParaRPr lang="en-US" sz="2800" dirty="0">
              <a:solidFill>
                <a:schemeClr val="tx1"/>
              </a:solidFill>
            </a:endParaRPr>
          </a:p>
        </p:txBody>
      </p:sp>
    </p:spTree>
    <p:extLst>
      <p:ext uri="{BB962C8B-B14F-4D97-AF65-F5344CB8AC3E}">
        <p14:creationId xmlns:p14="http://schemas.microsoft.com/office/powerpoint/2010/main" val="4282475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F18501AF-04CF-4482-BAE1-607B49DDC378}">
  <ds:schemaRefs>
    <ds:schemaRef ds:uri="http://schemas.microsoft.com/sharepoint/v3/contenttype/forms"/>
  </ds:schemaRefs>
</ds:datastoreItem>
</file>

<file path=customXml/itemProps2.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F7D529-36AB-45DA-B239-2F912F2D1610}">
  <ds:schemaRefs>
    <ds:schemaRef ds:uri="http://schemas.microsoft.com/office/2006/documentManagement/types"/>
    <ds:schemaRef ds:uri="http://schemas.microsoft.com/office/infopath/2007/PartnerControls"/>
    <ds:schemaRef ds:uri="2023ac63-7b75-4916-a9ee-591457758eee"/>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d9c797ad-d7c3-4982-82b7-81352a75e4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12365</TotalTime>
  <Words>2953</Words>
  <Application>Microsoft Office PowerPoint</Application>
  <PresentationFormat>Widescreen</PresentationFormat>
  <Paragraphs>228</Paragraphs>
  <Slides>24</Slides>
  <Notes>24</Notes>
  <HiddenSlides>0</HiddenSlides>
  <MMClips>0</MMClips>
  <ScaleCrop>false</ScaleCrop>
  <HeadingPairs>
    <vt:vector size="6" baseType="variant">
      <vt:variant>
        <vt:lpstr>Caratteri utilizzati</vt:lpstr>
      </vt:variant>
      <vt:variant>
        <vt:i4>8</vt:i4>
      </vt:variant>
      <vt:variant>
        <vt:lpstr>Tema</vt:lpstr>
      </vt:variant>
      <vt:variant>
        <vt:i4>2</vt:i4>
      </vt:variant>
      <vt:variant>
        <vt:lpstr>Titoli diapositive</vt:lpstr>
      </vt:variant>
      <vt:variant>
        <vt:i4>24</vt:i4>
      </vt:variant>
    </vt:vector>
  </HeadingPairs>
  <TitlesOfParts>
    <vt:vector size="34" baseType="lpstr">
      <vt:lpstr>Arial</vt:lpstr>
      <vt:lpstr>Calibri</vt:lpstr>
      <vt:lpstr>Consolas</vt:lpstr>
      <vt:lpstr>Segoe UI</vt:lpstr>
      <vt:lpstr>Segoe UI Light</vt:lpstr>
      <vt:lpstr>Segoe UI Semilight</vt:lpstr>
      <vt:lpstr>SFMono-Regular</vt:lpstr>
      <vt:lpstr>Wingdings</vt:lpstr>
      <vt:lpstr>2_Server and Cloud 2013</vt:lpstr>
      <vt:lpstr>C+E Readiness Template</vt:lpstr>
      <vt:lpstr>Quanto mi costa utilizzare SQL Pool Servless?</vt:lpstr>
      <vt:lpstr>Presentazione standard di PowerPoint</vt:lpstr>
      <vt:lpstr>Agenda</vt:lpstr>
      <vt:lpstr>Recap Sql pool Servless</vt:lpstr>
      <vt:lpstr>Che cosa è un file parquet</vt:lpstr>
      <vt:lpstr>Quanto costa il servizio di Sql pool Servless</vt:lpstr>
      <vt:lpstr>Quanto costa il servizio di Sql pool Servless</vt:lpstr>
      <vt:lpstr>Data Processed (Dati Eleaborati)</vt:lpstr>
      <vt:lpstr>Data Processed (Dati Eleaborati)</vt:lpstr>
      <vt:lpstr>Cosa non viene addebitato (Data Processed)</vt:lpstr>
      <vt:lpstr>Come calcolare il volume di dati elaborati </vt:lpstr>
      <vt:lpstr>Come limitare i costi</vt:lpstr>
      <vt:lpstr>Attenzione all’inferred schema</vt:lpstr>
      <vt:lpstr>Attenzione all’inferred schema</vt:lpstr>
      <vt:lpstr>Attenzione all’inferred schema</vt:lpstr>
      <vt:lpstr>Utilizzo del CETEAS</vt:lpstr>
      <vt:lpstr>Utilizzo del CETEAS</vt:lpstr>
      <vt:lpstr>Demo</vt:lpstr>
      <vt:lpstr>Risultati Demo</vt:lpstr>
      <vt:lpstr>Conclusioni</vt:lpstr>
      <vt:lpstr>Conclusioni</vt:lpstr>
      <vt:lpstr>Conclusioni</vt:lpstr>
      <vt:lpstr>Conclusioni</vt:lpstr>
      <vt:lpstr>Grazieee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Marco Pozzan (AD)</cp:lastModifiedBy>
  <cp:revision>284</cp:revision>
  <dcterms:created xsi:type="dcterms:W3CDTF">2016-01-21T23:17:09Z</dcterms:created>
  <dcterms:modified xsi:type="dcterms:W3CDTF">2021-01-07T17:57:41Z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