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3D4488-C2D5-4277-AF16-81BC64B65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F54076-F636-4FD4-B99D-1E8877946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C375B1-00FB-43D2-B537-7322EA87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5799-9DD9-497C-8FF9-0634CEB7F54B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238D71-2B65-49EE-8EF0-722DDCDD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186629-47B0-42C3-AB43-9CE7F293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31F-FA40-4441-8D2F-0B6A33A28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43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5E029-3B64-4C8D-B9F3-D564C628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04D3AA-AF8F-4C64-87AB-B1157BFFB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AC1B3A-2E70-4C04-A76A-385133C6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5799-9DD9-497C-8FF9-0634CEB7F54B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DFB6BF-AB22-47ED-B28F-F1A66474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F77F4D-48BE-4A97-BBEF-5E2F56A0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31F-FA40-4441-8D2F-0B6A33A28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51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9568AC9-8036-495F-B1CD-F63BDD020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A444109-A972-4B15-BA0F-37B69C6C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75A763-C7E0-4F41-AAE7-F2F2C0A0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5799-9DD9-497C-8FF9-0634CEB7F54B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9FF6FE-40BA-444B-A676-CBF058FD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0F1907-C2C3-4AE5-9256-DECFE682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31F-FA40-4441-8D2F-0B6A33A28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08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95EB97-3FEE-492B-9DD9-C1ABA45A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FACD8B-675D-4D63-B963-B730463B3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638C74-7D85-447A-82E6-A949C2B4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5799-9DD9-497C-8FF9-0634CEB7F54B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B0D6B9-010E-442A-857C-C1E9649C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8C335D-6BBE-4285-A0CD-EFACCB05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31F-FA40-4441-8D2F-0B6A33A28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58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42DBA-7653-44D8-A00F-D747BA42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61DFB9-C43E-4727-BD24-F85269590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1FFCB4-7FDF-4B78-9F29-2C8D4406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5799-9DD9-497C-8FF9-0634CEB7F54B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729EF5-F653-41F5-A7A2-AA0BA883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31B76E-3BC5-4A42-BF63-6FCA7188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31F-FA40-4441-8D2F-0B6A33A28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3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9B41F3-ABA0-4072-8CE3-4E849B49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5959C2-5234-430E-A789-8F63192E8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99CEC4-1EF1-4FEE-A748-F8BBB3070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8C8B2E-F965-4BC9-8696-EE621304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5799-9DD9-497C-8FF9-0634CEB7F54B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B67273-40EC-48AC-BF9C-63B7B96A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F7D2D5-3B90-4249-A9B8-D2C29F0F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31F-FA40-4441-8D2F-0B6A33A28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84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B9DEA-9B84-4569-94E9-E838B893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89763C-5671-4814-AE1D-8FB5C1F21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6ED27B-926C-4387-B410-B1304AB1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DD3EC9-C847-4619-A39D-E8C53FE17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5F5CDC1-500D-475C-AB20-857465006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F37BBE8-79A1-4747-88FD-169F7065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5799-9DD9-497C-8FF9-0634CEB7F54B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59A512D-6F41-4FA7-AEE1-DB3CAE99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78184FA-E777-42CE-A41A-FA17D457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31F-FA40-4441-8D2F-0B6A33A28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58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BC4F69-C13B-457F-947A-D1F1887C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C9F9ECD-BB3C-4E93-B528-C1B16E9C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5799-9DD9-497C-8FF9-0634CEB7F54B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5F95BA-1BC1-4266-8B19-6AD34F6A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970DAE-B775-4938-A2CA-B76F68B0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31F-FA40-4441-8D2F-0B6A33A28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96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946905C-ABE6-4B9C-AF8D-A3318991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5799-9DD9-497C-8FF9-0634CEB7F54B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9534D3-C392-4588-A6AD-F95E041A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6F1E14-B6B4-473F-980B-2670CD33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31F-FA40-4441-8D2F-0B6A33A28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381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D3A06C-9AE6-46FC-A92E-587178AF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B6C932-7B7E-460C-A529-CEF0C5FE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0E9799-29B8-4A5B-B897-065E74EC5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FA4D26-30D9-4F82-A496-D1FC15A8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5799-9DD9-497C-8FF9-0634CEB7F54B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B0AAC3-4670-4BB3-89BC-86AE3AA1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AF72C6-0B2F-4CFB-B6FF-2A51267E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31F-FA40-4441-8D2F-0B6A33A28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77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D57BBD-B3B0-42A5-BEDC-31024D9C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D7E64D-85B8-4A8C-AB39-B506E9350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2EBD7D-0847-432C-B0A3-4FF529935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2BE059-CFBC-4B33-A36C-97F296BF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D5799-9DD9-497C-8FF9-0634CEB7F54B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8CAA3E-1C02-462B-B008-08BAD83D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C11D77-6F3E-422F-BC89-EDD24264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31F-FA40-4441-8D2F-0B6A33A28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931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0A3E381-69F7-43D2-A5B6-3C7C7666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E12114-1954-427E-872A-8C9A7C5A6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2350A6-5FF7-41BD-B302-5CB98A75E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D5799-9DD9-497C-8FF9-0634CEB7F54B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1B7A2D-A58B-4C6B-9CBB-C8A74F2A9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CBBDCB-5402-4F00-B80B-009E3A70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0231F-FA40-4441-8D2F-0B6A33A28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77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ricsthatmatter.com/url/u.aspx?F99231890171781543" TargetMode="External"/><Relationship Id="rId2" Type="http://schemas.openxmlformats.org/officeDocument/2006/relationships/hyperlink" Target="http://feedback.novanext.it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9B7EC0-8036-465B-9080-44A2D67FF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7" y="4397830"/>
            <a:ext cx="11974285" cy="2547256"/>
          </a:xfrm>
        </p:spPr>
        <p:txBody>
          <a:bodyPr>
            <a:noAutofit/>
          </a:bodyPr>
          <a:lstStyle/>
          <a:p>
            <a:r>
              <a:rPr lang="it-IT" sz="2400" u="sng" dirty="0">
                <a:solidFill>
                  <a:srgbClr val="0000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hlinkClick r:id="rId2"/>
              </a:rPr>
              <a:t>http://feedback.novanext.it/</a:t>
            </a:r>
            <a:b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it-IT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 l'ID per questo corso è: </a:t>
            </a:r>
            <a:r>
              <a:rPr lang="it-IT" sz="2400" b="1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63897</a:t>
            </a:r>
            <a:b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it-IT" sz="2400" b="1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 </a:t>
            </a:r>
            <a:b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it-IT" sz="2400" b="1" i="1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Istruzioni:</a:t>
            </a:r>
            <a:b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it-IT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La procedura è unica, e permette la compilazione prima del sondaggio NOVANEXT, al termine del quale, si apre un avviso che richiede l'accesso al sondaggio </a:t>
            </a:r>
            <a:r>
              <a:rPr lang="it-IT" sz="2400" b="1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</a:t>
            </a:r>
            <a:r>
              <a:rPr lang="it-IT" sz="24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etrics</a:t>
            </a:r>
            <a:r>
              <a:rPr lang="it-IT" sz="2400" b="1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T</a:t>
            </a:r>
            <a:r>
              <a:rPr lang="it-IT" sz="24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hat</a:t>
            </a:r>
            <a:r>
              <a:rPr lang="it-IT" sz="2400" b="1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</a:t>
            </a:r>
            <a:r>
              <a:rPr lang="it-IT" sz="24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atter</a:t>
            </a:r>
            <a:r>
              <a:rPr lang="it-IT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(per compilarlo, i partecipanti devono dare il loro consenso a </a:t>
            </a:r>
            <a:r>
              <a:rPr lang="it-IT" sz="24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procedere,altrimenti</a:t>
            </a:r>
            <a:r>
              <a:rPr lang="it-IT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si chiude).</a:t>
            </a:r>
            <a:b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it-IT" sz="2400" b="1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N.B. </a:t>
            </a:r>
            <a:b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it-IT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Nel caso in cui, al termine della compilazione del feedback NOVANEXT, il collegamento con l'MTM non andasse a buon fine, bisogna accedervi tramite il</a:t>
            </a:r>
            <a:r>
              <a:rPr lang="it-IT" sz="2400" u="sng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 link diretto</a:t>
            </a:r>
            <a:r>
              <a:rPr lang="it-IT" sz="24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 che riporto qui:</a:t>
            </a:r>
            <a:b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b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it-IT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Class: M20778 Jul 12, 2021</a:t>
            </a:r>
            <a:b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it-IT" sz="24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Instructor</a:t>
            </a:r>
            <a:r>
              <a:rPr lang="it-IT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: Marco Pozzan</a:t>
            </a:r>
            <a:b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it-IT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Location: </a:t>
            </a:r>
            <a:r>
              <a:rPr lang="it-IT" sz="2400" dirty="0" err="1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NovaNext</a:t>
            </a:r>
            <a:r>
              <a:rPr lang="it-IT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Srl _Microsoft Learning Partner</a:t>
            </a:r>
            <a:b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it-IT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 </a:t>
            </a:r>
            <a:b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it-IT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Link: </a:t>
            </a:r>
            <a:r>
              <a:rPr lang="it-IT" sz="2400" u="sng" dirty="0">
                <a:solidFill>
                  <a:srgbClr val="0000FF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hlinkClick r:id="rId3"/>
              </a:rPr>
              <a:t>https://www.metricsthatmatter.com/url/u.aspx?F99231890171781543</a:t>
            </a:r>
            <a:b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92166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Tema di Office</vt:lpstr>
      <vt:lpstr>http://feedback.novanext.it/  l'ID per questo corso è: 63897   Istruzioni: La procedura è unica, e permette la compilazione prima del sondaggio NOVANEXT, al termine del quale, si apre un avviso che richiede l'accesso al sondaggio MetricsThatMatter (per compilarlo, i partecipanti devono dare il loro consenso a procedere,altrimenti si chiude). N.B.  Nel caso in cui, al termine della compilazione del feedback NOVANEXT, il collegamento con l'MTM non andasse a buon fine, bisogna accedervi tramite il link diretto che riporto qui:   Class: M20778 Jul 12, 2021 Instructor: Marco Pozzan Location: NovaNext Srl _Microsoft Learning Partner   Link: https://www.metricsthatmatter.com/url/u.aspx?F99231890171781543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http://feedback.novanext.it/  l'ID per questo corso è: 63897   Istruzioni: La procedura è unica, e permette la compilazione prima del sondaggio NOVANEXT, al termine del quale, si apre un avviso che richiede l'accesso al sondaggio MetricsThatMatter (per compilarlo, i partecipanti devono dare il loro consenso a procedere,altrimenti si chiude). N.B.  Nel caso in cui, al termine della compilazione del feedback NOVANEXT, il collegamento con l'MTM non andasse a buon fine, bisogna accedervi tramite il link diretto che riporto qui:   Class: M20778 Jul 12, 2021 Instructor: Marco Pozzan Location: NovaNext Srl _Microsoft Learning Partner   Link: https://www.metricsthatmatter.com/url/u.aspx?F99231890171781543 </dc:title>
  <dc:creator>Marco Pozzan (AD)</dc:creator>
  <cp:lastModifiedBy>Marco Pozzan (AD)</cp:lastModifiedBy>
  <cp:revision>1</cp:revision>
  <dcterms:created xsi:type="dcterms:W3CDTF">2021-07-12T14:16:35Z</dcterms:created>
  <dcterms:modified xsi:type="dcterms:W3CDTF">2021-07-12T14:20:27Z</dcterms:modified>
</cp:coreProperties>
</file>