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80-C929-2745-8BEA-565BA4022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E750-82BA-C64A-97D9-8CAB5D117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F157-F188-4F45-A478-E99C13D9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3FC1-E8D3-0E4A-B1DD-5FD58F8B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FF58-2D05-2C46-BB28-981AEC4C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34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09D1-E312-3D42-BDD6-DED9B355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2C43-3FD8-0C47-9179-60DC61D3F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F54D-DF7E-DD4C-892D-813E7793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4198-3059-9B49-9A06-4C1645FD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12C3-992D-4B4E-8E40-3979AA81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44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7C256-D5FE-2840-BD55-8CB61E07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5FA25-6AE6-F34F-86E0-A0D824B0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E538-46CF-1642-9D55-AE62A0E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A2A8-7E01-1D47-9A68-2F2E8F97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3636-AA4B-0A44-957E-93542BD9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678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EFEC-9BFD-7644-87EC-4B3852E7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58DA-EF05-1346-AA73-20B46E13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1239-3ED2-3F49-9F8E-D1DF1083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6FD6-4DB2-354F-8939-0D82D0A1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69C5-1862-704A-998D-A3319995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18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B343-28E2-EC46-94DF-C5C0C36B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254F-EAB9-C447-A19F-C27FD147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C5DA-2C80-3143-ABC8-C3A288B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FA2F-A0B5-7B4F-ADBF-B1211E65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44BC-FC33-7C47-A8AD-02A9BD9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975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5F3A-16A8-8041-A009-46B4CEA9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7495-F9B3-CF46-99EE-BF51BA3A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CEEB5-8C5B-4B4F-BDC8-20AC89D4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B46C-702C-1F49-9D9A-D7383124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302B-06F7-9C46-A1C5-3D406998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9690-0616-004C-8ED2-5E92C97A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40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8781-AFA8-2143-8DD9-1E91E833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3BFD-A5EE-1547-81EB-72142D14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3D83D-49A8-AD4B-A0F4-C420210A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863CD-1B76-4D4D-A4AE-BC2848AC8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35C7D-6756-4849-B832-A90C3818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530EA-2B89-1841-A591-BB2AB2B6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6EA49-0DF3-A540-8372-4E53BE65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A7EB1-86E2-CD42-ACF5-33D7E7B0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01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A5A6-D5DE-714D-8BB1-3985D7E0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93655-4F20-974D-99EF-35BF88D9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7F9A1-E21B-934A-9654-EADCFFCA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1669-444D-F644-B95B-EDB5A1A7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A74E7-A71F-AB48-A47F-0079137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27090-096F-3540-A303-FE64828F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AAFE4-2357-734E-A239-0737F6D3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31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9FFD-92BC-2546-8858-72F6FD29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B363-A45D-304D-8E2D-1214F2EE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317ED-C677-E244-8B27-6AF82F2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3930-4563-CD42-8622-CB9BB342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4942-FDDD-1746-A654-237A0D4F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32013-CEE6-654F-9A9A-08E8D07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170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8B3-9843-B543-A60A-0007D223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C6639-3E89-AC47-89EF-C94216B7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BE7B4-8BCE-CE45-9563-648474B4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9C4E-875A-7C44-8E90-E56F66EB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1E983-4876-1A41-BEC3-D56FD4E4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AC31-3479-9548-9A2D-E491D70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63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95311-70C2-4A42-9B2C-1A6D5DA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FFA3-2124-0F4D-9D37-179B465A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B89D-D15C-EF44-AD7D-0A7BF4923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D543-FAC0-4F49-8EAD-633FD6A00E02}" type="datetimeFigureOut">
              <a:rPr lang="en-BR" smtClean="0"/>
              <a:t>09/03/21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5EE1-2D68-F04E-A42F-3EAA3D79E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5523-C6FD-734E-B145-6867FF3B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C1DA-6D71-B041-8D95-56C0A5D485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733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B491E9BB-07C7-4C4C-955C-E2CAEA79345F}"/>
              </a:ext>
            </a:extLst>
          </p:cNvPr>
          <p:cNvGrpSpPr/>
          <p:nvPr/>
        </p:nvGrpSpPr>
        <p:grpSpPr>
          <a:xfrm>
            <a:off x="684544" y="211758"/>
            <a:ext cx="10822912" cy="6330556"/>
            <a:chOff x="684544" y="211758"/>
            <a:chExt cx="10822912" cy="6330556"/>
          </a:xfrm>
        </p:grpSpPr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712F7362-57DD-424F-BB87-5DEB37DF687A}"/>
                </a:ext>
              </a:extLst>
            </p:cNvPr>
            <p:cNvGrpSpPr/>
            <p:nvPr/>
          </p:nvGrpSpPr>
          <p:grpSpPr>
            <a:xfrm>
              <a:off x="5606143" y="211758"/>
              <a:ext cx="2292422" cy="1507574"/>
              <a:chOff x="5606143" y="211758"/>
              <a:chExt cx="2292422" cy="1507574"/>
            </a:xfrm>
          </p:grpSpPr>
          <p:sp>
            <p:nvSpPr>
              <p:cNvPr id="1058" name="Cloud 1057">
                <a:extLst>
                  <a:ext uri="{FF2B5EF4-FFF2-40B4-BE49-F238E27FC236}">
                    <a16:creationId xmlns:a16="http://schemas.microsoft.com/office/drawing/2014/main" id="{101D3C6F-5952-594D-9546-B0C150BEC9B7}"/>
                  </a:ext>
                </a:extLst>
              </p:cNvPr>
              <p:cNvSpPr/>
              <p:nvPr/>
            </p:nvSpPr>
            <p:spPr>
              <a:xfrm>
                <a:off x="5606143" y="211758"/>
                <a:ext cx="2292422" cy="1507574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pic>
            <p:nvPicPr>
              <p:cNvPr id="1071" name="Picture 10" descr="7 motivos para migrar para o G Suite -">
                <a:extLst>
                  <a:ext uri="{FF2B5EF4-FFF2-40B4-BE49-F238E27FC236}">
                    <a16:creationId xmlns:a16="http://schemas.microsoft.com/office/drawing/2014/main" id="{03C2C034-2D48-E04F-99A1-2A3824B226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693" y="719814"/>
                <a:ext cx="993322" cy="489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47" name="Elbow Connector 1046">
              <a:extLst>
                <a:ext uri="{FF2B5EF4-FFF2-40B4-BE49-F238E27FC236}">
                  <a16:creationId xmlns:a16="http://schemas.microsoft.com/office/drawing/2014/main" id="{8D895124-0709-DD4D-B403-47D3FB456E3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446426" y="3311878"/>
              <a:ext cx="1569276" cy="80846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5A49B70B-141C-6441-B606-60C765A2958C}"/>
                </a:ext>
              </a:extLst>
            </p:cNvPr>
            <p:cNvCxnSpPr>
              <a:cxnSpLocks/>
              <a:stCxn id="86" idx="3"/>
              <a:endCxn id="42" idx="1"/>
            </p:cNvCxnSpPr>
            <p:nvPr/>
          </p:nvCxnSpPr>
          <p:spPr>
            <a:xfrm>
              <a:off x="1446426" y="4358610"/>
              <a:ext cx="1517462" cy="97272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F96269A-D169-6A4D-98D6-B652A107F532}"/>
                </a:ext>
              </a:extLst>
            </p:cNvPr>
            <p:cNvGrpSpPr/>
            <p:nvPr/>
          </p:nvGrpSpPr>
          <p:grpSpPr>
            <a:xfrm>
              <a:off x="2657371" y="2050121"/>
              <a:ext cx="8850085" cy="4492193"/>
              <a:chOff x="2710543" y="2050121"/>
              <a:chExt cx="8850085" cy="449219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229CFF4-668E-D148-ABA7-010357344F96}"/>
                  </a:ext>
                </a:extLst>
              </p:cNvPr>
              <p:cNvSpPr/>
              <p:nvPr/>
            </p:nvSpPr>
            <p:spPr>
              <a:xfrm>
                <a:off x="2710543" y="2050121"/>
                <a:ext cx="8850085" cy="449219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D2A02-74D2-7744-893E-DA0C8F80242C}"/>
                  </a:ext>
                </a:extLst>
              </p:cNvPr>
              <p:cNvSpPr txBox="1"/>
              <p:nvPr/>
            </p:nvSpPr>
            <p:spPr>
              <a:xfrm>
                <a:off x="3331029" y="2077789"/>
                <a:ext cx="75873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R" sz="1100" dirty="0"/>
                  <a:t>Cloud Provider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C2CD874-061E-C74D-ABF0-C840CF6EEC97}"/>
                  </a:ext>
                </a:extLst>
              </p:cNvPr>
              <p:cNvGrpSpPr/>
              <p:nvPr/>
            </p:nvGrpSpPr>
            <p:grpSpPr>
              <a:xfrm>
                <a:off x="3068874" y="2451906"/>
                <a:ext cx="2589083" cy="1719943"/>
                <a:chOff x="3676292" y="968712"/>
                <a:chExt cx="2589083" cy="171994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42006DA-720E-3B40-B0F0-57FD95BF3612}"/>
                    </a:ext>
                  </a:extLst>
                </p:cNvPr>
                <p:cNvGrpSpPr/>
                <p:nvPr/>
              </p:nvGrpSpPr>
              <p:grpSpPr>
                <a:xfrm>
                  <a:off x="4207975" y="968712"/>
                  <a:ext cx="2057400" cy="1719943"/>
                  <a:chOff x="3735185" y="810694"/>
                  <a:chExt cx="2057400" cy="1719943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0A57314F-FA44-8348-9BA4-5E86285E61D4}"/>
                      </a:ext>
                    </a:extLst>
                  </p:cNvPr>
                  <p:cNvGrpSpPr/>
                  <p:nvPr/>
                </p:nvGrpSpPr>
                <p:grpSpPr>
                  <a:xfrm>
                    <a:off x="3735185" y="810694"/>
                    <a:ext cx="2057400" cy="1719943"/>
                    <a:chOff x="4735286" y="1153886"/>
                    <a:chExt cx="1959428" cy="1719943"/>
                  </a:xfrm>
                </p:grpSpPr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7570C77F-86B4-004C-A010-EF0E18C59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5286" y="1153886"/>
                      <a:ext cx="1959428" cy="1719943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78A709C-9271-C745-BDED-47E82641F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5286" y="1153886"/>
                      <a:ext cx="195942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VM - FrontEnd</a:t>
                      </a:r>
                    </a:p>
                  </p:txBody>
                </p:sp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02528DFD-D27B-8C41-AC3F-DC1D244D1010}"/>
                      </a:ext>
                    </a:extLst>
                  </p:cNvPr>
                  <p:cNvGrpSpPr/>
                  <p:nvPr/>
                </p:nvGrpSpPr>
                <p:grpSpPr>
                  <a:xfrm>
                    <a:off x="4767941" y="1103450"/>
                    <a:ext cx="849085" cy="409270"/>
                    <a:chOff x="5845629" y="3624592"/>
                    <a:chExt cx="849085" cy="409270"/>
                  </a:xfrm>
                </p:grpSpPr>
                <p:pic>
                  <p:nvPicPr>
                    <p:cNvPr id="1026" name="Picture 2" descr="Introduction to Docker with a simple 'Dockerized' Node.js application | by  Bhargav Ram | codeburst">
                      <a:extLst>
                        <a:ext uri="{FF2B5EF4-FFF2-40B4-BE49-F238E27FC236}">
                          <a16:creationId xmlns:a16="http://schemas.microsoft.com/office/drawing/2014/main" id="{625FF48A-3F77-AD44-9CD0-DCED783E4C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40594" y="3772252"/>
                      <a:ext cx="473389" cy="2616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" name="Rounded Rectangle 9">
                      <a:extLst>
                        <a:ext uri="{FF2B5EF4-FFF2-40B4-BE49-F238E27FC236}">
                          <a16:creationId xmlns:a16="http://schemas.microsoft.com/office/drawing/2014/main" id="{63C8DE97-CE4F-424C-A7D3-C20121F49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5629" y="3624943"/>
                      <a:ext cx="849085" cy="4089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F8823C9-D420-DA4E-8CB1-C5D3733FA4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8915" y="3624592"/>
                      <a:ext cx="58782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NextJs</a:t>
                      </a: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3C3CD29-0513-A44B-B458-9C043DCA8AC3}"/>
                      </a:ext>
                    </a:extLst>
                  </p:cNvPr>
                  <p:cNvGrpSpPr/>
                  <p:nvPr/>
                </p:nvGrpSpPr>
                <p:grpSpPr>
                  <a:xfrm>
                    <a:off x="4763885" y="1913401"/>
                    <a:ext cx="849085" cy="409270"/>
                    <a:chOff x="5845629" y="3624592"/>
                    <a:chExt cx="849085" cy="409270"/>
                  </a:xfrm>
                </p:grpSpPr>
                <p:pic>
                  <p:nvPicPr>
                    <p:cNvPr id="15" name="Picture 2" descr="Introduction to Docker with a simple 'Dockerized' Node.js application | by  Bhargav Ram | codeburst">
                      <a:extLst>
                        <a:ext uri="{FF2B5EF4-FFF2-40B4-BE49-F238E27FC236}">
                          <a16:creationId xmlns:a16="http://schemas.microsoft.com/office/drawing/2014/main" id="{32C95AB9-CEA5-CD47-8A2B-F646CB36E0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40594" y="3772252"/>
                      <a:ext cx="473389" cy="2616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8007F75E-48E3-1642-9829-BF137B205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5629" y="3624943"/>
                      <a:ext cx="849085" cy="4089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0ECCAB1-961E-A643-9DE0-94FC63A89F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8915" y="3624592"/>
                      <a:ext cx="58782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NextJs</a:t>
                      </a: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1FFFB034-0729-5440-91F1-4AE312D6E390}"/>
                      </a:ext>
                    </a:extLst>
                  </p:cNvPr>
                  <p:cNvGrpSpPr/>
                  <p:nvPr/>
                </p:nvGrpSpPr>
                <p:grpSpPr>
                  <a:xfrm>
                    <a:off x="3862818" y="1339276"/>
                    <a:ext cx="659703" cy="752209"/>
                    <a:chOff x="6339811" y="3624943"/>
                    <a:chExt cx="659703" cy="693808"/>
                  </a:xfrm>
                </p:grpSpPr>
                <p:sp>
                  <p:nvSpPr>
                    <p:cNvPr id="18" name="Rounded Rectangle 17">
                      <a:extLst>
                        <a:ext uri="{FF2B5EF4-FFF2-40B4-BE49-F238E27FC236}">
                          <a16:creationId xmlns:a16="http://schemas.microsoft.com/office/drawing/2014/main" id="{8442EB43-92E3-9E49-92AE-B3372563C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11" y="3624943"/>
                      <a:ext cx="659703" cy="69380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B9F2F70-26B0-E043-B4BC-785AE6913D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9811" y="3718587"/>
                      <a:ext cx="659703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  <a:r>
                        <a:rPr lang="en-BR" sz="1100" dirty="0"/>
                        <a:t>warm load balance</a:t>
                      </a:r>
                    </a:p>
                  </p:txBody>
                </p:sp>
              </p:grpSp>
              <p:cxnSp>
                <p:nvCxnSpPr>
                  <p:cNvPr id="23" name="Elbow Connector 22">
                    <a:extLst>
                      <a:ext uri="{FF2B5EF4-FFF2-40B4-BE49-F238E27FC236}">
                        <a16:creationId xmlns:a16="http://schemas.microsoft.com/office/drawing/2014/main" id="{D4A95489-5C1B-3344-A1FF-1CAB84D1339E}"/>
                      </a:ext>
                    </a:extLst>
                  </p:cNvPr>
                  <p:cNvCxnSpPr>
                    <a:cxnSpLocks/>
                    <a:stCxn id="18" idx="0"/>
                  </p:cNvCxnSpPr>
                  <p:nvPr/>
                </p:nvCxnSpPr>
                <p:spPr>
                  <a:xfrm rot="5400000" flipH="1" flipV="1">
                    <a:off x="4416935" y="992043"/>
                    <a:ext cx="122968" cy="571499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Elbow Connector 28">
                    <a:extLst>
                      <a:ext uri="{FF2B5EF4-FFF2-40B4-BE49-F238E27FC236}">
                        <a16:creationId xmlns:a16="http://schemas.microsoft.com/office/drawing/2014/main" id="{4CC5CD81-FC8E-AE48-A4D6-48982B7473B1}"/>
                      </a:ext>
                    </a:extLst>
                  </p:cNvPr>
                  <p:cNvCxnSpPr>
                    <a:cxnSpLocks/>
                    <a:stCxn id="20" idx="2"/>
                  </p:cNvCxnSpPr>
                  <p:nvPr/>
                </p:nvCxnSpPr>
                <p:spPr>
                  <a:xfrm rot="16200000" flipH="1">
                    <a:off x="4361424" y="1922731"/>
                    <a:ext cx="187308" cy="524816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905EFC-8BCB-7342-8250-9F35C2D49F52}"/>
                    </a:ext>
                  </a:extLst>
                </p:cNvPr>
                <p:cNvGrpSpPr/>
                <p:nvPr/>
              </p:nvGrpSpPr>
              <p:grpSpPr>
                <a:xfrm>
                  <a:off x="3676292" y="968712"/>
                  <a:ext cx="524816" cy="1719943"/>
                  <a:chOff x="7598229" y="2416628"/>
                  <a:chExt cx="441029" cy="1474169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313B3C47-66B1-6C46-B78B-3F4C4975A44A}"/>
                      </a:ext>
                    </a:extLst>
                  </p:cNvPr>
                  <p:cNvSpPr/>
                  <p:nvPr/>
                </p:nvSpPr>
                <p:spPr>
                  <a:xfrm>
                    <a:off x="7598229" y="2416628"/>
                    <a:ext cx="441029" cy="147416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R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88CC36A-96C5-984E-B145-E878B9629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771" y="2416628"/>
                    <a:ext cx="353943" cy="1474169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>
                    <a:spAutoFit/>
                  </a:bodyPr>
                  <a:lstStyle/>
                  <a:p>
                    <a:pPr algn="ctr"/>
                    <a:r>
                      <a:rPr lang="en-BR" sz="1100" dirty="0">
                        <a:solidFill>
                          <a:srgbClr val="FF0000"/>
                        </a:solidFill>
                      </a:rPr>
                      <a:t>Firewall</a:t>
                    </a: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FF7AFC-82FC-F142-AD17-06CE4349098C}"/>
                  </a:ext>
                </a:extLst>
              </p:cNvPr>
              <p:cNvGrpSpPr/>
              <p:nvPr/>
            </p:nvGrpSpPr>
            <p:grpSpPr>
              <a:xfrm>
                <a:off x="3017060" y="4471358"/>
                <a:ext cx="2640896" cy="1719943"/>
                <a:chOff x="3564173" y="4006059"/>
                <a:chExt cx="2640896" cy="1719943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024832E-8E98-054B-AE3F-5444ED182EA6}"/>
                    </a:ext>
                  </a:extLst>
                </p:cNvPr>
                <p:cNvGrpSpPr/>
                <p:nvPr/>
              </p:nvGrpSpPr>
              <p:grpSpPr>
                <a:xfrm>
                  <a:off x="4095855" y="4006059"/>
                  <a:ext cx="2109214" cy="1719943"/>
                  <a:chOff x="3735184" y="810694"/>
                  <a:chExt cx="2109214" cy="171994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8D6B38B4-499C-E346-8A53-432988D2A87C}"/>
                      </a:ext>
                    </a:extLst>
                  </p:cNvPr>
                  <p:cNvGrpSpPr/>
                  <p:nvPr/>
                </p:nvGrpSpPr>
                <p:grpSpPr>
                  <a:xfrm>
                    <a:off x="3735184" y="810694"/>
                    <a:ext cx="2109214" cy="1719943"/>
                    <a:chOff x="4735286" y="1153886"/>
                    <a:chExt cx="2008775" cy="1719943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05B5B03C-E0F1-A040-B720-D36F85DE9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5286" y="1153886"/>
                      <a:ext cx="2008775" cy="1719943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461BE9F8-23A6-4C4E-A93A-428E210ED3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5286" y="1153886"/>
                      <a:ext cx="195942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VM - BackEnd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92D3C3F-2BBB-9148-96A1-8CC69A83949D}"/>
                      </a:ext>
                    </a:extLst>
                  </p:cNvPr>
                  <p:cNvGrpSpPr/>
                  <p:nvPr/>
                </p:nvGrpSpPr>
                <p:grpSpPr>
                  <a:xfrm>
                    <a:off x="4829553" y="1103450"/>
                    <a:ext cx="849085" cy="409270"/>
                    <a:chOff x="5907241" y="3624592"/>
                    <a:chExt cx="849085" cy="409270"/>
                  </a:xfrm>
                </p:grpSpPr>
                <p:pic>
                  <p:nvPicPr>
                    <p:cNvPr id="55" name="Picture 2" descr="Introduction to Docker with a simple 'Dockerized' Node.js application | by  Bhargav Ram | codeburst">
                      <a:extLst>
                        <a:ext uri="{FF2B5EF4-FFF2-40B4-BE49-F238E27FC236}">
                          <a16:creationId xmlns:a16="http://schemas.microsoft.com/office/drawing/2014/main" id="{EC9347D1-156A-3B4E-A8FA-ECCD1B1C754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40594" y="3772252"/>
                      <a:ext cx="473389" cy="2616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Rounded Rectangle 55">
                      <a:extLst>
                        <a:ext uri="{FF2B5EF4-FFF2-40B4-BE49-F238E27FC236}">
                          <a16:creationId xmlns:a16="http://schemas.microsoft.com/office/drawing/2014/main" id="{D2C74162-8BB2-F449-B507-7A50E9F35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241" y="3624592"/>
                      <a:ext cx="849085" cy="4089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ADCEDA7-3BCD-6A48-BE38-809FC32D6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8915" y="3624592"/>
                      <a:ext cx="58782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Boot 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3EC85A2-C533-6948-9C8C-B830A9A20513}"/>
                      </a:ext>
                    </a:extLst>
                  </p:cNvPr>
                  <p:cNvGrpSpPr/>
                  <p:nvPr/>
                </p:nvGrpSpPr>
                <p:grpSpPr>
                  <a:xfrm>
                    <a:off x="4816957" y="1913401"/>
                    <a:ext cx="849085" cy="417948"/>
                    <a:chOff x="5898701" y="3624592"/>
                    <a:chExt cx="849085" cy="417948"/>
                  </a:xfrm>
                </p:grpSpPr>
                <p:pic>
                  <p:nvPicPr>
                    <p:cNvPr id="52" name="Picture 2" descr="Introduction to Docker with a simple 'Dockerized' Node.js application | by  Bhargav Ram | codeburst">
                      <a:extLst>
                        <a:ext uri="{FF2B5EF4-FFF2-40B4-BE49-F238E27FC236}">
                          <a16:creationId xmlns:a16="http://schemas.microsoft.com/office/drawing/2014/main" id="{571267D2-480F-A94A-94BD-26E0A18863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40594" y="3772252"/>
                      <a:ext cx="473389" cy="2616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Rounded Rectangle 52">
                      <a:extLst>
                        <a:ext uri="{FF2B5EF4-FFF2-40B4-BE49-F238E27FC236}">
                          <a16:creationId xmlns:a16="http://schemas.microsoft.com/office/drawing/2014/main" id="{6DCC4427-BDBB-1545-A03F-328EA4109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8701" y="3633621"/>
                      <a:ext cx="849085" cy="408919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E645994C-3B8B-8D4D-92CE-2273319CD7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8915" y="3624592"/>
                      <a:ext cx="58782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BR" sz="1100" dirty="0"/>
                        <a:t>Boot</a:t>
                      </a:r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02EDD99-D190-3C47-8584-1DCC73C6D9C8}"/>
                      </a:ext>
                    </a:extLst>
                  </p:cNvPr>
                  <p:cNvGrpSpPr/>
                  <p:nvPr/>
                </p:nvGrpSpPr>
                <p:grpSpPr>
                  <a:xfrm>
                    <a:off x="3862818" y="1339276"/>
                    <a:ext cx="659703" cy="752209"/>
                    <a:chOff x="6339811" y="3624943"/>
                    <a:chExt cx="659703" cy="693808"/>
                  </a:xfrm>
                </p:grpSpPr>
                <p:sp>
                  <p:nvSpPr>
                    <p:cNvPr id="50" name="Rounded Rectangle 49">
                      <a:extLst>
                        <a:ext uri="{FF2B5EF4-FFF2-40B4-BE49-F238E27FC236}">
                          <a16:creationId xmlns:a16="http://schemas.microsoft.com/office/drawing/2014/main" id="{1BCA3165-C603-ED44-83CB-D1BA6A678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9811" y="3624943"/>
                      <a:ext cx="659703" cy="69380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BR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4A631BDF-FDA1-CD49-BF67-A9FF872AC6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9811" y="3718587"/>
                      <a:ext cx="659703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S</a:t>
                      </a:r>
                      <a:r>
                        <a:rPr lang="en-BR" sz="1100" dirty="0"/>
                        <a:t>warm load balance</a:t>
                      </a:r>
                    </a:p>
                  </p:txBody>
                </p:sp>
              </p:grpSp>
              <p:cxnSp>
                <p:nvCxnSpPr>
                  <p:cNvPr id="48" name="Elbow Connector 47">
                    <a:extLst>
                      <a:ext uri="{FF2B5EF4-FFF2-40B4-BE49-F238E27FC236}">
                        <a16:creationId xmlns:a16="http://schemas.microsoft.com/office/drawing/2014/main" id="{F7FB94BF-3C20-D541-AE10-0165DF1FB546}"/>
                      </a:ext>
                    </a:extLst>
                  </p:cNvPr>
                  <p:cNvCxnSpPr>
                    <a:cxnSpLocks/>
                    <a:stCxn id="50" idx="0"/>
                  </p:cNvCxnSpPr>
                  <p:nvPr/>
                </p:nvCxnSpPr>
                <p:spPr>
                  <a:xfrm rot="5400000" flipH="1" flipV="1">
                    <a:off x="4416935" y="992043"/>
                    <a:ext cx="122968" cy="571499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Elbow Connector 48">
                    <a:extLst>
                      <a:ext uri="{FF2B5EF4-FFF2-40B4-BE49-F238E27FC236}">
                        <a16:creationId xmlns:a16="http://schemas.microsoft.com/office/drawing/2014/main" id="{F31CB450-6399-1F4D-9064-6CE7EF851A6C}"/>
                      </a:ext>
                    </a:extLst>
                  </p:cNvPr>
                  <p:cNvCxnSpPr>
                    <a:cxnSpLocks/>
                    <a:stCxn id="51" idx="2"/>
                  </p:cNvCxnSpPr>
                  <p:nvPr/>
                </p:nvCxnSpPr>
                <p:spPr>
                  <a:xfrm rot="16200000" flipH="1">
                    <a:off x="4361424" y="1922731"/>
                    <a:ext cx="187308" cy="524816"/>
                  </a:xfrm>
                  <a:prstGeom prst="bentConnector2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05DEE084-9A5F-E048-81EA-28984A7747C1}"/>
                    </a:ext>
                  </a:extLst>
                </p:cNvPr>
                <p:cNvGrpSpPr/>
                <p:nvPr/>
              </p:nvGrpSpPr>
              <p:grpSpPr>
                <a:xfrm>
                  <a:off x="3564173" y="4006059"/>
                  <a:ext cx="524816" cy="1719943"/>
                  <a:chOff x="7598229" y="2416628"/>
                  <a:chExt cx="441029" cy="1474169"/>
                </a:xfrm>
              </p:grpSpPr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825CD48B-1547-7741-8248-F87C5C40B790}"/>
                      </a:ext>
                    </a:extLst>
                  </p:cNvPr>
                  <p:cNvSpPr/>
                  <p:nvPr/>
                </p:nvSpPr>
                <p:spPr>
                  <a:xfrm>
                    <a:off x="7598229" y="2416628"/>
                    <a:ext cx="441029" cy="147416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R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E885DED0-BFF9-A244-B2DE-95372EEEAFCD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771" y="2416628"/>
                    <a:ext cx="353943" cy="1474169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>
                    <a:spAutoFit/>
                  </a:bodyPr>
                  <a:lstStyle/>
                  <a:p>
                    <a:pPr algn="ctr"/>
                    <a:r>
                      <a:rPr lang="en-BR" sz="1100" dirty="0">
                        <a:solidFill>
                          <a:srgbClr val="FF0000"/>
                        </a:solidFill>
                      </a:rPr>
                      <a:t>Firewall</a:t>
                    </a:r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76BAB5B-54F6-AA4D-B50F-354F6B07157D}"/>
                  </a:ext>
                </a:extLst>
              </p:cNvPr>
              <p:cNvGrpSpPr/>
              <p:nvPr/>
            </p:nvGrpSpPr>
            <p:grpSpPr>
              <a:xfrm>
                <a:off x="9558597" y="2572098"/>
                <a:ext cx="1616873" cy="1018475"/>
                <a:chOff x="2068286" y="1317171"/>
                <a:chExt cx="1233614" cy="740229"/>
              </a:xfrm>
            </p:grpSpPr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66C22129-1EDF-8048-AF04-539A81016E78}"/>
                    </a:ext>
                  </a:extLst>
                </p:cNvPr>
                <p:cNvSpPr/>
                <p:nvPr/>
              </p:nvSpPr>
              <p:spPr>
                <a:xfrm>
                  <a:off x="2107818" y="1317171"/>
                  <a:ext cx="1194082" cy="74022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R"/>
                </a:p>
              </p:txBody>
            </p:sp>
            <p:pic>
              <p:nvPicPr>
                <p:cNvPr id="1028" name="Picture 4" descr="mysql-logo-png-transparent ⋆ Altyra - Desenvolvimento de Software">
                  <a:extLst>
                    <a:ext uri="{FF2B5EF4-FFF2-40B4-BE49-F238E27FC236}">
                      <a16:creationId xmlns:a16="http://schemas.microsoft.com/office/drawing/2014/main" id="{61413B4A-52C2-DD40-AF1E-F7287F004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8003" y="1531247"/>
                  <a:ext cx="674180" cy="412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52E67C4-71CE-BA4C-AF0B-A8B58787ADA9}"/>
                    </a:ext>
                  </a:extLst>
                </p:cNvPr>
                <p:cNvSpPr txBox="1"/>
                <p:nvPr/>
              </p:nvSpPr>
              <p:spPr>
                <a:xfrm>
                  <a:off x="2068286" y="1317171"/>
                  <a:ext cx="11212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BR" sz="1100" dirty="0"/>
                    <a:t>VM - Database</a:t>
                  </a:r>
                </a:p>
              </p:txBody>
            </p: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78126D36-2C4E-5B46-B3BB-A070DF27250D}"/>
                  </a:ext>
                </a:extLst>
              </p:cNvPr>
              <p:cNvGrpSpPr/>
              <p:nvPr/>
            </p:nvGrpSpPr>
            <p:grpSpPr>
              <a:xfrm>
                <a:off x="9558597" y="5079269"/>
                <a:ext cx="1719003" cy="1154961"/>
                <a:chOff x="1451022" y="653319"/>
                <a:chExt cx="1615521" cy="1154961"/>
              </a:xfrm>
            </p:grpSpPr>
            <p:pic>
              <p:nvPicPr>
                <p:cNvPr id="1030" name="Picture 6" descr="RabbitMQ - message-oriented middleware - IoT Software&amp;Tools">
                  <a:extLst>
                    <a:ext uri="{FF2B5EF4-FFF2-40B4-BE49-F238E27FC236}">
                      <a16:creationId xmlns:a16="http://schemas.microsoft.com/office/drawing/2014/main" id="{D350E7A5-5F40-4348-827F-04CB516439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1022" y="914929"/>
                  <a:ext cx="1615521" cy="8933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4" name="Rounded Rectangle 1023">
                  <a:extLst>
                    <a:ext uri="{FF2B5EF4-FFF2-40B4-BE49-F238E27FC236}">
                      <a16:creationId xmlns:a16="http://schemas.microsoft.com/office/drawing/2014/main" id="{E1C8EFD1-C89D-C244-A72D-85C9A89C80FC}"/>
                    </a:ext>
                  </a:extLst>
                </p:cNvPr>
                <p:cNvSpPr/>
                <p:nvPr/>
              </p:nvSpPr>
              <p:spPr>
                <a:xfrm>
                  <a:off x="1523998" y="653319"/>
                  <a:ext cx="1469571" cy="10102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R"/>
                </a:p>
              </p:txBody>
            </p:sp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D7636267-06C0-7642-AE71-FE4E21B78B9A}"/>
                    </a:ext>
                  </a:extLst>
                </p:cNvPr>
                <p:cNvSpPr txBox="1"/>
                <p:nvPr/>
              </p:nvSpPr>
              <p:spPr>
                <a:xfrm>
                  <a:off x="1523999" y="653319"/>
                  <a:ext cx="146957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BR" sz="1100" dirty="0"/>
                    <a:t>VM - RabbitMQ</a:t>
                  </a:r>
                </a:p>
              </p:txBody>
            </p:sp>
          </p:grpSp>
          <p:cxnSp>
            <p:nvCxnSpPr>
              <p:cNvPr id="1031" name="Elbow Connector 1030">
                <a:extLst>
                  <a:ext uri="{FF2B5EF4-FFF2-40B4-BE49-F238E27FC236}">
                    <a16:creationId xmlns:a16="http://schemas.microsoft.com/office/drawing/2014/main" id="{EEBB7567-6FC2-A144-908F-FE1DF2A0E7AD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 flipV="1">
                <a:off x="5645684" y="3081336"/>
                <a:ext cx="3964727" cy="2091697"/>
              </a:xfrm>
              <a:prstGeom prst="bentConnector3">
                <a:avLst>
                  <a:gd name="adj1" fmla="val 43136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Arrow Connector 1062">
                <a:extLst>
                  <a:ext uri="{FF2B5EF4-FFF2-40B4-BE49-F238E27FC236}">
                    <a16:creationId xmlns:a16="http://schemas.microsoft.com/office/drawing/2014/main" id="{C98FCA14-BE01-1F4E-88B0-D2C4FD12C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684" y="5608180"/>
                <a:ext cx="3964727" cy="2197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768C38B2-4854-8542-A057-64E609896E01}"/>
                </a:ext>
              </a:extLst>
            </p:cNvPr>
            <p:cNvGrpSpPr/>
            <p:nvPr/>
          </p:nvGrpSpPr>
          <p:grpSpPr>
            <a:xfrm>
              <a:off x="684544" y="3920005"/>
              <a:ext cx="761882" cy="991769"/>
              <a:chOff x="737716" y="3920005"/>
              <a:chExt cx="761882" cy="991769"/>
            </a:xfrm>
          </p:grpSpPr>
          <p:pic>
            <p:nvPicPr>
              <p:cNvPr id="86" name="Picture 8" descr="Computador Área De Trabalho Pc - Imagens grátis no Pixabay">
                <a:extLst>
                  <a:ext uri="{FF2B5EF4-FFF2-40B4-BE49-F238E27FC236}">
                    <a16:creationId xmlns:a16="http://schemas.microsoft.com/office/drawing/2014/main" id="{AD8E4163-36A8-E94B-97F1-C3FCBEC0C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716" y="3920005"/>
                <a:ext cx="761882" cy="8772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D71DDB84-002F-7F44-BC24-CDDA484C2036}"/>
                  </a:ext>
                </a:extLst>
              </p:cNvPr>
              <p:cNvSpPr txBox="1"/>
              <p:nvPr/>
            </p:nvSpPr>
            <p:spPr>
              <a:xfrm>
                <a:off x="784270" y="4634775"/>
                <a:ext cx="6687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R" sz="1200" dirty="0"/>
                  <a:t>Usuário</a:t>
                </a:r>
              </a:p>
            </p:txBody>
          </p:sp>
        </p:grp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EB978BA-2FC5-4C4D-A027-96644B01D60A}"/>
                </a:ext>
              </a:extLst>
            </p:cNvPr>
            <p:cNvSpPr txBox="1"/>
            <p:nvPr/>
          </p:nvSpPr>
          <p:spPr>
            <a:xfrm>
              <a:off x="3623204" y="5952133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1100" dirty="0"/>
                <a:t>Swarm node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1DA9E4A-0F1A-4E4F-8930-4B6E1BF70364}"/>
                </a:ext>
              </a:extLst>
            </p:cNvPr>
            <p:cNvSpPr txBox="1"/>
            <p:nvPr/>
          </p:nvSpPr>
          <p:spPr>
            <a:xfrm>
              <a:off x="3675018" y="3938044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1100" dirty="0"/>
                <a:t>Swarm node</a:t>
              </a:r>
            </a:p>
          </p:txBody>
        </p:sp>
        <p:grpSp>
          <p:nvGrpSpPr>
            <p:cNvPr id="1082" name="Group 1081">
              <a:extLst>
                <a:ext uri="{FF2B5EF4-FFF2-40B4-BE49-F238E27FC236}">
                  <a16:creationId xmlns:a16="http://schemas.microsoft.com/office/drawing/2014/main" id="{71C408A7-6C2C-C749-90A2-961B412445B9}"/>
                </a:ext>
              </a:extLst>
            </p:cNvPr>
            <p:cNvGrpSpPr/>
            <p:nvPr/>
          </p:nvGrpSpPr>
          <p:grpSpPr>
            <a:xfrm>
              <a:off x="9558597" y="3823272"/>
              <a:ext cx="1563704" cy="1010256"/>
              <a:chOff x="1275346" y="462408"/>
              <a:chExt cx="1741714" cy="1157727"/>
            </a:xfrm>
          </p:grpSpPr>
          <p:sp>
            <p:nvSpPr>
              <p:cNvPr id="1078" name="Rounded Rectangle 1077">
                <a:extLst>
                  <a:ext uri="{FF2B5EF4-FFF2-40B4-BE49-F238E27FC236}">
                    <a16:creationId xmlns:a16="http://schemas.microsoft.com/office/drawing/2014/main" id="{206DDC58-6C87-2B4A-9091-F54BF98E0A28}"/>
                  </a:ext>
                </a:extLst>
              </p:cNvPr>
              <p:cNvSpPr/>
              <p:nvPr/>
            </p:nvSpPr>
            <p:spPr>
              <a:xfrm>
                <a:off x="1275346" y="462408"/>
                <a:ext cx="1741714" cy="1157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998BAE30-4C23-E449-9E41-639A9FE07409}"/>
                  </a:ext>
                </a:extLst>
              </p:cNvPr>
              <p:cNvSpPr txBox="1"/>
              <p:nvPr/>
            </p:nvSpPr>
            <p:spPr>
              <a:xfrm>
                <a:off x="1275346" y="469536"/>
                <a:ext cx="17417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BR" sz="1100" dirty="0"/>
                  <a:t>VM - Redis</a:t>
                </a:r>
              </a:p>
            </p:txBody>
          </p:sp>
          <p:pic>
            <p:nvPicPr>
              <p:cNvPr id="1081" name="Picture 14" descr="RDM: una herramienta de administración de escritorio Redis | Ubunlog">
                <a:extLst>
                  <a:ext uri="{FF2B5EF4-FFF2-40B4-BE49-F238E27FC236}">
                    <a16:creationId xmlns:a16="http://schemas.microsoft.com/office/drawing/2014/main" id="{1CCE95FA-E6F9-3D47-BBE3-BA8250BD2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1014" y="1061385"/>
                <a:ext cx="1010376" cy="37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84" name="Elbow Connector 1083">
              <a:extLst>
                <a:ext uri="{FF2B5EF4-FFF2-40B4-BE49-F238E27FC236}">
                  <a16:creationId xmlns:a16="http://schemas.microsoft.com/office/drawing/2014/main" id="{3AEC0524-88DE-7142-B3F9-A60A9EE29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091" y="4394873"/>
              <a:ext cx="3953813" cy="100293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84EF16C-72C3-0B4B-A535-07102FF34551}"/>
                </a:ext>
              </a:extLst>
            </p:cNvPr>
            <p:cNvCxnSpPr>
              <a:cxnSpLocks/>
              <a:endCxn id="1058" idx="1"/>
            </p:cNvCxnSpPr>
            <p:nvPr/>
          </p:nvCxnSpPr>
          <p:spPr>
            <a:xfrm rot="5400000" flipH="1" flipV="1">
              <a:off x="4583020" y="2742443"/>
              <a:ext cx="3194049" cy="1144619"/>
            </a:xfrm>
            <a:prstGeom prst="bentConnector3">
              <a:avLst>
                <a:gd name="adj1" fmla="val -9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9EA519-29AD-D64F-8037-A822B95199CA}"/>
              </a:ext>
            </a:extLst>
          </p:cNvPr>
          <p:cNvGrpSpPr/>
          <p:nvPr/>
        </p:nvGrpSpPr>
        <p:grpSpPr>
          <a:xfrm>
            <a:off x="8583452" y="1133452"/>
            <a:ext cx="1390589" cy="612648"/>
            <a:chOff x="8583452" y="1133452"/>
            <a:chExt cx="1390589" cy="612648"/>
          </a:xfrm>
          <a:solidFill>
            <a:srgbClr val="FFFF00"/>
          </a:solidFill>
        </p:grpSpPr>
        <p:sp>
          <p:nvSpPr>
            <p:cNvPr id="96" name="Rounded Rectangular Callout 95">
              <a:extLst>
                <a:ext uri="{FF2B5EF4-FFF2-40B4-BE49-F238E27FC236}">
                  <a16:creationId xmlns:a16="http://schemas.microsoft.com/office/drawing/2014/main" id="{1F80D12B-1D38-C443-83D0-FF0D144B8C15}"/>
                </a:ext>
              </a:extLst>
            </p:cNvPr>
            <p:cNvSpPr/>
            <p:nvPr/>
          </p:nvSpPr>
          <p:spPr>
            <a:xfrm>
              <a:off x="8583452" y="1133452"/>
              <a:ext cx="1390589" cy="612648"/>
            </a:xfrm>
            <a:prstGeom prst="wedgeRoundRectCallout">
              <a:avLst>
                <a:gd name="adj1" fmla="val -121022"/>
                <a:gd name="adj2" fmla="val -13904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A7C3ED-F88E-BD48-A2F1-AD036A2B7D1C}"/>
                </a:ext>
              </a:extLst>
            </p:cNvPr>
            <p:cNvSpPr txBox="1"/>
            <p:nvPr/>
          </p:nvSpPr>
          <p:spPr>
            <a:xfrm>
              <a:off x="8583452" y="1239492"/>
              <a:ext cx="1390589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1100" dirty="0"/>
                <a:t>Valida Usuário e envia token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48187E-7872-444C-B33C-B4FC027679F2}"/>
              </a:ext>
            </a:extLst>
          </p:cNvPr>
          <p:cNvGrpSpPr/>
          <p:nvPr/>
        </p:nvGrpSpPr>
        <p:grpSpPr>
          <a:xfrm>
            <a:off x="661309" y="5565948"/>
            <a:ext cx="1412312" cy="612648"/>
            <a:chOff x="661309" y="5565948"/>
            <a:chExt cx="1412312" cy="612648"/>
          </a:xfrm>
          <a:solidFill>
            <a:srgbClr val="FFFF00"/>
          </a:solidFill>
        </p:grpSpPr>
        <p:sp>
          <p:nvSpPr>
            <p:cNvPr id="165" name="Rounded Rectangular Callout 164">
              <a:extLst>
                <a:ext uri="{FF2B5EF4-FFF2-40B4-BE49-F238E27FC236}">
                  <a16:creationId xmlns:a16="http://schemas.microsoft.com/office/drawing/2014/main" id="{C7C28AE2-BADD-6944-A685-8DAE75560E11}"/>
                </a:ext>
              </a:extLst>
            </p:cNvPr>
            <p:cNvSpPr/>
            <p:nvPr/>
          </p:nvSpPr>
          <p:spPr>
            <a:xfrm>
              <a:off x="661309" y="5565948"/>
              <a:ext cx="1390589" cy="612648"/>
            </a:xfrm>
            <a:prstGeom prst="wedgeRoundRectCallout">
              <a:avLst>
                <a:gd name="adj1" fmla="val 43369"/>
                <a:gd name="adj2" fmla="val -244892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D573C70-0AF5-BD44-A2DA-4E8AE3244713}"/>
                </a:ext>
              </a:extLst>
            </p:cNvPr>
            <p:cNvSpPr txBox="1"/>
            <p:nvPr/>
          </p:nvSpPr>
          <p:spPr>
            <a:xfrm>
              <a:off x="683032" y="5674113"/>
              <a:ext cx="1390589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1100" dirty="0"/>
                <a:t>Envia token para validação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F54B4AC-7BD8-7B4B-9F2B-DB6F29F15C9D}"/>
              </a:ext>
            </a:extLst>
          </p:cNvPr>
          <p:cNvGrpSpPr/>
          <p:nvPr/>
        </p:nvGrpSpPr>
        <p:grpSpPr>
          <a:xfrm>
            <a:off x="7943298" y="4847421"/>
            <a:ext cx="1390589" cy="612648"/>
            <a:chOff x="1835705" y="979287"/>
            <a:chExt cx="1390589" cy="612648"/>
          </a:xfrm>
          <a:solidFill>
            <a:srgbClr val="FFFF00"/>
          </a:solidFill>
        </p:grpSpPr>
        <p:sp>
          <p:nvSpPr>
            <p:cNvPr id="169" name="Rounded Rectangular Callout 168">
              <a:extLst>
                <a:ext uri="{FF2B5EF4-FFF2-40B4-BE49-F238E27FC236}">
                  <a16:creationId xmlns:a16="http://schemas.microsoft.com/office/drawing/2014/main" id="{96C79352-7274-D44A-8C1B-5C4C61C3A194}"/>
                </a:ext>
              </a:extLst>
            </p:cNvPr>
            <p:cNvSpPr/>
            <p:nvPr/>
          </p:nvSpPr>
          <p:spPr>
            <a:xfrm>
              <a:off x="1835705" y="979287"/>
              <a:ext cx="1390589" cy="612648"/>
            </a:xfrm>
            <a:prstGeom prst="wedgeRoundRectCallout">
              <a:avLst>
                <a:gd name="adj1" fmla="val -40392"/>
                <a:gd name="adj2" fmla="val -122290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C1CF8E-4604-CE4B-B6CD-0E6861F18503}"/>
                </a:ext>
              </a:extLst>
            </p:cNvPr>
            <p:cNvSpPr txBox="1"/>
            <p:nvPr/>
          </p:nvSpPr>
          <p:spPr>
            <a:xfrm>
              <a:off x="1835705" y="1163524"/>
              <a:ext cx="139058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sz="1100" dirty="0"/>
                <a:t>Valida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6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Aurélio P. Gonçalves</dc:creator>
  <cp:lastModifiedBy>Marco Aurélio P. Gonçalves</cp:lastModifiedBy>
  <cp:revision>43</cp:revision>
  <dcterms:created xsi:type="dcterms:W3CDTF">2021-03-09T15:31:10Z</dcterms:created>
  <dcterms:modified xsi:type="dcterms:W3CDTF">2021-03-09T17:36:29Z</dcterms:modified>
</cp:coreProperties>
</file>