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013323" y="3004492"/>
            <a:ext cx="6978154" cy="374461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" name="Shape 120"/>
          <p:cNvSpPr/>
          <p:nvPr/>
        </p:nvSpPr>
        <p:spPr>
          <a:xfrm>
            <a:off x="5089108" y="3905250"/>
            <a:ext cx="145796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val</a:t>
            </a:r>
            <a:r>
              <a:rPr baseline="-5999"/>
              <a:t>M</a:t>
            </a:r>
            <a:r>
              <a:t>(t)</a:t>
            </a:r>
          </a:p>
          <a:p>
            <a:pPr>
              <a:defRPr sz="2400"/>
            </a:pPr>
            <a:r>
              <a:t>is True</a:t>
            </a:r>
          </a:p>
          <a:p>
            <a:pPr>
              <a:defRPr sz="2400"/>
            </a:pPr>
            <a:r>
              <a:t>==</a:t>
            </a:r>
          </a:p>
          <a:p>
            <a:pPr>
              <a:defRPr sz="2400"/>
            </a:pPr>
            <a:r>
              <a:t>oracle</a:t>
            </a:r>
            <a:r>
              <a:rPr baseline="-5999"/>
              <a:t>S</a:t>
            </a:r>
            <a:r>
              <a:t>(t)</a:t>
            </a:r>
          </a:p>
          <a:p>
            <a:pPr>
              <a:defRPr sz="2400"/>
            </a:pPr>
            <a:r>
              <a:t>is True</a:t>
            </a:r>
          </a:p>
        </p:txBody>
      </p:sp>
      <p:sp>
        <p:nvSpPr>
          <p:cNvPr id="121" name="Shape 121"/>
          <p:cNvSpPr/>
          <p:nvPr/>
        </p:nvSpPr>
        <p:spPr>
          <a:xfrm>
            <a:off x="6600408" y="3905250"/>
            <a:ext cx="145796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val</a:t>
            </a:r>
            <a:r>
              <a:rPr baseline="-5999"/>
              <a:t>M</a:t>
            </a:r>
            <a:r>
              <a:t>(t)</a:t>
            </a:r>
          </a:p>
          <a:p>
            <a:pPr>
              <a:defRPr sz="2400"/>
            </a:pPr>
            <a:r>
              <a:t>is False</a:t>
            </a:r>
          </a:p>
          <a:p>
            <a:pPr>
              <a:defRPr sz="2400"/>
            </a:pPr>
            <a:r>
              <a:t>!=</a:t>
            </a:r>
          </a:p>
          <a:p>
            <a:pPr>
              <a:defRPr sz="2400"/>
            </a:pPr>
            <a:r>
              <a:t>oracle</a:t>
            </a:r>
            <a:r>
              <a:rPr baseline="-5999"/>
              <a:t>S</a:t>
            </a:r>
            <a:r>
              <a:t>(t)</a:t>
            </a:r>
          </a:p>
          <a:p>
            <a:pPr>
              <a:defRPr sz="2400"/>
            </a:pPr>
            <a:r>
              <a:t>is True</a:t>
            </a:r>
          </a:p>
        </p:txBody>
      </p:sp>
      <p:sp>
        <p:nvSpPr>
          <p:cNvPr id="122" name="Shape 122"/>
          <p:cNvSpPr/>
          <p:nvPr/>
        </p:nvSpPr>
        <p:spPr>
          <a:xfrm>
            <a:off x="3577808" y="3905250"/>
            <a:ext cx="145796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val</a:t>
            </a:r>
            <a:r>
              <a:rPr baseline="-5999"/>
              <a:t>M</a:t>
            </a:r>
            <a:r>
              <a:t>(t)</a:t>
            </a:r>
          </a:p>
          <a:p>
            <a:pPr>
              <a:defRPr sz="2400"/>
            </a:pPr>
            <a:r>
              <a:t>is True</a:t>
            </a:r>
          </a:p>
          <a:p>
            <a:pPr>
              <a:defRPr sz="2400"/>
            </a:pPr>
            <a:r>
              <a:t>!=</a:t>
            </a:r>
          </a:p>
          <a:p>
            <a:pPr>
              <a:defRPr sz="2400"/>
            </a:pPr>
            <a:r>
              <a:t>oracle</a:t>
            </a:r>
            <a:r>
              <a:rPr baseline="-5999"/>
              <a:t>S</a:t>
            </a:r>
            <a:r>
              <a:t>(t)</a:t>
            </a:r>
          </a:p>
          <a:p>
            <a:pPr>
              <a:defRPr sz="2400"/>
            </a:pPr>
            <a:r>
              <a:t>is False</a:t>
            </a:r>
          </a:p>
        </p:txBody>
      </p:sp>
      <p:sp>
        <p:nvSpPr>
          <p:cNvPr id="123" name="Shape 123"/>
          <p:cNvSpPr/>
          <p:nvPr/>
        </p:nvSpPr>
        <p:spPr>
          <a:xfrm>
            <a:off x="8334086" y="3905250"/>
            <a:ext cx="145796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val</a:t>
            </a:r>
            <a:r>
              <a:rPr baseline="-5999"/>
              <a:t>M</a:t>
            </a:r>
            <a:r>
              <a:t>(t)</a:t>
            </a:r>
          </a:p>
          <a:p>
            <a:pPr>
              <a:defRPr sz="2400"/>
            </a:pPr>
            <a:r>
              <a:t>is False</a:t>
            </a:r>
          </a:p>
          <a:p>
            <a:pPr>
              <a:defRPr sz="2400"/>
            </a:pPr>
            <a:r>
              <a:t>==</a:t>
            </a:r>
          </a:p>
          <a:p>
            <a:pPr>
              <a:defRPr sz="2400"/>
            </a:pPr>
            <a:r>
              <a:t>oracle</a:t>
            </a:r>
            <a:r>
              <a:rPr baseline="-5999"/>
              <a:t>S</a:t>
            </a:r>
            <a:r>
              <a:t>(t)</a:t>
            </a:r>
          </a:p>
          <a:p>
            <a:pPr>
              <a:defRPr sz="2400"/>
            </a:pPr>
            <a:r>
              <a:t>is False</a:t>
            </a:r>
          </a:p>
        </p:txBody>
      </p:sp>
      <p:sp>
        <p:nvSpPr>
          <p:cNvPr id="124" name="Shape 124"/>
          <p:cNvSpPr/>
          <p:nvPr/>
        </p:nvSpPr>
        <p:spPr>
          <a:xfrm>
            <a:off x="3391247" y="3289300"/>
            <a:ext cx="3175001" cy="3175000"/>
          </a:xfrm>
          <a:prstGeom prst="ellipse">
            <a:avLst/>
          </a:prstGeom>
          <a:ln w="25400">
            <a:solidFill>
              <a:srgbClr val="000000">
                <a:alpha val="5029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>
            <a:off x="5093047" y="3289300"/>
            <a:ext cx="3175001" cy="3175000"/>
          </a:xfrm>
          <a:prstGeom prst="ellipse">
            <a:avLst/>
          </a:prstGeom>
          <a:ln w="25400">
            <a:solidFill>
              <a:srgbClr val="000000">
                <a:alpha val="50404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