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9.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10.png" ContentType="image/png"/>
  <Override PartName="/ppt/media/image11.png" ContentType="image/png"/>
  <Override PartName="/ppt/media/image1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E12CB-26FA-4396-9C98-4A09E45A01C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9D20356-AB42-4099-9021-E11A24EC7648}">
      <dgm:prSet/>
      <dgm:spPr/>
      <dgm:t>
        <a:bodyPr/>
        <a:lstStyle/>
        <a:p>
          <a:r>
            <a:rPr lang="pt-BR" b="0" i="0" dirty="0"/>
            <a:t>Um repositório é o elemento mais básico do GitHub. É um lugar onde você pode armazenar seu código, seus arquivos e o histórico de revisão de cada arquivo. Os repositórios podem ter vários colaboradores e podem ser públicos ou particulares. </a:t>
          </a:r>
          <a:endParaRPr lang="en-US" dirty="0"/>
        </a:p>
      </dgm:t>
    </dgm:pt>
    <dgm:pt modelId="{D3EAC0EB-E5D8-4906-8177-D411B718813D}" type="parTrans" cxnId="{CB4FD0A8-9187-45F2-8925-3881AE422AB5}">
      <dgm:prSet/>
      <dgm:spPr/>
      <dgm:t>
        <a:bodyPr/>
        <a:lstStyle/>
        <a:p>
          <a:endParaRPr lang="en-US"/>
        </a:p>
      </dgm:t>
    </dgm:pt>
    <dgm:pt modelId="{8CFCC281-B4CB-47F3-B230-21F443A11811}" type="sibTrans" cxnId="{CB4FD0A8-9187-45F2-8925-3881AE422AB5}">
      <dgm:prSet/>
      <dgm:spPr/>
      <dgm:t>
        <a:bodyPr/>
        <a:lstStyle/>
        <a:p>
          <a:endParaRPr lang="en-US"/>
        </a:p>
      </dgm:t>
    </dgm:pt>
    <dgm:pt modelId="{EC23B143-235E-41E5-93C2-3A09B761BA4E}">
      <dgm:prSet/>
      <dgm:spPr/>
      <dgm:t>
        <a:bodyPr/>
        <a:lstStyle/>
        <a:p>
          <a:r>
            <a:rPr lang="pt-BR" dirty="0"/>
            <a:t>Bom, resumidamente é</a:t>
          </a:r>
          <a:r>
            <a:rPr lang="pt-BR" b="0" i="0" dirty="0"/>
            <a:t> um lugar onde você pode armazenar seu código, seus arquivos e o histórico de revisão de cada arquivo.</a:t>
          </a:r>
          <a:endParaRPr lang="en-US" dirty="0"/>
        </a:p>
      </dgm:t>
    </dgm:pt>
    <dgm:pt modelId="{BD9F93F5-ED51-4724-AD38-26FAE2EFAF00}" type="parTrans" cxnId="{098CA29F-D7C1-41AC-A2CD-61A194517208}">
      <dgm:prSet/>
      <dgm:spPr/>
      <dgm:t>
        <a:bodyPr/>
        <a:lstStyle/>
        <a:p>
          <a:endParaRPr lang="en-US"/>
        </a:p>
      </dgm:t>
    </dgm:pt>
    <dgm:pt modelId="{F8C1F06B-64DB-4F14-82A0-05C90E7DFB2D}" type="sibTrans" cxnId="{098CA29F-D7C1-41AC-A2CD-61A194517208}">
      <dgm:prSet/>
      <dgm:spPr/>
      <dgm:t>
        <a:bodyPr/>
        <a:lstStyle/>
        <a:p>
          <a:endParaRPr lang="en-US"/>
        </a:p>
      </dgm:t>
    </dgm:pt>
    <dgm:pt modelId="{AB369856-05F0-4D6E-83BF-1BD1E20EC721}" type="pres">
      <dgm:prSet presAssocID="{C81E12CB-26FA-4396-9C98-4A09E45A01C0}" presName="hierChild1" presStyleCnt="0">
        <dgm:presLayoutVars>
          <dgm:chPref val="1"/>
          <dgm:dir/>
          <dgm:animOne val="branch"/>
          <dgm:animLvl val="lvl"/>
          <dgm:resizeHandles/>
        </dgm:presLayoutVars>
      </dgm:prSet>
      <dgm:spPr/>
    </dgm:pt>
    <dgm:pt modelId="{51C997C4-734A-48FD-A3E3-BC204CA513B9}" type="pres">
      <dgm:prSet presAssocID="{D9D20356-AB42-4099-9021-E11A24EC7648}" presName="hierRoot1" presStyleCnt="0"/>
      <dgm:spPr/>
    </dgm:pt>
    <dgm:pt modelId="{65FB0BDF-26AE-4437-A341-3CE862B363FF}" type="pres">
      <dgm:prSet presAssocID="{D9D20356-AB42-4099-9021-E11A24EC7648}" presName="composite" presStyleCnt="0"/>
      <dgm:spPr/>
    </dgm:pt>
    <dgm:pt modelId="{95C32AAB-5340-4BFD-A239-A4509913215E}" type="pres">
      <dgm:prSet presAssocID="{D9D20356-AB42-4099-9021-E11A24EC7648}" presName="background" presStyleLbl="node0" presStyleIdx="0" presStyleCnt="2"/>
      <dgm:spPr/>
    </dgm:pt>
    <dgm:pt modelId="{A3DC8223-02CA-4525-86D9-F7889665E068}" type="pres">
      <dgm:prSet presAssocID="{D9D20356-AB42-4099-9021-E11A24EC7648}" presName="text" presStyleLbl="fgAcc0" presStyleIdx="0" presStyleCnt="2">
        <dgm:presLayoutVars>
          <dgm:chPref val="3"/>
        </dgm:presLayoutVars>
      </dgm:prSet>
      <dgm:spPr/>
    </dgm:pt>
    <dgm:pt modelId="{A681590D-0AD5-403B-BE16-1C0215CD87CD}" type="pres">
      <dgm:prSet presAssocID="{D9D20356-AB42-4099-9021-E11A24EC7648}" presName="hierChild2" presStyleCnt="0"/>
      <dgm:spPr/>
    </dgm:pt>
    <dgm:pt modelId="{F600F8FD-404D-4420-867A-BAF94A93081E}" type="pres">
      <dgm:prSet presAssocID="{EC23B143-235E-41E5-93C2-3A09B761BA4E}" presName="hierRoot1" presStyleCnt="0"/>
      <dgm:spPr/>
    </dgm:pt>
    <dgm:pt modelId="{69A44475-57F3-497E-8E07-D3BF2520CB37}" type="pres">
      <dgm:prSet presAssocID="{EC23B143-235E-41E5-93C2-3A09B761BA4E}" presName="composite" presStyleCnt="0"/>
      <dgm:spPr/>
    </dgm:pt>
    <dgm:pt modelId="{ABF48A21-574C-4879-AD17-2E61ED6512D8}" type="pres">
      <dgm:prSet presAssocID="{EC23B143-235E-41E5-93C2-3A09B761BA4E}" presName="background" presStyleLbl="node0" presStyleIdx="1" presStyleCnt="2"/>
      <dgm:spPr/>
    </dgm:pt>
    <dgm:pt modelId="{5B7699B0-4E58-44F8-B470-6B62FE07106B}" type="pres">
      <dgm:prSet presAssocID="{EC23B143-235E-41E5-93C2-3A09B761BA4E}" presName="text" presStyleLbl="fgAcc0" presStyleIdx="1" presStyleCnt="2">
        <dgm:presLayoutVars>
          <dgm:chPref val="3"/>
        </dgm:presLayoutVars>
      </dgm:prSet>
      <dgm:spPr/>
    </dgm:pt>
    <dgm:pt modelId="{F65BB01D-BEB3-4B13-AC4B-6D1AA2E8166E}" type="pres">
      <dgm:prSet presAssocID="{EC23B143-235E-41E5-93C2-3A09B761BA4E}" presName="hierChild2" presStyleCnt="0"/>
      <dgm:spPr/>
    </dgm:pt>
  </dgm:ptLst>
  <dgm:cxnLst>
    <dgm:cxn modelId="{21CEC008-AD3F-41C9-ADAB-E7B8254601AA}" type="presOf" srcId="{EC23B143-235E-41E5-93C2-3A09B761BA4E}" destId="{5B7699B0-4E58-44F8-B470-6B62FE07106B}" srcOrd="0" destOrd="0" presId="urn:microsoft.com/office/officeart/2005/8/layout/hierarchy1"/>
    <dgm:cxn modelId="{5C77691C-70FB-4807-BB79-79F7C0A34103}" type="presOf" srcId="{D9D20356-AB42-4099-9021-E11A24EC7648}" destId="{A3DC8223-02CA-4525-86D9-F7889665E068}" srcOrd="0" destOrd="0" presId="urn:microsoft.com/office/officeart/2005/8/layout/hierarchy1"/>
    <dgm:cxn modelId="{098CA29F-D7C1-41AC-A2CD-61A194517208}" srcId="{C81E12CB-26FA-4396-9C98-4A09E45A01C0}" destId="{EC23B143-235E-41E5-93C2-3A09B761BA4E}" srcOrd="1" destOrd="0" parTransId="{BD9F93F5-ED51-4724-AD38-26FAE2EFAF00}" sibTransId="{F8C1F06B-64DB-4F14-82A0-05C90E7DFB2D}"/>
    <dgm:cxn modelId="{CB4FD0A8-9187-45F2-8925-3881AE422AB5}" srcId="{C81E12CB-26FA-4396-9C98-4A09E45A01C0}" destId="{D9D20356-AB42-4099-9021-E11A24EC7648}" srcOrd="0" destOrd="0" parTransId="{D3EAC0EB-E5D8-4906-8177-D411B718813D}" sibTransId="{8CFCC281-B4CB-47F3-B230-21F443A11811}"/>
    <dgm:cxn modelId="{A5EF40EE-912F-4E60-8A5F-005A85E7A76B}" type="presOf" srcId="{C81E12CB-26FA-4396-9C98-4A09E45A01C0}" destId="{AB369856-05F0-4D6E-83BF-1BD1E20EC721}" srcOrd="0" destOrd="0" presId="urn:microsoft.com/office/officeart/2005/8/layout/hierarchy1"/>
    <dgm:cxn modelId="{BD0D2103-0682-4A41-ADCD-495C494983C7}" type="presParOf" srcId="{AB369856-05F0-4D6E-83BF-1BD1E20EC721}" destId="{51C997C4-734A-48FD-A3E3-BC204CA513B9}" srcOrd="0" destOrd="0" presId="urn:microsoft.com/office/officeart/2005/8/layout/hierarchy1"/>
    <dgm:cxn modelId="{E3CE704E-1967-44A4-B142-9E20E321BA80}" type="presParOf" srcId="{51C997C4-734A-48FD-A3E3-BC204CA513B9}" destId="{65FB0BDF-26AE-4437-A341-3CE862B363FF}" srcOrd="0" destOrd="0" presId="urn:microsoft.com/office/officeart/2005/8/layout/hierarchy1"/>
    <dgm:cxn modelId="{6344C930-6DB9-4778-B80D-0718AE13DA28}" type="presParOf" srcId="{65FB0BDF-26AE-4437-A341-3CE862B363FF}" destId="{95C32AAB-5340-4BFD-A239-A4509913215E}" srcOrd="0" destOrd="0" presId="urn:microsoft.com/office/officeart/2005/8/layout/hierarchy1"/>
    <dgm:cxn modelId="{281B5E81-5D88-4F91-AF5B-A5FB4A42EE55}" type="presParOf" srcId="{65FB0BDF-26AE-4437-A341-3CE862B363FF}" destId="{A3DC8223-02CA-4525-86D9-F7889665E068}" srcOrd="1" destOrd="0" presId="urn:microsoft.com/office/officeart/2005/8/layout/hierarchy1"/>
    <dgm:cxn modelId="{21B29F9D-0AE4-4EF4-A139-73D34C0A073B}" type="presParOf" srcId="{51C997C4-734A-48FD-A3E3-BC204CA513B9}" destId="{A681590D-0AD5-403B-BE16-1C0215CD87CD}" srcOrd="1" destOrd="0" presId="urn:microsoft.com/office/officeart/2005/8/layout/hierarchy1"/>
    <dgm:cxn modelId="{0BC1887C-82C9-4AF7-82F2-C30A864B8612}" type="presParOf" srcId="{AB369856-05F0-4D6E-83BF-1BD1E20EC721}" destId="{F600F8FD-404D-4420-867A-BAF94A93081E}" srcOrd="1" destOrd="0" presId="urn:microsoft.com/office/officeart/2005/8/layout/hierarchy1"/>
    <dgm:cxn modelId="{B8B2FE35-9906-4725-8D46-B6A7F0D43B6D}" type="presParOf" srcId="{F600F8FD-404D-4420-867A-BAF94A93081E}" destId="{69A44475-57F3-497E-8E07-D3BF2520CB37}" srcOrd="0" destOrd="0" presId="urn:microsoft.com/office/officeart/2005/8/layout/hierarchy1"/>
    <dgm:cxn modelId="{05155562-1E86-46F3-B76C-83745F5BFEF2}" type="presParOf" srcId="{69A44475-57F3-497E-8E07-D3BF2520CB37}" destId="{ABF48A21-574C-4879-AD17-2E61ED6512D8}" srcOrd="0" destOrd="0" presId="urn:microsoft.com/office/officeart/2005/8/layout/hierarchy1"/>
    <dgm:cxn modelId="{44C81935-5466-4830-81EF-900A9F041D67}" type="presParOf" srcId="{69A44475-57F3-497E-8E07-D3BF2520CB37}" destId="{5B7699B0-4E58-44F8-B470-6B62FE07106B}" srcOrd="1" destOrd="0" presId="urn:microsoft.com/office/officeart/2005/8/layout/hierarchy1"/>
    <dgm:cxn modelId="{32B1EBFD-A6CD-4DD8-8236-B1812E66669F}" type="presParOf" srcId="{F600F8FD-404D-4420-867A-BAF94A93081E}" destId="{F65BB01D-BEB3-4B13-AC4B-6D1AA2E8166E}"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32AAB-5340-4BFD-A239-A4509913215E}">
      <dsp:nvSpPr>
        <dsp:cNvPr id="0" name=""/>
        <dsp:cNvSpPr/>
      </dsp:nvSpPr>
      <dsp:spPr>
        <a:xfrm>
          <a:off x="1356" y="249293"/>
          <a:ext cx="4760335" cy="3022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C8223-02CA-4525-86D9-F7889665E068}">
      <dsp:nvSpPr>
        <dsp:cNvPr id="0" name=""/>
        <dsp:cNvSpPr/>
      </dsp:nvSpPr>
      <dsp:spPr>
        <a:xfrm>
          <a:off x="530282" y="751773"/>
          <a:ext cx="4760335" cy="30228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b="0" i="0" kern="1200" dirty="0"/>
            <a:t>Um repositório é o elemento mais básico do GitHub. É um lugar onde você pode armazenar seu código, seus arquivos e o histórico de revisão de cada arquivo. Os repositórios podem ter vários colaboradores e podem ser públicos ou particulares. </a:t>
          </a:r>
          <a:endParaRPr lang="en-US" sz="2200" kern="1200" dirty="0"/>
        </a:p>
      </dsp:txBody>
      <dsp:txXfrm>
        <a:off x="618817" y="840308"/>
        <a:ext cx="4583265" cy="2845743"/>
      </dsp:txXfrm>
    </dsp:sp>
    <dsp:sp modelId="{ABF48A21-574C-4879-AD17-2E61ED6512D8}">
      <dsp:nvSpPr>
        <dsp:cNvPr id="0" name=""/>
        <dsp:cNvSpPr/>
      </dsp:nvSpPr>
      <dsp:spPr>
        <a:xfrm>
          <a:off x="5819544" y="249293"/>
          <a:ext cx="4760335" cy="30228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699B0-4E58-44F8-B470-6B62FE07106B}">
      <dsp:nvSpPr>
        <dsp:cNvPr id="0" name=""/>
        <dsp:cNvSpPr/>
      </dsp:nvSpPr>
      <dsp:spPr>
        <a:xfrm>
          <a:off x="6348470" y="751773"/>
          <a:ext cx="4760335" cy="302281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kern="1200" dirty="0"/>
            <a:t>Bom, resumidamente é</a:t>
          </a:r>
          <a:r>
            <a:rPr lang="pt-BR" sz="2200" b="0" i="0" kern="1200" dirty="0"/>
            <a:t> um lugar onde você pode armazenar seu código, seus arquivos e o histórico de revisão de cada arquivo.</a:t>
          </a:r>
          <a:endParaRPr lang="en-US" sz="2200" kern="1200" dirty="0"/>
        </a:p>
      </dsp:txBody>
      <dsp:txXfrm>
        <a:off x="6437005" y="840308"/>
        <a:ext cx="4583265" cy="28457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93" name="PlaceHolder 2"/>
          <p:cNvSpPr>
            <a:spLocks noGrp="1"/>
          </p:cNvSpPr>
          <p:nvPr>
            <p:ph type="body"/>
          </p:nvPr>
        </p:nvSpPr>
        <p:spPr>
          <a:xfrm>
            <a:off x="691200" y="234000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4" name="PlaceHolder 3"/>
          <p:cNvSpPr>
            <a:spLocks noGrp="1"/>
          </p:cNvSpPr>
          <p:nvPr>
            <p:ph type="body"/>
          </p:nvPr>
        </p:nvSpPr>
        <p:spPr>
          <a:xfrm>
            <a:off x="691200" y="420192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96"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7"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8" name="PlaceHolder 4"/>
          <p:cNvSpPr>
            <a:spLocks noGrp="1"/>
          </p:cNvSpPr>
          <p:nvPr>
            <p:ph type="body"/>
          </p:nvPr>
        </p:nvSpPr>
        <p:spPr>
          <a:xfrm>
            <a:off x="69120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9" name="PlaceHolder 5"/>
          <p:cNvSpPr>
            <a:spLocks noGrp="1"/>
          </p:cNvSpPr>
          <p:nvPr>
            <p:ph type="body"/>
          </p:nvPr>
        </p:nvSpPr>
        <p:spPr>
          <a:xfrm>
            <a:off x="598176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01" name="PlaceHolder 2"/>
          <p:cNvSpPr>
            <a:spLocks noGrp="1"/>
          </p:cNvSpPr>
          <p:nvPr>
            <p:ph type="body"/>
          </p:nvPr>
        </p:nvSpPr>
        <p:spPr>
          <a:xfrm>
            <a:off x="69120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02" name="PlaceHolder 3"/>
          <p:cNvSpPr>
            <a:spLocks noGrp="1"/>
          </p:cNvSpPr>
          <p:nvPr>
            <p:ph type="body"/>
          </p:nvPr>
        </p:nvSpPr>
        <p:spPr>
          <a:xfrm>
            <a:off x="418212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03" name="PlaceHolder 4"/>
          <p:cNvSpPr>
            <a:spLocks noGrp="1"/>
          </p:cNvSpPr>
          <p:nvPr>
            <p:ph type="body"/>
          </p:nvPr>
        </p:nvSpPr>
        <p:spPr>
          <a:xfrm>
            <a:off x="767304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04" name="PlaceHolder 5"/>
          <p:cNvSpPr>
            <a:spLocks noGrp="1"/>
          </p:cNvSpPr>
          <p:nvPr>
            <p:ph type="body"/>
          </p:nvPr>
        </p:nvSpPr>
        <p:spPr>
          <a:xfrm>
            <a:off x="69120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05" name="PlaceHolder 6"/>
          <p:cNvSpPr>
            <a:spLocks noGrp="1"/>
          </p:cNvSpPr>
          <p:nvPr>
            <p:ph type="body"/>
          </p:nvPr>
        </p:nvSpPr>
        <p:spPr>
          <a:xfrm>
            <a:off x="418212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06" name="PlaceHolder 7"/>
          <p:cNvSpPr>
            <a:spLocks noGrp="1"/>
          </p:cNvSpPr>
          <p:nvPr>
            <p:ph type="body"/>
          </p:nvPr>
        </p:nvSpPr>
        <p:spPr>
          <a:xfrm>
            <a:off x="767304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46" name="PlaceHolder 2"/>
          <p:cNvSpPr>
            <a:spLocks noGrp="1"/>
          </p:cNvSpPr>
          <p:nvPr>
            <p:ph type="subTitle"/>
          </p:nvPr>
        </p:nvSpPr>
        <p:spPr>
          <a:xfrm>
            <a:off x="691200" y="2340000"/>
            <a:ext cx="10324800" cy="35640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48" name="PlaceHolder 2"/>
          <p:cNvSpPr>
            <a:spLocks noGrp="1"/>
          </p:cNvSpPr>
          <p:nvPr>
            <p:ph type="body"/>
          </p:nvPr>
        </p:nvSpPr>
        <p:spPr>
          <a:xfrm>
            <a:off x="691200" y="2340000"/>
            <a:ext cx="10324800" cy="356400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50" name="PlaceHolder 2"/>
          <p:cNvSpPr>
            <a:spLocks noGrp="1"/>
          </p:cNvSpPr>
          <p:nvPr>
            <p:ph type="body"/>
          </p:nvPr>
        </p:nvSpPr>
        <p:spPr>
          <a:xfrm>
            <a:off x="69120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51" name="PlaceHolder 3"/>
          <p:cNvSpPr>
            <a:spLocks noGrp="1"/>
          </p:cNvSpPr>
          <p:nvPr>
            <p:ph type="body"/>
          </p:nvPr>
        </p:nvSpPr>
        <p:spPr>
          <a:xfrm>
            <a:off x="598176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691200" y="726120"/>
            <a:ext cx="10324800" cy="6686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55"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56" name="PlaceHolder 3"/>
          <p:cNvSpPr>
            <a:spLocks noGrp="1"/>
          </p:cNvSpPr>
          <p:nvPr>
            <p:ph type="body"/>
          </p:nvPr>
        </p:nvSpPr>
        <p:spPr>
          <a:xfrm>
            <a:off x="598176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57" name="PlaceHolder 4"/>
          <p:cNvSpPr>
            <a:spLocks noGrp="1"/>
          </p:cNvSpPr>
          <p:nvPr>
            <p:ph type="body"/>
          </p:nvPr>
        </p:nvSpPr>
        <p:spPr>
          <a:xfrm>
            <a:off x="69120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72" name="PlaceHolder 2"/>
          <p:cNvSpPr>
            <a:spLocks noGrp="1"/>
          </p:cNvSpPr>
          <p:nvPr>
            <p:ph type="subTitle"/>
          </p:nvPr>
        </p:nvSpPr>
        <p:spPr>
          <a:xfrm>
            <a:off x="691200" y="2340000"/>
            <a:ext cx="10324800" cy="35640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59" name="PlaceHolder 2"/>
          <p:cNvSpPr>
            <a:spLocks noGrp="1"/>
          </p:cNvSpPr>
          <p:nvPr>
            <p:ph type="body"/>
          </p:nvPr>
        </p:nvSpPr>
        <p:spPr>
          <a:xfrm>
            <a:off x="69120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60"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61" name="PlaceHolder 4"/>
          <p:cNvSpPr>
            <a:spLocks noGrp="1"/>
          </p:cNvSpPr>
          <p:nvPr>
            <p:ph type="body"/>
          </p:nvPr>
        </p:nvSpPr>
        <p:spPr>
          <a:xfrm>
            <a:off x="598176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63"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64"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65" name="PlaceHolder 4"/>
          <p:cNvSpPr>
            <a:spLocks noGrp="1"/>
          </p:cNvSpPr>
          <p:nvPr>
            <p:ph type="body"/>
          </p:nvPr>
        </p:nvSpPr>
        <p:spPr>
          <a:xfrm>
            <a:off x="691200" y="420192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67" name="PlaceHolder 2"/>
          <p:cNvSpPr>
            <a:spLocks noGrp="1"/>
          </p:cNvSpPr>
          <p:nvPr>
            <p:ph type="body"/>
          </p:nvPr>
        </p:nvSpPr>
        <p:spPr>
          <a:xfrm>
            <a:off x="691200" y="234000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68" name="PlaceHolder 3"/>
          <p:cNvSpPr>
            <a:spLocks noGrp="1"/>
          </p:cNvSpPr>
          <p:nvPr>
            <p:ph type="body"/>
          </p:nvPr>
        </p:nvSpPr>
        <p:spPr>
          <a:xfrm>
            <a:off x="691200" y="420192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70"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1"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2" name="PlaceHolder 4"/>
          <p:cNvSpPr>
            <a:spLocks noGrp="1"/>
          </p:cNvSpPr>
          <p:nvPr>
            <p:ph type="body"/>
          </p:nvPr>
        </p:nvSpPr>
        <p:spPr>
          <a:xfrm>
            <a:off x="69120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3" name="PlaceHolder 5"/>
          <p:cNvSpPr>
            <a:spLocks noGrp="1"/>
          </p:cNvSpPr>
          <p:nvPr>
            <p:ph type="body"/>
          </p:nvPr>
        </p:nvSpPr>
        <p:spPr>
          <a:xfrm>
            <a:off x="598176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175" name="PlaceHolder 2"/>
          <p:cNvSpPr>
            <a:spLocks noGrp="1"/>
          </p:cNvSpPr>
          <p:nvPr>
            <p:ph type="body"/>
          </p:nvPr>
        </p:nvSpPr>
        <p:spPr>
          <a:xfrm>
            <a:off x="69120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6" name="PlaceHolder 3"/>
          <p:cNvSpPr>
            <a:spLocks noGrp="1"/>
          </p:cNvSpPr>
          <p:nvPr>
            <p:ph type="body"/>
          </p:nvPr>
        </p:nvSpPr>
        <p:spPr>
          <a:xfrm>
            <a:off x="418212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7" name="PlaceHolder 4"/>
          <p:cNvSpPr>
            <a:spLocks noGrp="1"/>
          </p:cNvSpPr>
          <p:nvPr>
            <p:ph type="body"/>
          </p:nvPr>
        </p:nvSpPr>
        <p:spPr>
          <a:xfrm>
            <a:off x="7673040" y="234000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8" name="PlaceHolder 5"/>
          <p:cNvSpPr>
            <a:spLocks noGrp="1"/>
          </p:cNvSpPr>
          <p:nvPr>
            <p:ph type="body"/>
          </p:nvPr>
        </p:nvSpPr>
        <p:spPr>
          <a:xfrm>
            <a:off x="69120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79" name="PlaceHolder 6"/>
          <p:cNvSpPr>
            <a:spLocks noGrp="1"/>
          </p:cNvSpPr>
          <p:nvPr>
            <p:ph type="body"/>
          </p:nvPr>
        </p:nvSpPr>
        <p:spPr>
          <a:xfrm>
            <a:off x="418212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180" name="PlaceHolder 7"/>
          <p:cNvSpPr>
            <a:spLocks noGrp="1"/>
          </p:cNvSpPr>
          <p:nvPr>
            <p:ph type="body"/>
          </p:nvPr>
        </p:nvSpPr>
        <p:spPr>
          <a:xfrm>
            <a:off x="7673040" y="4201920"/>
            <a:ext cx="332424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74" name="PlaceHolder 2"/>
          <p:cNvSpPr>
            <a:spLocks noGrp="1"/>
          </p:cNvSpPr>
          <p:nvPr>
            <p:ph type="body"/>
          </p:nvPr>
        </p:nvSpPr>
        <p:spPr>
          <a:xfrm>
            <a:off x="691200" y="2340000"/>
            <a:ext cx="10324800" cy="356400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76" name="PlaceHolder 2"/>
          <p:cNvSpPr>
            <a:spLocks noGrp="1"/>
          </p:cNvSpPr>
          <p:nvPr>
            <p:ph type="body"/>
          </p:nvPr>
        </p:nvSpPr>
        <p:spPr>
          <a:xfrm>
            <a:off x="69120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77" name="PlaceHolder 3"/>
          <p:cNvSpPr>
            <a:spLocks noGrp="1"/>
          </p:cNvSpPr>
          <p:nvPr>
            <p:ph type="body"/>
          </p:nvPr>
        </p:nvSpPr>
        <p:spPr>
          <a:xfrm>
            <a:off x="598176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691200" y="726120"/>
            <a:ext cx="10324800" cy="6686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81"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82" name="PlaceHolder 3"/>
          <p:cNvSpPr>
            <a:spLocks noGrp="1"/>
          </p:cNvSpPr>
          <p:nvPr>
            <p:ph type="body"/>
          </p:nvPr>
        </p:nvSpPr>
        <p:spPr>
          <a:xfrm>
            <a:off x="598176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83" name="PlaceHolder 4"/>
          <p:cNvSpPr>
            <a:spLocks noGrp="1"/>
          </p:cNvSpPr>
          <p:nvPr>
            <p:ph type="body"/>
          </p:nvPr>
        </p:nvSpPr>
        <p:spPr>
          <a:xfrm>
            <a:off x="69120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85" name="PlaceHolder 2"/>
          <p:cNvSpPr>
            <a:spLocks noGrp="1"/>
          </p:cNvSpPr>
          <p:nvPr>
            <p:ph type="body"/>
          </p:nvPr>
        </p:nvSpPr>
        <p:spPr>
          <a:xfrm>
            <a:off x="691200" y="2340000"/>
            <a:ext cx="5038200" cy="3564000"/>
          </a:xfrm>
          <a:prstGeom prst="rect">
            <a:avLst/>
          </a:prstGeom>
        </p:spPr>
        <p:txBody>
          <a:bodyPr lIns="0" rIns="0" tIns="0" bIns="0">
            <a:normAutofit/>
          </a:bodyPr>
          <a:p>
            <a:endParaRPr b="0" lang="pt-BR" sz="2000" spc="-1" strike="noStrike">
              <a:solidFill>
                <a:srgbClr val="2a2735"/>
              </a:solidFill>
              <a:latin typeface="Grandview"/>
            </a:endParaRPr>
          </a:p>
        </p:txBody>
      </p:sp>
      <p:sp>
        <p:nvSpPr>
          <p:cNvPr id="86"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87" name="PlaceHolder 4"/>
          <p:cNvSpPr>
            <a:spLocks noGrp="1"/>
          </p:cNvSpPr>
          <p:nvPr>
            <p:ph type="body"/>
          </p:nvPr>
        </p:nvSpPr>
        <p:spPr>
          <a:xfrm>
            <a:off x="5981760" y="420192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91200" y="726120"/>
            <a:ext cx="10324800" cy="1442160"/>
          </a:xfrm>
          <a:prstGeom prst="rect">
            <a:avLst/>
          </a:prstGeom>
        </p:spPr>
        <p:txBody>
          <a:bodyPr lIns="0" rIns="0" tIns="0" bIns="0" anchor="ctr">
            <a:noAutofit/>
          </a:bodyPr>
          <a:p>
            <a:endParaRPr b="0" lang="pt-BR" sz="1800" spc="-1" strike="noStrike">
              <a:solidFill>
                <a:srgbClr val="000000"/>
              </a:solidFill>
              <a:latin typeface="Grandview"/>
            </a:endParaRPr>
          </a:p>
        </p:txBody>
      </p:sp>
      <p:sp>
        <p:nvSpPr>
          <p:cNvPr id="89" name="PlaceHolder 2"/>
          <p:cNvSpPr>
            <a:spLocks noGrp="1"/>
          </p:cNvSpPr>
          <p:nvPr>
            <p:ph type="body"/>
          </p:nvPr>
        </p:nvSpPr>
        <p:spPr>
          <a:xfrm>
            <a:off x="69120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0" name="PlaceHolder 3"/>
          <p:cNvSpPr>
            <a:spLocks noGrp="1"/>
          </p:cNvSpPr>
          <p:nvPr>
            <p:ph type="body"/>
          </p:nvPr>
        </p:nvSpPr>
        <p:spPr>
          <a:xfrm>
            <a:off x="5981760" y="2340000"/>
            <a:ext cx="5038200" cy="1699920"/>
          </a:xfrm>
          <a:prstGeom prst="rect">
            <a:avLst/>
          </a:prstGeom>
        </p:spPr>
        <p:txBody>
          <a:bodyPr lIns="0" rIns="0" tIns="0" bIns="0">
            <a:normAutofit/>
          </a:bodyPr>
          <a:p>
            <a:endParaRPr b="0" lang="pt-BR" sz="2000" spc="-1" strike="noStrike">
              <a:solidFill>
                <a:srgbClr val="2a2735"/>
              </a:solidFill>
              <a:latin typeface="Grandview"/>
            </a:endParaRPr>
          </a:p>
        </p:txBody>
      </p:sp>
      <p:sp>
        <p:nvSpPr>
          <p:cNvPr id="91" name="PlaceHolder 4"/>
          <p:cNvSpPr>
            <a:spLocks noGrp="1"/>
          </p:cNvSpPr>
          <p:nvPr>
            <p:ph type="body"/>
          </p:nvPr>
        </p:nvSpPr>
        <p:spPr>
          <a:xfrm>
            <a:off x="691200" y="4201920"/>
            <a:ext cx="10324800" cy="1699920"/>
          </a:xfrm>
          <a:prstGeom prst="rect">
            <a:avLst/>
          </a:prstGeom>
        </p:spPr>
        <p:txBody>
          <a:bodyPr lIns="0" rIns="0" tIns="0" bIns="0">
            <a:normAutofit/>
          </a:bodyPr>
          <a:p>
            <a:endParaRPr b="0" lang="pt-BR" sz="2000" spc="-1" strike="noStrike">
              <a:solidFill>
                <a:srgbClr val="2a2735"/>
              </a:solidFill>
              <a:latin typeface="Grandview"/>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6120" y="0"/>
            <a:ext cx="12214440" cy="6857640"/>
            <a:chOff x="-6120" y="0"/>
            <a:chExt cx="12214440" cy="6857640"/>
          </a:xfrm>
        </p:grpSpPr>
        <p:sp>
          <p:nvSpPr>
            <p:cNvPr id="1" name="Line 2"/>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 name="Line 3"/>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 name="Line 4"/>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 name="Line 5"/>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 name="Line 6"/>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 name="Line 7"/>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7" name="Line 8"/>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8" name="Line 9"/>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9" name="Line 10"/>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0" name="Line 11"/>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 name="Line 12"/>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 name="Line 13"/>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 name="Line 14"/>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4" name="Line 15"/>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5" name="Line 16"/>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6" name="Line 17"/>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7" name="Line 18"/>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 name="Line 19"/>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 name="Line 20"/>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 name="Line 21"/>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1" name="Line 22"/>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 name="Line 23"/>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 name="Line 24"/>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 name="Line 25"/>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5" name="Line 26"/>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 name="Line 27"/>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 name="Line 28"/>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 name="Line 29"/>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 name="Line 30"/>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 name="Line 31"/>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 name="Line 32"/>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32" name="CustomShape 33" hidden="1"/>
          <p:cNvSpPr/>
          <p:nvPr/>
        </p:nvSpPr>
        <p:spPr>
          <a:xfrm rot="13500000">
            <a:off x="-280800" y="15163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grpSp>
        <p:nvGrpSpPr>
          <p:cNvPr id="33" name="Group 34"/>
          <p:cNvGrpSpPr/>
          <p:nvPr/>
        </p:nvGrpSpPr>
        <p:grpSpPr>
          <a:xfrm>
            <a:off x="-6120" y="0"/>
            <a:ext cx="12214440" cy="6857640"/>
            <a:chOff x="-6120" y="0"/>
            <a:chExt cx="12214440" cy="6857640"/>
          </a:xfrm>
        </p:grpSpPr>
        <p:sp>
          <p:nvSpPr>
            <p:cNvPr id="34" name="Line 35"/>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 name="Line 36"/>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6" name="Line 37"/>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 name="Line 38"/>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 name="Line 39"/>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 name="Line 40"/>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 name="Line 41"/>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 name="Line 42"/>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 name="Line 43"/>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 name="Line 44"/>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 name="Line 45"/>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 name="Line 46"/>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 name="Line 47"/>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7" name="Line 48"/>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 name="Line 49"/>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 name="Line 50"/>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 name="Line 51"/>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1" name="Line 52"/>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 name="Line 53"/>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 name="Line 54"/>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 name="Line 55"/>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 name="Line 56"/>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 name="Line 57"/>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 name="Line 58"/>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8" name="Line 59"/>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9" name="Line 60"/>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0" name="Line 61"/>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1" name="Line 62"/>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2" name="Line 63"/>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3" name="Line 64"/>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64" name="Line 65"/>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65" name="PlaceHolder 66"/>
          <p:cNvSpPr>
            <a:spLocks noGrp="1"/>
          </p:cNvSpPr>
          <p:nvPr>
            <p:ph type="title"/>
          </p:nvPr>
        </p:nvSpPr>
        <p:spPr>
          <a:xfrm>
            <a:off x="691200" y="722880"/>
            <a:ext cx="10495440" cy="2460240"/>
          </a:xfrm>
          <a:prstGeom prst="rect">
            <a:avLst/>
          </a:prstGeom>
        </p:spPr>
        <p:txBody>
          <a:bodyPr anchor="b">
            <a:normAutofit/>
          </a:bodyPr>
          <a:p>
            <a:pPr>
              <a:lnSpc>
                <a:spcPct val="100000"/>
              </a:lnSpc>
            </a:pPr>
            <a:r>
              <a:rPr b="0" lang="en-US" sz="5400" spc="-1" strike="noStrike">
                <a:solidFill>
                  <a:srgbClr val="2a2735"/>
                </a:solidFill>
                <a:latin typeface="Grandview"/>
              </a:rPr>
              <a:t>Click to edit Master title style</a:t>
            </a:r>
            <a:endParaRPr b="0" lang="pt-BR" sz="5400" spc="-1" strike="noStrike">
              <a:solidFill>
                <a:srgbClr val="000000"/>
              </a:solidFill>
              <a:latin typeface="Grandview"/>
            </a:endParaRPr>
          </a:p>
        </p:txBody>
      </p:sp>
      <p:sp>
        <p:nvSpPr>
          <p:cNvPr id="66" name="CustomShape 67"/>
          <p:cNvSpPr/>
          <p:nvPr/>
        </p:nvSpPr>
        <p:spPr>
          <a:xfrm rot="13500000">
            <a:off x="-280800" y="260820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67" name="PlaceHolder 68"/>
          <p:cNvSpPr>
            <a:spLocks noGrp="1"/>
          </p:cNvSpPr>
          <p:nvPr>
            <p:ph type="dt"/>
          </p:nvPr>
        </p:nvSpPr>
        <p:spPr>
          <a:xfrm>
            <a:off x="683640" y="6215760"/>
            <a:ext cx="3843360" cy="416880"/>
          </a:xfrm>
          <a:prstGeom prst="rect">
            <a:avLst/>
          </a:prstGeom>
        </p:spPr>
        <p:txBody>
          <a:bodyPr anchor="ctr">
            <a:noAutofit/>
          </a:bodyPr>
          <a:p>
            <a:pPr>
              <a:lnSpc>
                <a:spcPct val="100000"/>
              </a:lnSpc>
            </a:pPr>
            <a:fld id="{C0835AA6-1059-4079-BCAD-B83BAEBF4082}" type="datetime">
              <a:rPr b="0" lang="en-US" sz="900" spc="-1" strike="noStrike">
                <a:solidFill>
                  <a:srgbClr val="8b8b8b"/>
                </a:solidFill>
                <a:latin typeface="Grandview"/>
              </a:rPr>
              <a:t>8/30/24</a:t>
            </a:fld>
            <a:endParaRPr b="0" lang="pt-BR" sz="900" spc="-1" strike="noStrike">
              <a:latin typeface="Times New Roman"/>
            </a:endParaRPr>
          </a:p>
        </p:txBody>
      </p:sp>
      <p:sp>
        <p:nvSpPr>
          <p:cNvPr id="68" name="PlaceHolder 69"/>
          <p:cNvSpPr>
            <a:spLocks noGrp="1"/>
          </p:cNvSpPr>
          <p:nvPr>
            <p:ph type="ftr"/>
          </p:nvPr>
        </p:nvSpPr>
        <p:spPr>
          <a:xfrm>
            <a:off x="691200" y="236520"/>
            <a:ext cx="4114440" cy="416880"/>
          </a:xfrm>
          <a:prstGeom prst="rect">
            <a:avLst/>
          </a:prstGeom>
        </p:spPr>
        <p:txBody>
          <a:bodyPr anchor="ctr">
            <a:noAutofit/>
          </a:bodyPr>
          <a:p>
            <a:endParaRPr b="0" lang="pt-BR" sz="2400" spc="-1" strike="noStrike">
              <a:latin typeface="Times New Roman"/>
            </a:endParaRPr>
          </a:p>
        </p:txBody>
      </p:sp>
      <p:sp>
        <p:nvSpPr>
          <p:cNvPr id="69" name="PlaceHolder 70"/>
          <p:cNvSpPr>
            <a:spLocks noGrp="1"/>
          </p:cNvSpPr>
          <p:nvPr>
            <p:ph type="sldNum"/>
          </p:nvPr>
        </p:nvSpPr>
        <p:spPr>
          <a:xfrm>
            <a:off x="11003760" y="6215760"/>
            <a:ext cx="978840" cy="416880"/>
          </a:xfrm>
          <a:prstGeom prst="rect">
            <a:avLst/>
          </a:prstGeom>
        </p:spPr>
        <p:txBody>
          <a:bodyPr anchor="ctr">
            <a:noAutofit/>
          </a:bodyPr>
          <a:p>
            <a:pPr algn="ctr">
              <a:lnSpc>
                <a:spcPct val="100000"/>
              </a:lnSpc>
            </a:pPr>
            <a:fld id="{5E8F67B7-8525-406A-AA04-E716AE861BDA}" type="slidenum">
              <a:rPr b="0" lang="en-US" sz="900" spc="-1" strike="noStrike">
                <a:solidFill>
                  <a:srgbClr val="8b8b8b"/>
                </a:solidFill>
                <a:latin typeface="Grandview"/>
              </a:rPr>
              <a:t>&lt;número&gt;</a:t>
            </a:fld>
            <a:endParaRPr b="0" lang="pt-BR" sz="900" spc="-1" strike="noStrike">
              <a:latin typeface="Times New Roman"/>
            </a:endParaRPr>
          </a:p>
        </p:txBody>
      </p:sp>
      <p:sp>
        <p:nvSpPr>
          <p:cNvPr id="70" name="PlaceHolder 7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2000" spc="-1" strike="noStrike">
                <a:solidFill>
                  <a:srgbClr val="2a2735"/>
                </a:solidFill>
                <a:latin typeface="Grandview"/>
              </a:rPr>
              <a:t>Clique para editar o formato do texto da estrutura de tópicos</a:t>
            </a:r>
            <a:endParaRPr b="0" lang="pt-BR" sz="2000" spc="-1" strike="noStrike">
              <a:solidFill>
                <a:srgbClr val="2a2735"/>
              </a:solidFill>
              <a:latin typeface="Grandview"/>
            </a:endParaRPr>
          </a:p>
          <a:p>
            <a:pPr lvl="1" marL="864000" indent="-324000">
              <a:spcBef>
                <a:spcPts val="1134"/>
              </a:spcBef>
              <a:buClr>
                <a:srgbClr val="000000"/>
              </a:buClr>
              <a:buSzPct val="75000"/>
              <a:buFont typeface="Symbol" charset="2"/>
              <a:buChar char=""/>
            </a:pPr>
            <a:r>
              <a:rPr b="0" lang="pt-BR" sz="1600" spc="-1" strike="noStrike">
                <a:solidFill>
                  <a:srgbClr val="2a2735"/>
                </a:solidFill>
                <a:latin typeface="Grandview"/>
              </a:rPr>
              <a:t>2.º nível da estrutura de tópicos</a:t>
            </a:r>
            <a:endParaRPr b="0" lang="pt-BR" sz="1600" spc="-1" strike="noStrike">
              <a:solidFill>
                <a:srgbClr val="2a2735"/>
              </a:solidFill>
              <a:latin typeface="Grandview"/>
            </a:endParaRPr>
          </a:p>
          <a:p>
            <a:pPr lvl="2" marL="1296000" indent="-288000">
              <a:spcBef>
                <a:spcPts val="850"/>
              </a:spcBef>
              <a:buClr>
                <a:srgbClr val="000000"/>
              </a:buClr>
              <a:buSzPct val="45000"/>
              <a:buFont typeface="Wingdings" charset="2"/>
              <a:buChar char=""/>
            </a:pPr>
            <a:r>
              <a:rPr b="0" lang="pt-BR" sz="1400" spc="-1" strike="noStrike">
                <a:solidFill>
                  <a:srgbClr val="2a2735"/>
                </a:solidFill>
                <a:latin typeface="Grandview"/>
              </a:rPr>
              <a:t>3.º nível da estrutura de tópicos</a:t>
            </a:r>
            <a:endParaRPr b="0" lang="pt-BR" sz="1400" spc="-1" strike="noStrike">
              <a:solidFill>
                <a:srgbClr val="2a2735"/>
              </a:solidFill>
              <a:latin typeface="Grandview"/>
            </a:endParaRPr>
          </a:p>
          <a:p>
            <a:pPr lvl="3" marL="1728000" indent="-216000">
              <a:spcBef>
                <a:spcPts val="567"/>
              </a:spcBef>
              <a:buClr>
                <a:srgbClr val="000000"/>
              </a:buClr>
              <a:buSzPct val="75000"/>
              <a:buFont typeface="Symbol" charset="2"/>
              <a:buChar char=""/>
            </a:pPr>
            <a:r>
              <a:rPr b="0" lang="pt-BR" sz="1400" spc="-1" strike="noStrike">
                <a:solidFill>
                  <a:srgbClr val="2a2735"/>
                </a:solidFill>
                <a:latin typeface="Grandview"/>
              </a:rPr>
              <a:t>4.º nível da estrutura de tópicos</a:t>
            </a:r>
            <a:endParaRPr b="0" lang="pt-BR" sz="1400" spc="-1" strike="noStrike">
              <a:solidFill>
                <a:srgbClr val="2a2735"/>
              </a:solidFill>
              <a:latin typeface="Grandview"/>
            </a:endParaRPr>
          </a:p>
          <a:p>
            <a:pPr lvl="4" marL="2160000" indent="-216000">
              <a:spcBef>
                <a:spcPts val="283"/>
              </a:spcBef>
              <a:buClr>
                <a:srgbClr val="000000"/>
              </a:buClr>
              <a:buSzPct val="45000"/>
              <a:buFont typeface="Wingdings" charset="2"/>
              <a:buChar char=""/>
            </a:pPr>
            <a:r>
              <a:rPr b="0" lang="pt-BR" sz="2000" spc="-1" strike="noStrike">
                <a:solidFill>
                  <a:srgbClr val="2a2735"/>
                </a:solidFill>
                <a:latin typeface="Grandview"/>
              </a:rPr>
              <a:t>5.º nível da estrutura de tópicos</a:t>
            </a:r>
            <a:endParaRPr b="0" lang="pt-BR" sz="2000" spc="-1" strike="noStrike">
              <a:solidFill>
                <a:srgbClr val="2a2735"/>
              </a:solidFill>
              <a:latin typeface="Grandview"/>
            </a:endParaRPr>
          </a:p>
          <a:p>
            <a:pPr lvl="5" marL="2592000" indent="-216000">
              <a:spcBef>
                <a:spcPts val="283"/>
              </a:spcBef>
              <a:buClr>
                <a:srgbClr val="000000"/>
              </a:buClr>
              <a:buSzPct val="45000"/>
              <a:buFont typeface="Wingdings" charset="2"/>
              <a:buChar char=""/>
            </a:pPr>
            <a:r>
              <a:rPr b="0" lang="pt-BR" sz="2000" spc="-1" strike="noStrike">
                <a:solidFill>
                  <a:srgbClr val="2a2735"/>
                </a:solidFill>
                <a:latin typeface="Grandview"/>
              </a:rPr>
              <a:t>6.º nível da estrutura de tópicos</a:t>
            </a:r>
            <a:endParaRPr b="0" lang="pt-BR" sz="2000" spc="-1" strike="noStrike">
              <a:solidFill>
                <a:srgbClr val="2a2735"/>
              </a:solidFill>
              <a:latin typeface="Grandview"/>
            </a:endParaRPr>
          </a:p>
          <a:p>
            <a:pPr lvl="6" marL="3024000" indent="-216000">
              <a:spcBef>
                <a:spcPts val="283"/>
              </a:spcBef>
              <a:buClr>
                <a:srgbClr val="000000"/>
              </a:buClr>
              <a:buSzPct val="45000"/>
              <a:buFont typeface="Wingdings" charset="2"/>
              <a:buChar char=""/>
            </a:pPr>
            <a:r>
              <a:rPr b="0" lang="pt-BR" sz="2000" spc="-1" strike="noStrike">
                <a:solidFill>
                  <a:srgbClr val="2a2735"/>
                </a:solidFill>
                <a:latin typeface="Grandview"/>
              </a:rPr>
              <a:t>7.º nível da estrutura de tópicos</a:t>
            </a:r>
            <a:endParaRPr b="0" lang="pt-BR" sz="2000" spc="-1" strike="noStrike">
              <a:solidFill>
                <a:srgbClr val="2a2735"/>
              </a:solidFill>
              <a:latin typeface="Grandview"/>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7" name="Group 1"/>
          <p:cNvGrpSpPr/>
          <p:nvPr/>
        </p:nvGrpSpPr>
        <p:grpSpPr>
          <a:xfrm>
            <a:off x="-6120" y="0"/>
            <a:ext cx="12214440" cy="6857640"/>
            <a:chOff x="-6120" y="0"/>
            <a:chExt cx="12214440" cy="6857640"/>
          </a:xfrm>
        </p:grpSpPr>
        <p:sp>
          <p:nvSpPr>
            <p:cNvPr id="108" name="Line 2"/>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09" name="Line 3"/>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0" name="Line 4"/>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1" name="Line 5"/>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2" name="Line 6"/>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3" name="Line 7"/>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4" name="Line 8"/>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5" name="Line 9"/>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6" name="Line 10"/>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7" name="Line 11"/>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8" name="Line 12"/>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19" name="Line 13"/>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0" name="Line 14"/>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1" name="Line 15"/>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2" name="Line 16"/>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3" name="Line 17"/>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4" name="Line 18"/>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5" name="Line 19"/>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6" name="Line 20"/>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7" name="Line 21"/>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8" name="Line 22"/>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29" name="Line 23"/>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0" name="Line 24"/>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1" name="Line 25"/>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2" name="Line 26"/>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3" name="Line 27"/>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4" name="Line 28"/>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5" name="Line 29"/>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6" name="Line 30"/>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7" name="Line 31"/>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38" name="Line 32"/>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139" name="CustomShape 33"/>
          <p:cNvSpPr/>
          <p:nvPr/>
        </p:nvSpPr>
        <p:spPr>
          <a:xfrm rot="13500000">
            <a:off x="-280800" y="15163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140" name="PlaceHolder 34"/>
          <p:cNvSpPr>
            <a:spLocks noGrp="1"/>
          </p:cNvSpPr>
          <p:nvPr>
            <p:ph type="title"/>
          </p:nvPr>
        </p:nvSpPr>
        <p:spPr>
          <a:xfrm>
            <a:off x="691200" y="726120"/>
            <a:ext cx="10324800" cy="1442160"/>
          </a:xfrm>
          <a:prstGeom prst="rect">
            <a:avLst/>
          </a:prstGeom>
        </p:spPr>
        <p:txBody>
          <a:bodyPr anchor="b">
            <a:noAutofit/>
          </a:bodyPr>
          <a:p>
            <a:pPr>
              <a:lnSpc>
                <a:spcPct val="100000"/>
              </a:lnSpc>
            </a:pPr>
            <a:r>
              <a:rPr b="0" lang="en-US" sz="4400" spc="-1" strike="noStrike">
                <a:solidFill>
                  <a:srgbClr val="2a2735"/>
                </a:solidFill>
                <a:latin typeface="Grandview"/>
              </a:rPr>
              <a:t>Click to edit Master title style</a:t>
            </a:r>
            <a:endParaRPr b="0" lang="pt-BR" sz="4400" spc="-1" strike="noStrike">
              <a:solidFill>
                <a:srgbClr val="000000"/>
              </a:solidFill>
              <a:latin typeface="Grandview"/>
            </a:endParaRPr>
          </a:p>
        </p:txBody>
      </p:sp>
      <p:sp>
        <p:nvSpPr>
          <p:cNvPr id="141" name="PlaceHolder 35"/>
          <p:cNvSpPr>
            <a:spLocks noGrp="1"/>
          </p:cNvSpPr>
          <p:nvPr>
            <p:ph type="body"/>
          </p:nvPr>
        </p:nvSpPr>
        <p:spPr>
          <a:xfrm>
            <a:off x="691200" y="2340000"/>
            <a:ext cx="10324800" cy="3564000"/>
          </a:xfrm>
          <a:prstGeom prst="rect">
            <a:avLst/>
          </a:prstGeom>
        </p:spPr>
        <p:txBody>
          <a:bodyPr>
            <a:noAutofit/>
          </a:bodyPr>
          <a:p>
            <a:pPr marL="228600" indent="-228240">
              <a:lnSpc>
                <a:spcPct val="110000"/>
              </a:lnSpc>
              <a:spcBef>
                <a:spcPts val="1001"/>
              </a:spcBef>
              <a:buClr>
                <a:srgbClr val="8d87a6"/>
              </a:buClr>
              <a:buSzPct val="75000"/>
              <a:buFont typeface="Wingdings" charset="2"/>
              <a:buChar char=""/>
            </a:pPr>
            <a:r>
              <a:rPr b="0" lang="en-US" sz="2000" spc="-1" strike="noStrike">
                <a:solidFill>
                  <a:srgbClr val="2a2735"/>
                </a:solidFill>
                <a:latin typeface="Grandview"/>
              </a:rPr>
              <a:t>Click to edit Master text styles</a:t>
            </a:r>
            <a:endParaRPr b="0" lang="pt-BR" sz="2000" spc="-1" strike="noStrike">
              <a:solidFill>
                <a:srgbClr val="2a2735"/>
              </a:solidFill>
              <a:latin typeface="Grandview"/>
            </a:endParaRPr>
          </a:p>
          <a:p>
            <a:pPr lvl="1" marL="457200" indent="-228240">
              <a:lnSpc>
                <a:spcPct val="110000"/>
              </a:lnSpc>
              <a:spcBef>
                <a:spcPts val="499"/>
              </a:spcBef>
              <a:buClr>
                <a:srgbClr val="8d87a6"/>
              </a:buClr>
              <a:buSzPct val="75000"/>
              <a:buFont typeface="Wingdings" charset="2"/>
              <a:buChar char=""/>
            </a:pPr>
            <a:r>
              <a:rPr b="0" lang="en-US" sz="1800" spc="-1" strike="noStrike">
                <a:solidFill>
                  <a:srgbClr val="2a2735"/>
                </a:solidFill>
                <a:latin typeface="Grandview"/>
              </a:rPr>
              <a:t>Second level</a:t>
            </a:r>
            <a:endParaRPr b="0" lang="pt-BR" sz="1800" spc="-1" strike="noStrike">
              <a:solidFill>
                <a:srgbClr val="2a2735"/>
              </a:solidFill>
              <a:latin typeface="Grandview"/>
            </a:endParaRPr>
          </a:p>
          <a:p>
            <a:pPr lvl="2" marL="685800" indent="-228240">
              <a:lnSpc>
                <a:spcPct val="110000"/>
              </a:lnSpc>
              <a:spcBef>
                <a:spcPts val="499"/>
              </a:spcBef>
              <a:buClr>
                <a:srgbClr val="8d87a6"/>
              </a:buClr>
              <a:buSzPct val="75000"/>
              <a:buFont typeface="Wingdings" charset="2"/>
              <a:buChar char=""/>
            </a:pPr>
            <a:r>
              <a:rPr b="0" lang="en-US" sz="1600" spc="-1" strike="noStrike">
                <a:solidFill>
                  <a:srgbClr val="2a2735"/>
                </a:solidFill>
                <a:latin typeface="Grandview"/>
              </a:rPr>
              <a:t>Third level</a:t>
            </a:r>
            <a:endParaRPr b="0" lang="pt-BR" sz="1600" spc="-1" strike="noStrike">
              <a:solidFill>
                <a:srgbClr val="2a2735"/>
              </a:solidFill>
              <a:latin typeface="Grandview"/>
            </a:endParaRPr>
          </a:p>
          <a:p>
            <a:pPr lvl="3" marL="914400" indent="-228240">
              <a:lnSpc>
                <a:spcPct val="110000"/>
              </a:lnSpc>
              <a:spcBef>
                <a:spcPts val="499"/>
              </a:spcBef>
              <a:buClr>
                <a:srgbClr val="8d87a6"/>
              </a:buClr>
              <a:buSzPct val="75000"/>
              <a:buFont typeface="Wingdings" charset="2"/>
              <a:buChar char=""/>
            </a:pPr>
            <a:r>
              <a:rPr b="0" lang="en-US" sz="1400" spc="-1" strike="noStrike">
                <a:solidFill>
                  <a:srgbClr val="2a2735"/>
                </a:solidFill>
                <a:latin typeface="Grandview"/>
              </a:rPr>
              <a:t>Fourth level</a:t>
            </a:r>
            <a:endParaRPr b="0" lang="pt-BR" sz="1400" spc="-1" strike="noStrike">
              <a:solidFill>
                <a:srgbClr val="2a2735"/>
              </a:solidFill>
              <a:latin typeface="Grandview"/>
            </a:endParaRPr>
          </a:p>
          <a:p>
            <a:pPr lvl="4" marL="1143000" indent="-228240">
              <a:lnSpc>
                <a:spcPct val="110000"/>
              </a:lnSpc>
              <a:spcBef>
                <a:spcPts val="499"/>
              </a:spcBef>
              <a:buClr>
                <a:srgbClr val="8d87a6"/>
              </a:buClr>
              <a:buSzPct val="75000"/>
              <a:buFont typeface="Wingdings" charset="2"/>
              <a:buChar char=""/>
            </a:pPr>
            <a:r>
              <a:rPr b="0" lang="en-US" sz="1400" spc="-1" strike="noStrike">
                <a:solidFill>
                  <a:srgbClr val="2a2735"/>
                </a:solidFill>
                <a:latin typeface="Grandview"/>
              </a:rPr>
              <a:t>Fifth level</a:t>
            </a:r>
            <a:endParaRPr b="0" lang="pt-BR" sz="1400" spc="-1" strike="noStrike">
              <a:solidFill>
                <a:srgbClr val="2a2735"/>
              </a:solidFill>
              <a:latin typeface="Grandview"/>
            </a:endParaRPr>
          </a:p>
        </p:txBody>
      </p:sp>
      <p:sp>
        <p:nvSpPr>
          <p:cNvPr id="142" name="PlaceHolder 36"/>
          <p:cNvSpPr>
            <a:spLocks noGrp="1"/>
          </p:cNvSpPr>
          <p:nvPr>
            <p:ph type="dt"/>
          </p:nvPr>
        </p:nvSpPr>
        <p:spPr>
          <a:xfrm>
            <a:off x="683640" y="6215760"/>
            <a:ext cx="3843360" cy="416880"/>
          </a:xfrm>
          <a:prstGeom prst="rect">
            <a:avLst/>
          </a:prstGeom>
        </p:spPr>
        <p:txBody>
          <a:bodyPr anchor="ctr">
            <a:noAutofit/>
          </a:bodyPr>
          <a:p>
            <a:pPr>
              <a:lnSpc>
                <a:spcPct val="100000"/>
              </a:lnSpc>
            </a:pPr>
            <a:fld id="{3F1202C7-8E76-4601-B009-68E292BCA0F6}" type="datetime">
              <a:rPr b="0" lang="en-US" sz="900" spc="-1" strike="noStrike">
                <a:solidFill>
                  <a:srgbClr val="8b8b8b"/>
                </a:solidFill>
                <a:latin typeface="Grandview"/>
              </a:rPr>
              <a:t>8/30/24</a:t>
            </a:fld>
            <a:endParaRPr b="0" lang="pt-BR" sz="900" spc="-1" strike="noStrike">
              <a:latin typeface="Times New Roman"/>
            </a:endParaRPr>
          </a:p>
        </p:txBody>
      </p:sp>
      <p:sp>
        <p:nvSpPr>
          <p:cNvPr id="143" name="PlaceHolder 37"/>
          <p:cNvSpPr>
            <a:spLocks noGrp="1"/>
          </p:cNvSpPr>
          <p:nvPr>
            <p:ph type="ftr"/>
          </p:nvPr>
        </p:nvSpPr>
        <p:spPr>
          <a:xfrm>
            <a:off x="691200" y="236520"/>
            <a:ext cx="4114440" cy="416880"/>
          </a:xfrm>
          <a:prstGeom prst="rect">
            <a:avLst/>
          </a:prstGeom>
        </p:spPr>
        <p:txBody>
          <a:bodyPr anchor="ctr">
            <a:noAutofit/>
          </a:bodyPr>
          <a:p>
            <a:endParaRPr b="0" lang="pt-BR" sz="2400" spc="-1" strike="noStrike">
              <a:latin typeface="Times New Roman"/>
            </a:endParaRPr>
          </a:p>
        </p:txBody>
      </p:sp>
      <p:sp>
        <p:nvSpPr>
          <p:cNvPr id="144" name="PlaceHolder 38"/>
          <p:cNvSpPr>
            <a:spLocks noGrp="1"/>
          </p:cNvSpPr>
          <p:nvPr>
            <p:ph type="sldNum"/>
          </p:nvPr>
        </p:nvSpPr>
        <p:spPr>
          <a:xfrm>
            <a:off x="11003760" y="6215760"/>
            <a:ext cx="978840" cy="416880"/>
          </a:xfrm>
          <a:prstGeom prst="rect">
            <a:avLst/>
          </a:prstGeom>
        </p:spPr>
        <p:txBody>
          <a:bodyPr anchor="ctr">
            <a:noAutofit/>
          </a:bodyPr>
          <a:p>
            <a:pPr algn="ctr">
              <a:lnSpc>
                <a:spcPct val="100000"/>
              </a:lnSpc>
            </a:pPr>
            <a:fld id="{56CF49F0-9973-4160-9538-DC0CBF918F99}" type="slidenum">
              <a:rPr b="0" lang="en-US" sz="900" spc="-1" strike="noStrike">
                <a:solidFill>
                  <a:srgbClr val="8b8b8b"/>
                </a:solidFill>
                <a:latin typeface="Grandview"/>
              </a:rPr>
              <a:t>&lt;número&gt;</a:t>
            </a:fld>
            <a:endParaRPr b="0" lang="pt-BR"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182" name="Group 2"/>
          <p:cNvGrpSpPr/>
          <p:nvPr/>
        </p:nvGrpSpPr>
        <p:grpSpPr>
          <a:xfrm>
            <a:off x="-6120" y="0"/>
            <a:ext cx="12214440" cy="6857640"/>
            <a:chOff x="-6120" y="0"/>
            <a:chExt cx="12214440" cy="6857640"/>
          </a:xfrm>
        </p:grpSpPr>
        <p:sp>
          <p:nvSpPr>
            <p:cNvPr id="183"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4"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5"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6"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7"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8"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89"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0"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1"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2"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3"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4"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5"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6"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7"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8"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199"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0"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1"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2"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3"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4"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5"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6"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7"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8"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09"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10"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11"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12"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13"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214" name="TextShape 34"/>
          <p:cNvSpPr txBox="1"/>
          <p:nvPr/>
        </p:nvSpPr>
        <p:spPr>
          <a:xfrm>
            <a:off x="691200" y="3956400"/>
            <a:ext cx="6391080" cy="2437920"/>
          </a:xfrm>
          <a:prstGeom prst="rect">
            <a:avLst/>
          </a:prstGeom>
          <a:noFill/>
          <a:ln>
            <a:noFill/>
          </a:ln>
        </p:spPr>
        <p:txBody>
          <a:bodyPr>
            <a:normAutofit fontScale="57000"/>
          </a:bodyPr>
          <a:p>
            <a:pPr>
              <a:lnSpc>
                <a:spcPct val="90000"/>
              </a:lnSpc>
            </a:pPr>
            <a:r>
              <a:rPr b="0" lang="pt-BR" sz="5400" spc="-1" strike="noStrike">
                <a:solidFill>
                  <a:srgbClr val="2a2735"/>
                </a:solidFill>
                <a:latin typeface="Grandview"/>
              </a:rPr>
              <a:t>APRESENTAÇÃO SOBRE O QUE É O AMBIENTE GITHUB</a:t>
            </a:r>
            <a:endParaRPr b="0" lang="pt-BR" sz="5400" spc="-1" strike="noStrike">
              <a:solidFill>
                <a:srgbClr val="000000"/>
              </a:solidFill>
              <a:latin typeface="Grandview"/>
            </a:endParaRPr>
          </a:p>
        </p:txBody>
      </p:sp>
      <p:sp>
        <p:nvSpPr>
          <p:cNvPr id="215" name="TextShape 35"/>
          <p:cNvSpPr txBox="1"/>
          <p:nvPr/>
        </p:nvSpPr>
        <p:spPr>
          <a:xfrm>
            <a:off x="7268760" y="3956400"/>
            <a:ext cx="3917880" cy="2420640"/>
          </a:xfrm>
          <a:prstGeom prst="rect">
            <a:avLst/>
          </a:prstGeom>
          <a:noFill/>
          <a:ln>
            <a:noFill/>
          </a:ln>
        </p:spPr>
        <p:txBody>
          <a:bodyPr>
            <a:normAutofit fontScale="93000"/>
          </a:bodyPr>
          <a:p>
            <a:pPr>
              <a:lnSpc>
                <a:spcPct val="110000"/>
              </a:lnSpc>
              <a:spcBef>
                <a:spcPts val="1001"/>
              </a:spcBef>
            </a:pPr>
            <a:r>
              <a:rPr b="1" lang="pt-BR" sz="2400" spc="-1" strike="noStrike">
                <a:solidFill>
                  <a:srgbClr val="2a2735"/>
                </a:solidFill>
                <a:latin typeface="Grandview"/>
              </a:rPr>
              <a:t>Alunos: </a:t>
            </a:r>
            <a:r>
              <a:rPr b="0" lang="pt-BR" sz="2400" spc="-1" strike="noStrike">
                <a:solidFill>
                  <a:srgbClr val="2a2735"/>
                </a:solidFill>
                <a:latin typeface="Grandview"/>
              </a:rPr>
              <a:t>Augusto Sérgio, Edgar Prestes, Jesus Emanuel, Kaléo Santos e Pedro Henrique</a:t>
            </a:r>
            <a:endParaRPr b="0" lang="pt-BR" sz="2400" spc="-1" strike="noStrike">
              <a:latin typeface="Arial"/>
            </a:endParaRPr>
          </a:p>
          <a:p>
            <a:pPr>
              <a:lnSpc>
                <a:spcPct val="110000"/>
              </a:lnSpc>
              <a:spcBef>
                <a:spcPts val="1001"/>
              </a:spcBef>
            </a:pPr>
            <a:r>
              <a:rPr b="1" lang="pt-BR" sz="2400" spc="-1" strike="noStrike">
                <a:solidFill>
                  <a:srgbClr val="2a2735"/>
                </a:solidFill>
                <a:latin typeface="Grandview"/>
              </a:rPr>
              <a:t>Turma: </a:t>
            </a:r>
            <a:r>
              <a:rPr b="0" lang="pt-BR" sz="2400" spc="-1" strike="noStrike">
                <a:solidFill>
                  <a:srgbClr val="2a2735"/>
                </a:solidFill>
                <a:latin typeface="Grandview"/>
              </a:rPr>
              <a:t>3° ano T.I</a:t>
            </a:r>
            <a:endParaRPr b="0" lang="pt-BR" sz="2400" spc="-1" strike="noStrike">
              <a:latin typeface="Arial"/>
            </a:endParaRPr>
          </a:p>
        </p:txBody>
      </p:sp>
      <p:pic>
        <p:nvPicPr>
          <p:cNvPr id="216" name="Picture 4" descr="Primeiros passos com Git e Github | by xjulices | Medium"/>
          <p:cNvPicPr/>
          <p:nvPr/>
        </p:nvPicPr>
        <p:blipFill>
          <a:blip r:embed="rId1"/>
          <a:srcRect l="0" t="12429" r="0" b="12707"/>
          <a:stretch/>
        </p:blipFill>
        <p:spPr>
          <a:xfrm>
            <a:off x="-6120" y="0"/>
            <a:ext cx="12214440" cy="3382920"/>
          </a:xfrm>
          <a:prstGeom prst="rect">
            <a:avLst/>
          </a:prstGeom>
          <a:ln>
            <a:noFill/>
          </a:ln>
        </p:spPr>
      </p:pic>
      <p:sp>
        <p:nvSpPr>
          <p:cNvPr id="217" name="CustomShape 36"/>
          <p:cNvSpPr/>
          <p:nvPr/>
        </p:nvSpPr>
        <p:spPr>
          <a:xfrm rot="13500000">
            <a:off x="-279000" y="42397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40" name="Group 2"/>
          <p:cNvGrpSpPr/>
          <p:nvPr/>
        </p:nvGrpSpPr>
        <p:grpSpPr>
          <a:xfrm>
            <a:off x="-6120" y="0"/>
            <a:ext cx="12214440" cy="6857640"/>
            <a:chOff x="-6120" y="0"/>
            <a:chExt cx="12214440" cy="6857640"/>
          </a:xfrm>
        </p:grpSpPr>
        <p:sp>
          <p:nvSpPr>
            <p:cNvPr id="441"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2"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3"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4"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5"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6"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7"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8"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49"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0"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1"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2"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3"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4"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5"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6"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7"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8"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59"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0"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1"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2"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3"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4"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5"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6"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7"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8"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69"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70"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71"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472" name="CustomShape 34"/>
          <p:cNvSpPr/>
          <p:nvPr/>
        </p:nvSpPr>
        <p:spPr>
          <a:xfrm rot="18900000">
            <a:off x="6293160" y="-2851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73" name="TextShape 35"/>
          <p:cNvSpPr txBox="1"/>
          <p:nvPr/>
        </p:nvSpPr>
        <p:spPr>
          <a:xfrm>
            <a:off x="6285600" y="951480"/>
            <a:ext cx="4925520" cy="803520"/>
          </a:xfrm>
          <a:prstGeom prst="rect">
            <a:avLst/>
          </a:prstGeom>
          <a:noFill/>
          <a:ln>
            <a:noFill/>
          </a:ln>
        </p:spPr>
        <p:txBody>
          <a:bodyPr anchor="b">
            <a:normAutofit fontScale="91000"/>
          </a:bodyPr>
          <a:p>
            <a:pPr algn="ctr">
              <a:lnSpc>
                <a:spcPct val="100000"/>
              </a:lnSpc>
            </a:pPr>
            <a:r>
              <a:rPr b="0" lang="pt-BR" sz="4400" spc="-1" strike="noStrike">
                <a:solidFill>
                  <a:srgbClr val="2a2735"/>
                </a:solidFill>
                <a:latin typeface="Grandview"/>
              </a:rPr>
              <a:t>FORKS</a:t>
            </a:r>
            <a:endParaRPr b="0" lang="pt-BR" sz="4400" spc="-1" strike="noStrike">
              <a:solidFill>
                <a:srgbClr val="000000"/>
              </a:solidFill>
              <a:latin typeface="Grandview"/>
            </a:endParaRPr>
          </a:p>
        </p:txBody>
      </p:sp>
      <p:sp>
        <p:nvSpPr>
          <p:cNvPr id="474" name="TextShape 36"/>
          <p:cNvSpPr txBox="1"/>
          <p:nvPr/>
        </p:nvSpPr>
        <p:spPr>
          <a:xfrm>
            <a:off x="6380640" y="2345040"/>
            <a:ext cx="4925520" cy="3260160"/>
          </a:xfrm>
          <a:prstGeom prst="rect">
            <a:avLst/>
          </a:prstGeom>
          <a:noFill/>
          <a:ln>
            <a:noFill/>
          </a:ln>
        </p:spPr>
        <p:txBody>
          <a:bodyPr>
            <a:normAutofit fontScale="97000"/>
          </a:bodyPr>
          <a:p>
            <a:pPr marL="228600" indent="-228240">
              <a:lnSpc>
                <a:spcPct val="100000"/>
              </a:lnSpc>
              <a:spcBef>
                <a:spcPts val="1001"/>
              </a:spcBef>
              <a:buClr>
                <a:srgbClr val="8d87a6"/>
              </a:buClr>
              <a:buSzPct val="75000"/>
              <a:buFont typeface="Wingdings" charset="2"/>
              <a:buChar char=""/>
            </a:pPr>
            <a:r>
              <a:rPr b="0" lang="pt-BR" sz="1700" spc="-1" strike="noStrike">
                <a:solidFill>
                  <a:srgbClr val="2a2735"/>
                </a:solidFill>
                <a:latin typeface="Grandview"/>
              </a:rPr>
              <a:t>SE RESUME A DEFINIÇÃO DE “CRIANDO SUA PRÓPRIA VERSÃO”, É COMO FAZER UMA CÓPIA DO PROJETO DE OUTRA PESSOA NA SUA CONTA, É UTIL QUANDO SE TEM VONTADE DE CONTRIBUIR PARA X PROJETO, PORÉM O PROPRIETÁRIO DO PROJETO X NÃO ACEITA MUNDANÇAS DE PESSOAS EXTERNAS, LOGO VOCÊ PODE CRIAR SUA PRÓPRIA VERSÃO E EDITAR MUDANÇAS DA FORMA COMO QUISER E DEPOIS MOSTRAR OS RESULTADOS.</a:t>
            </a:r>
            <a:endParaRPr b="0" lang="pt-BR" sz="1700" spc="-1" strike="noStrike">
              <a:solidFill>
                <a:srgbClr val="2a2735"/>
              </a:solidFill>
              <a:latin typeface="Grandview"/>
            </a:endParaRPr>
          </a:p>
          <a:p>
            <a:pPr>
              <a:lnSpc>
                <a:spcPct val="100000"/>
              </a:lnSpc>
              <a:spcBef>
                <a:spcPts val="1001"/>
              </a:spcBef>
            </a:pPr>
            <a:endParaRPr b="0" lang="pt-BR" sz="1700" spc="-1" strike="noStrike">
              <a:solidFill>
                <a:srgbClr val="2a2735"/>
              </a:solidFill>
              <a:latin typeface="Grandview"/>
            </a:endParaRPr>
          </a:p>
        </p:txBody>
      </p:sp>
      <p:pic>
        <p:nvPicPr>
          <p:cNvPr id="475" name="Gráfico 6" descr="Área de Transferência com preenchimento sólido"/>
          <p:cNvPicPr/>
          <p:nvPr/>
        </p:nvPicPr>
        <p:blipFill>
          <a:blip r:embed="rId1"/>
          <a:stretch/>
        </p:blipFill>
        <p:spPr>
          <a:xfrm rot="966000">
            <a:off x="2737800" y="2445120"/>
            <a:ext cx="2635200" cy="2635200"/>
          </a:xfrm>
          <a:prstGeom prst="rect">
            <a:avLst/>
          </a:prstGeom>
          <a:ln>
            <a:noFill/>
          </a:ln>
        </p:spPr>
      </p:pic>
      <p:pic>
        <p:nvPicPr>
          <p:cNvPr id="476" name="Gráfico 4" descr="Garfo com preenchimento sólido"/>
          <p:cNvPicPr/>
          <p:nvPr/>
        </p:nvPicPr>
        <p:blipFill>
          <a:blip r:embed="rId2"/>
          <a:stretch/>
        </p:blipFill>
        <p:spPr>
          <a:xfrm rot="5400000">
            <a:off x="876600" y="918360"/>
            <a:ext cx="2635200" cy="26352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7" name="" descr=""/>
          <p:cNvPicPr/>
          <p:nvPr/>
        </p:nvPicPr>
        <p:blipFill>
          <a:blip r:embed="rId1"/>
          <a:stretch/>
        </p:blipFill>
        <p:spPr>
          <a:xfrm>
            <a:off x="1720080" y="57960"/>
            <a:ext cx="8934120" cy="6657480"/>
          </a:xfrm>
          <a:prstGeom prst="rect">
            <a:avLst/>
          </a:prstGeom>
          <a:ln>
            <a:noFill/>
          </a:ln>
        </p:spPr>
      </p:pic>
      <p:sp>
        <p:nvSpPr>
          <p:cNvPr id="478" name="Ellipse 1"/>
          <p:cNvSpPr/>
          <p:nvPr/>
        </p:nvSpPr>
        <p:spPr>
          <a:xfrm>
            <a:off x="9072000" y="1152000"/>
            <a:ext cx="720000" cy="576000"/>
          </a:xfrm>
          <a:prstGeom prst="arc">
            <a:avLst>
              <a:gd name="adj1" fmla="val 685647"/>
              <a:gd name="adj2" fmla="val 169517"/>
            </a:avLst>
          </a:prstGeom>
          <a:noFill/>
          <a:ln w="36000">
            <a:solidFill>
              <a:srgbClr val="ff0000"/>
            </a:solidFill>
            <a:round/>
          </a:ln>
        </p:spPr>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9"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80" name="Group 2"/>
          <p:cNvGrpSpPr/>
          <p:nvPr/>
        </p:nvGrpSpPr>
        <p:grpSpPr>
          <a:xfrm>
            <a:off x="-6120" y="0"/>
            <a:ext cx="12214440" cy="6857640"/>
            <a:chOff x="-6120" y="0"/>
            <a:chExt cx="12214440" cy="6857640"/>
          </a:xfrm>
        </p:grpSpPr>
        <p:sp>
          <p:nvSpPr>
            <p:cNvPr id="481"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2"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3"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4"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5"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6"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7"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8"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89"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0"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1"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2"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3"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4"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5"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6"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7"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8"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99"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0"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1"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2"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3"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4"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5"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6"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7"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8"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09"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10"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11"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512" name="CustomShape 34"/>
          <p:cNvSpPr/>
          <p:nvPr/>
        </p:nvSpPr>
        <p:spPr>
          <a:xfrm rot="13500000">
            <a:off x="-280800" y="15253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13" name="TextShape 35"/>
          <p:cNvSpPr txBox="1"/>
          <p:nvPr/>
        </p:nvSpPr>
        <p:spPr>
          <a:xfrm>
            <a:off x="498600" y="-110520"/>
            <a:ext cx="5817960" cy="1361880"/>
          </a:xfrm>
          <a:prstGeom prst="rect">
            <a:avLst/>
          </a:prstGeom>
          <a:noFill/>
          <a:ln>
            <a:noFill/>
          </a:ln>
        </p:spPr>
        <p:txBody>
          <a:bodyPr anchor="b">
            <a:normAutofit/>
          </a:bodyPr>
          <a:p>
            <a:pPr algn="ctr">
              <a:lnSpc>
                <a:spcPct val="100000"/>
              </a:lnSpc>
            </a:pPr>
            <a:r>
              <a:rPr b="1" lang="pt-BR" sz="4400" spc="-1" strike="noStrike">
                <a:solidFill>
                  <a:srgbClr val="2a2735"/>
                </a:solidFill>
                <a:latin typeface="Grandview"/>
              </a:rPr>
              <a:t>ISSUES</a:t>
            </a:r>
            <a:endParaRPr b="0" lang="pt-BR" sz="4400" spc="-1" strike="noStrike">
              <a:solidFill>
                <a:srgbClr val="000000"/>
              </a:solidFill>
              <a:latin typeface="Grandview"/>
            </a:endParaRPr>
          </a:p>
        </p:txBody>
      </p:sp>
      <p:sp>
        <p:nvSpPr>
          <p:cNvPr id="514" name="TextShape 36"/>
          <p:cNvSpPr txBox="1"/>
          <p:nvPr/>
        </p:nvSpPr>
        <p:spPr>
          <a:xfrm>
            <a:off x="691200" y="2340000"/>
            <a:ext cx="5817960" cy="3791520"/>
          </a:xfrm>
          <a:prstGeom prst="rect">
            <a:avLst/>
          </a:prstGeom>
          <a:noFill/>
          <a:ln>
            <a:noFill/>
          </a:ln>
        </p:spPr>
        <p:txBody>
          <a:bodyPr>
            <a:normAutofit/>
          </a:bodyPr>
          <a:p>
            <a:pPr marL="228600" indent="-228240">
              <a:lnSpc>
                <a:spcPct val="110000"/>
              </a:lnSpc>
              <a:spcBef>
                <a:spcPts val="1001"/>
              </a:spcBef>
              <a:buClr>
                <a:srgbClr val="8d87a6"/>
              </a:buClr>
              <a:buSzPct val="75000"/>
              <a:buFont typeface="Wingdings" charset="2"/>
              <a:buChar char=""/>
            </a:pPr>
            <a:r>
              <a:rPr b="0" lang="pt-BR" sz="2000" spc="-1" strike="noStrike">
                <a:solidFill>
                  <a:srgbClr val="2a2735"/>
                </a:solidFill>
                <a:latin typeface="Grandview"/>
              </a:rPr>
              <a:t>SE USA AS MESMAS PARA A COMUNICAÇÃO DE PROBLEMAS, PARA DISCUTIR IDEIAS, RELATAR ERROS E ACOMPANHAR O PROGRESSO, BASICAMENTE SIMULA UM QUADRO DE AVISOS DIGITAL NO QUAL DIVERSOS USUÁRIOS PODEM OBTER CONHECIMENTO DE X SITUAÇÃO E DEPOIS PROPOR O SEU PONTO DE VISTA.</a:t>
            </a:r>
            <a:endParaRPr b="0" lang="pt-BR" sz="2000" spc="-1" strike="noStrike">
              <a:solidFill>
                <a:srgbClr val="2a2735"/>
              </a:solidFill>
              <a:latin typeface="Grandview"/>
            </a:endParaRPr>
          </a:p>
          <a:p>
            <a:pPr>
              <a:lnSpc>
                <a:spcPct val="110000"/>
              </a:lnSpc>
              <a:spcBef>
                <a:spcPts val="1001"/>
              </a:spcBef>
            </a:pPr>
            <a:endParaRPr b="0" lang="pt-BR" sz="2000" spc="-1" strike="noStrike">
              <a:solidFill>
                <a:srgbClr val="2a2735"/>
              </a:solidFill>
              <a:latin typeface="Grandview"/>
            </a:endParaRPr>
          </a:p>
        </p:txBody>
      </p:sp>
      <p:pic>
        <p:nvPicPr>
          <p:cNvPr id="515" name="Graphic 6" descr="Erro"/>
          <p:cNvPicPr/>
          <p:nvPr/>
        </p:nvPicPr>
        <p:blipFill>
          <a:blip r:embed="rId1"/>
          <a:stretch/>
        </p:blipFill>
        <p:spPr>
          <a:xfrm>
            <a:off x="7086960" y="1231560"/>
            <a:ext cx="4401360" cy="4401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933480" y="615240"/>
            <a:ext cx="10324800" cy="1442160"/>
          </a:xfrm>
          <a:prstGeom prst="rect">
            <a:avLst/>
          </a:prstGeom>
          <a:noFill/>
          <a:ln>
            <a:noFill/>
          </a:ln>
        </p:spPr>
        <p:txBody>
          <a:bodyPr anchor="b">
            <a:noAutofit/>
          </a:bodyPr>
          <a:p>
            <a:pPr algn="ctr">
              <a:lnSpc>
                <a:spcPct val="100000"/>
              </a:lnSpc>
            </a:pPr>
            <a:r>
              <a:rPr b="1" lang="pt-BR" sz="4400" spc="-1" strike="noStrike">
                <a:solidFill>
                  <a:srgbClr val="2a2735"/>
                </a:solidFill>
                <a:latin typeface="Grandview"/>
              </a:rPr>
              <a:t>CONCLUSÃO</a:t>
            </a:r>
            <a:endParaRPr b="0" lang="pt-BR" sz="4400" spc="-1" strike="noStrike">
              <a:solidFill>
                <a:srgbClr val="000000"/>
              </a:solidFill>
              <a:latin typeface="Grandview"/>
            </a:endParaRPr>
          </a:p>
        </p:txBody>
      </p:sp>
      <p:sp>
        <p:nvSpPr>
          <p:cNvPr id="517" name="TextShape 2"/>
          <p:cNvSpPr txBox="1"/>
          <p:nvPr/>
        </p:nvSpPr>
        <p:spPr>
          <a:xfrm>
            <a:off x="933480" y="3058560"/>
            <a:ext cx="10324800" cy="1584360"/>
          </a:xfrm>
          <a:prstGeom prst="rect">
            <a:avLst/>
          </a:prstGeom>
          <a:noFill/>
          <a:ln>
            <a:noFill/>
          </a:ln>
        </p:spPr>
        <p:txBody>
          <a:bodyPr>
            <a:noAutofit/>
          </a:bodyPr>
          <a:p>
            <a:pPr marL="228600" indent="-228240" algn="ctr">
              <a:lnSpc>
                <a:spcPct val="110000"/>
              </a:lnSpc>
              <a:spcBef>
                <a:spcPts val="1001"/>
              </a:spcBef>
              <a:buClr>
                <a:srgbClr val="8d87a6"/>
              </a:buClr>
              <a:buSzPct val="75000"/>
              <a:buFont typeface="Wingdings" charset="2"/>
              <a:buChar char=""/>
            </a:pPr>
            <a:r>
              <a:rPr b="0" lang="pt-BR" sz="2000" spc="-1" strike="noStrike">
                <a:solidFill>
                  <a:srgbClr val="2a2735"/>
                </a:solidFill>
                <a:latin typeface="Grandview"/>
              </a:rPr>
              <a:t>NO GERAL O GITHUB É UMA EXCELENTE PLATAFORMA PARA DESENVOLVEDORES ENCONTRAREM AJUDA REFERENTE A DIVERSOS TIPOS DE PROJETOS, BEM COMO PARA AUTO APERFEIÇOAÇÃO DURANTE A TROCA DE CONHECIMENTOS E ELEVAMENTO DA EXPERIÊNCIA AO EXPLORAR A MESMA.</a:t>
            </a:r>
            <a:endParaRPr b="0" lang="pt-BR" sz="2000" spc="-1" strike="noStrike">
              <a:solidFill>
                <a:srgbClr val="2a2735"/>
              </a:solidFill>
              <a:latin typeface="Grandview"/>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18" name="Group 1"/>
          <p:cNvGrpSpPr/>
          <p:nvPr/>
        </p:nvGrpSpPr>
        <p:grpSpPr>
          <a:xfrm>
            <a:off x="-6120" y="0"/>
            <a:ext cx="12214440" cy="6857640"/>
            <a:chOff x="-6120" y="0"/>
            <a:chExt cx="12214440" cy="6857640"/>
          </a:xfrm>
        </p:grpSpPr>
        <p:sp>
          <p:nvSpPr>
            <p:cNvPr id="519" name="Line 2"/>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0" name="Line 3"/>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1" name="Line 4"/>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2" name="Line 5"/>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3" name="Line 6"/>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4" name="Line 7"/>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5" name="Line 8"/>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6" name="Line 9"/>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7" name="Line 10"/>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8" name="Line 11"/>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29" name="Line 12"/>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0" name="Line 13"/>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1" name="Line 14"/>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2" name="Line 15"/>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3" name="Line 16"/>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4" name="Line 17"/>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5" name="Line 18"/>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6" name="Line 19"/>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7" name="Line 20"/>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8" name="Line 21"/>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39" name="Line 22"/>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0" name="Line 23"/>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1" name="Line 24"/>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2" name="Line 25"/>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3" name="Line 26"/>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4" name="Line 27"/>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5" name="Line 28"/>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6" name="Line 29"/>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7" name="Line 30"/>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8" name="Line 31"/>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49" name="Line 32"/>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550" name="CustomShape 33"/>
          <p:cNvSpPr/>
          <p:nvPr/>
        </p:nvSpPr>
        <p:spPr>
          <a:xfrm rot="13500000">
            <a:off x="-280800" y="260820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1" name="CustomShape 34"/>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52" name="Group 35"/>
          <p:cNvGrpSpPr/>
          <p:nvPr/>
        </p:nvGrpSpPr>
        <p:grpSpPr>
          <a:xfrm>
            <a:off x="-6120" y="0"/>
            <a:ext cx="12214440" cy="6857640"/>
            <a:chOff x="-6120" y="0"/>
            <a:chExt cx="12214440" cy="6857640"/>
          </a:xfrm>
        </p:grpSpPr>
        <p:sp>
          <p:nvSpPr>
            <p:cNvPr id="553" name="Line 36"/>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4" name="Line 37"/>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5" name="Line 38"/>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6" name="Line 39"/>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7" name="Line 40"/>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8" name="Line 41"/>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59" name="Line 42"/>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0" name="Line 43"/>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1" name="Line 44"/>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2" name="Line 45"/>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3" name="Line 46"/>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4" name="Line 47"/>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5" name="Line 48"/>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6" name="Line 49"/>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7" name="Line 50"/>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8" name="Line 51"/>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69" name="Line 52"/>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0" name="Line 53"/>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1" name="Line 54"/>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2" name="Line 55"/>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3" name="Line 56"/>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4" name="Line 57"/>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5" name="Line 58"/>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6" name="Line 59"/>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7" name="Line 60"/>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8" name="Line 61"/>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79" name="Line 62"/>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80" name="Line 63"/>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81" name="Line 64"/>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82" name="Line 65"/>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583" name="Line 66"/>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584" name="CustomShape 67"/>
          <p:cNvSpPr/>
          <p:nvPr/>
        </p:nvSpPr>
        <p:spPr>
          <a:xfrm rot="13500000">
            <a:off x="-280800" y="261036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85" name="TextShape 68"/>
          <p:cNvSpPr txBox="1"/>
          <p:nvPr/>
        </p:nvSpPr>
        <p:spPr>
          <a:xfrm>
            <a:off x="1368360" y="1924200"/>
            <a:ext cx="3930120" cy="2479320"/>
          </a:xfrm>
          <a:prstGeom prst="rect">
            <a:avLst/>
          </a:prstGeom>
          <a:noFill/>
          <a:ln>
            <a:noFill/>
          </a:ln>
        </p:spPr>
        <p:txBody>
          <a:bodyPr anchor="b">
            <a:normAutofit fontScale="87000"/>
          </a:bodyPr>
          <a:p>
            <a:pPr algn="ctr">
              <a:lnSpc>
                <a:spcPct val="90000"/>
              </a:lnSpc>
            </a:pPr>
            <a:r>
              <a:rPr b="1" lang="en-US" sz="5400" spc="-1" strike="noStrike">
                <a:solidFill>
                  <a:srgbClr val="1ebe9b"/>
                </a:solidFill>
                <a:latin typeface="Grandview"/>
              </a:rPr>
              <a:t>OBRIGADO    PELA ATENÇÃO!</a:t>
            </a:r>
            <a:endParaRPr b="0" lang="pt-BR" sz="5400" spc="-1" strike="noStrike">
              <a:solidFill>
                <a:srgbClr val="000000"/>
              </a:solidFill>
              <a:latin typeface="Grandview"/>
            </a:endParaRPr>
          </a:p>
        </p:txBody>
      </p:sp>
      <p:pic>
        <p:nvPicPr>
          <p:cNvPr id="586" name="Espaço Reservado para Conteúdo 5" descr="Desenho de personagem de desenho animado&#10;&#10;Descrição gerada automaticamente"/>
          <p:cNvPicPr/>
          <p:nvPr/>
        </p:nvPicPr>
        <p:blipFill>
          <a:blip r:embed="rId1"/>
          <a:stretch/>
        </p:blipFill>
        <p:spPr>
          <a:xfrm rot="218400">
            <a:off x="6546240" y="1439640"/>
            <a:ext cx="5511960" cy="5420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8"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19" name="Group 2"/>
          <p:cNvGrpSpPr/>
          <p:nvPr/>
        </p:nvGrpSpPr>
        <p:grpSpPr>
          <a:xfrm>
            <a:off x="-6120" y="0"/>
            <a:ext cx="12214440" cy="6857640"/>
            <a:chOff x="-6120" y="0"/>
            <a:chExt cx="12214440" cy="6857640"/>
          </a:xfrm>
        </p:grpSpPr>
        <p:sp>
          <p:nvSpPr>
            <p:cNvPr id="220"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1"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2"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3"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4"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5"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6"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7"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8"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29"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0"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1"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2"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3"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4"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5"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6"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7"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8"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39"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0"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1"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2"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3"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4"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5"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6"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7"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8"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49"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50"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251" name="TextShape 34"/>
          <p:cNvSpPr txBox="1"/>
          <p:nvPr/>
        </p:nvSpPr>
        <p:spPr>
          <a:xfrm>
            <a:off x="691200" y="3442680"/>
            <a:ext cx="4417920" cy="3000240"/>
          </a:xfrm>
          <a:prstGeom prst="rect">
            <a:avLst/>
          </a:prstGeom>
          <a:noFill/>
          <a:ln>
            <a:noFill/>
          </a:ln>
        </p:spPr>
        <p:txBody>
          <a:bodyPr anchor="ctr">
            <a:normAutofit/>
          </a:bodyPr>
          <a:p>
            <a:pPr>
              <a:lnSpc>
                <a:spcPct val="100000"/>
              </a:lnSpc>
            </a:pPr>
            <a:r>
              <a:rPr b="1" lang="pt-BR" sz="4400" spc="-1" strike="noStrike">
                <a:solidFill>
                  <a:srgbClr val="2a2735"/>
                </a:solidFill>
                <a:latin typeface="Grandview"/>
              </a:rPr>
              <a:t>O QUE É GITHUB</a:t>
            </a:r>
            <a:endParaRPr b="0" lang="pt-BR" sz="4400" spc="-1" strike="noStrike">
              <a:solidFill>
                <a:srgbClr val="000000"/>
              </a:solidFill>
              <a:latin typeface="Grandview"/>
            </a:endParaRPr>
          </a:p>
        </p:txBody>
      </p:sp>
      <p:pic>
        <p:nvPicPr>
          <p:cNvPr id="252" name="Picture 4" descr="Tela de computador com luz verde&#10;&#10;Descrição gerada automaticamente com confiança baixa"/>
          <p:cNvPicPr/>
          <p:nvPr/>
        </p:nvPicPr>
        <p:blipFill>
          <a:blip r:embed="rId1"/>
          <a:srcRect l="0" t="35689" r="-2" b="16093"/>
          <a:stretch/>
        </p:blipFill>
        <p:spPr>
          <a:xfrm>
            <a:off x="0" y="0"/>
            <a:ext cx="12188520" cy="3305520"/>
          </a:xfrm>
          <a:prstGeom prst="rect">
            <a:avLst/>
          </a:prstGeom>
          <a:ln>
            <a:noFill/>
          </a:ln>
        </p:spPr>
      </p:pic>
      <p:sp>
        <p:nvSpPr>
          <p:cNvPr id="253" name="CustomShape 35"/>
          <p:cNvSpPr/>
          <p:nvPr/>
        </p:nvSpPr>
        <p:spPr>
          <a:xfrm rot="13500000">
            <a:off x="-279000" y="477756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254" name="TextShape 36"/>
          <p:cNvSpPr txBox="1"/>
          <p:nvPr/>
        </p:nvSpPr>
        <p:spPr>
          <a:xfrm>
            <a:off x="5594400" y="3442680"/>
            <a:ext cx="5924160" cy="3000240"/>
          </a:xfrm>
          <a:prstGeom prst="rect">
            <a:avLst/>
          </a:prstGeom>
          <a:noFill/>
          <a:ln>
            <a:noFill/>
          </a:ln>
        </p:spPr>
        <p:txBody>
          <a:bodyPr anchor="ctr">
            <a:normAutofit fontScale="78000"/>
          </a:bodyPr>
          <a:p>
            <a:pPr marL="228600" indent="-228240">
              <a:lnSpc>
                <a:spcPct val="100000"/>
              </a:lnSpc>
              <a:spcBef>
                <a:spcPts val="1001"/>
              </a:spcBef>
              <a:buClr>
                <a:srgbClr val="8d87a6"/>
              </a:buClr>
              <a:buSzPct val="75000"/>
              <a:buFont typeface="Wingdings" charset="2"/>
              <a:buChar char=""/>
            </a:pPr>
            <a:r>
              <a:rPr b="0" lang="pt-BR" sz="1600" spc="-1" strike="noStrike">
                <a:solidFill>
                  <a:srgbClr val="000000"/>
                </a:solidFill>
                <a:latin typeface="Grandview"/>
              </a:rPr>
              <a:t>É UMA PLATAFORMA ONLINE QUE REVOLUCIONOU A FORMA COMO OS DESENVOLVEDORES DE SOFTWARE COLABORAM COMPARTILHAM E GERENCIAM PROJETOS, COMO SE FOSSE UM HUB MÁGICO ONDE OS CRIADORES DE CÓDIGO SE REUNEM PARA TRABALHAR EM CONJUNTO. TAL COMO UMA GIGANTE BIBLIBIOTECA DE LIVROS DIGITAIS, NO ENTANTO AO INVÉS DE LIVROS, SÃO PROJETOS DE SOFTWARES DE TODOS OS TIPOS.</a:t>
            </a:r>
            <a:endParaRPr b="0" lang="pt-BR" sz="1600" spc="-1" strike="noStrike">
              <a:solidFill>
                <a:srgbClr val="2a2735"/>
              </a:solidFill>
              <a:latin typeface="Grandview"/>
            </a:endParaRPr>
          </a:p>
          <a:p>
            <a:pPr marL="228600" indent="-228240">
              <a:lnSpc>
                <a:spcPct val="100000"/>
              </a:lnSpc>
              <a:spcBef>
                <a:spcPts val="1001"/>
              </a:spcBef>
              <a:buClr>
                <a:srgbClr val="8d87a6"/>
              </a:buClr>
              <a:buSzPct val="75000"/>
              <a:buFont typeface="Wingdings" charset="2"/>
              <a:buChar char=""/>
            </a:pPr>
            <a:r>
              <a:rPr b="0" lang="pt-BR" sz="1600" spc="-1" strike="noStrike">
                <a:solidFill>
                  <a:srgbClr val="000000"/>
                </a:solidFill>
                <a:latin typeface="Grandview"/>
              </a:rPr>
              <a:t>QUALQUER PESSOA PODE EXPLICAR, CONTRIBUIR OU ATÉ CRIAR SEU PRÓPRIO PROJETO NESTA BIBLIOTECA.</a:t>
            </a:r>
            <a:endParaRPr b="0" lang="pt-BR" sz="1600" spc="-1" strike="noStrike">
              <a:solidFill>
                <a:srgbClr val="2a2735"/>
              </a:solidFill>
              <a:latin typeface="Grandview"/>
            </a:endParaRPr>
          </a:p>
          <a:p>
            <a:pPr>
              <a:lnSpc>
                <a:spcPct val="100000"/>
              </a:lnSpc>
              <a:spcBef>
                <a:spcPts val="1001"/>
              </a:spcBef>
            </a:pPr>
            <a:endParaRPr b="0" lang="pt-BR" sz="1600" spc="-1" strike="noStrike">
              <a:solidFill>
                <a:srgbClr val="2a2735"/>
              </a:solidFill>
              <a:latin typeface="Grandview"/>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2880" y="36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56" name="Group 2"/>
          <p:cNvGrpSpPr/>
          <p:nvPr/>
        </p:nvGrpSpPr>
        <p:grpSpPr>
          <a:xfrm>
            <a:off x="-6120" y="0"/>
            <a:ext cx="12214440" cy="6857640"/>
            <a:chOff x="-6120" y="0"/>
            <a:chExt cx="12214440" cy="6857640"/>
          </a:xfrm>
        </p:grpSpPr>
        <p:sp>
          <p:nvSpPr>
            <p:cNvPr id="257"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58"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59"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0"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1"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2"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3"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4"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5"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6"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7"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8"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69"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0"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1"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2"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3"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4"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5"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6"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7"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8"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79"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0"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1"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2"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3"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4"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5"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6"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87"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288" name="CustomShape 34"/>
          <p:cNvSpPr/>
          <p:nvPr/>
        </p:nvSpPr>
        <p:spPr>
          <a:xfrm rot="13500000">
            <a:off x="-280800" y="151740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289" name="TextShape 35"/>
          <p:cNvSpPr txBox="1"/>
          <p:nvPr/>
        </p:nvSpPr>
        <p:spPr>
          <a:xfrm>
            <a:off x="1389240" y="1439640"/>
            <a:ext cx="9523800" cy="1940400"/>
          </a:xfrm>
          <a:prstGeom prst="rect">
            <a:avLst/>
          </a:prstGeom>
          <a:noFill/>
          <a:ln>
            <a:noFill/>
          </a:ln>
        </p:spPr>
        <p:txBody>
          <a:bodyPr anchor="ctr">
            <a:normAutofit/>
          </a:bodyPr>
          <a:p>
            <a:pPr algn="just">
              <a:lnSpc>
                <a:spcPct val="100000"/>
              </a:lnSpc>
              <a:spcBef>
                <a:spcPts val="1001"/>
              </a:spcBef>
            </a:pPr>
            <a:r>
              <a:rPr b="0" lang="pt-BR" sz="2400" spc="-1" strike="noStrike">
                <a:solidFill>
                  <a:srgbClr val="2a2735"/>
                </a:solidFill>
                <a:highlight>
                  <a:srgbClr val="ffffff"/>
                </a:highlight>
                <a:latin typeface="Google Sans"/>
              </a:rPr>
              <a:t>O GitHub é uma plataforma de desenvolvimento colaborativo que aloja projetos na nuvem utilizando o sistema de controle de versões chamado </a:t>
            </a:r>
            <a:r>
              <a:rPr b="1" lang="pt-BR" sz="2400" spc="-1" strike="noStrike">
                <a:solidFill>
                  <a:srgbClr val="2a2735"/>
                </a:solidFill>
                <a:highlight>
                  <a:srgbClr val="ffffff"/>
                </a:highlight>
                <a:latin typeface="Google Sans"/>
              </a:rPr>
              <a:t>Git</a:t>
            </a:r>
            <a:r>
              <a:rPr b="0" lang="pt-BR" sz="2400" spc="-1" strike="noStrike">
                <a:solidFill>
                  <a:srgbClr val="2a2735"/>
                </a:solidFill>
                <a:highlight>
                  <a:srgbClr val="ffffff"/>
                </a:highlight>
                <a:latin typeface="Google Sans"/>
              </a:rPr>
              <a:t>. A plataforma ajuda os desenvolvedores a armazenar e administrar o código e faz o registro de mudanças.</a:t>
            </a:r>
            <a:endParaRPr b="0" lang="pt-BR" sz="2400" spc="-1" strike="noStrike">
              <a:solidFill>
                <a:srgbClr val="2a2735"/>
              </a:solidFill>
              <a:latin typeface="Grandview"/>
            </a:endParaRPr>
          </a:p>
        </p:txBody>
      </p:sp>
      <p:pic>
        <p:nvPicPr>
          <p:cNvPr id="290" name="Graphic 6" descr="Marca de seleção"/>
          <p:cNvPicPr/>
          <p:nvPr/>
        </p:nvPicPr>
        <p:blipFill>
          <a:blip r:embed="rId1"/>
          <a:stretch/>
        </p:blipFill>
        <p:spPr>
          <a:xfrm>
            <a:off x="4805640" y="3160800"/>
            <a:ext cx="3260160" cy="3260160"/>
          </a:xfrm>
          <a:prstGeom prst="rect">
            <a:avLst/>
          </a:prstGeom>
          <a:ln>
            <a:noFill/>
          </a:ln>
        </p:spPr>
      </p:pic>
      <p:sp>
        <p:nvSpPr>
          <p:cNvPr id="291" name="CustomShape 36"/>
          <p:cNvSpPr/>
          <p:nvPr/>
        </p:nvSpPr>
        <p:spPr>
          <a:xfrm>
            <a:off x="3641400" y="439560"/>
            <a:ext cx="4780080" cy="943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800" spc="-1" strike="noStrike">
                <a:solidFill>
                  <a:srgbClr val="000000"/>
                </a:solidFill>
                <a:latin typeface="Grandview"/>
              </a:rPr>
              <a:t>DEFINIÇÃO SIMPLIFICADA</a:t>
            </a:r>
            <a:endParaRPr b="0" lang="pt-BR" sz="2800" spc="-1" strike="noStrike">
              <a:latin typeface="Arial"/>
            </a:endParaRPr>
          </a:p>
          <a:p>
            <a:pPr algn="ctr">
              <a:lnSpc>
                <a:spcPct val="100000"/>
              </a:lnSpc>
            </a:pP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CustomShape 1"/>
          <p:cNvSpPr/>
          <p:nvPr/>
        </p:nvSpPr>
        <p:spPr>
          <a:xfrm>
            <a:off x="0" y="0"/>
            <a:ext cx="122083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93" name="Group 2"/>
          <p:cNvGrpSpPr/>
          <p:nvPr/>
        </p:nvGrpSpPr>
        <p:grpSpPr>
          <a:xfrm>
            <a:off x="-6120" y="0"/>
            <a:ext cx="12214440" cy="6857640"/>
            <a:chOff x="-6120" y="0"/>
            <a:chExt cx="12214440" cy="6857640"/>
          </a:xfrm>
        </p:grpSpPr>
        <p:sp>
          <p:nvSpPr>
            <p:cNvPr id="294"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5"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6"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7"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8"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299"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0"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1"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2"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3"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4"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5"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6"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7"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8"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09"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0"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1"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2"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3"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4"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5"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6"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7"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8"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19"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20"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21"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22"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23"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24"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325" name="CustomShape 34"/>
          <p:cNvSpPr/>
          <p:nvPr/>
        </p:nvSpPr>
        <p:spPr>
          <a:xfrm rot="13500000">
            <a:off x="-283680" y="15163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26" name="TextShape 35"/>
          <p:cNvSpPr txBox="1"/>
          <p:nvPr/>
        </p:nvSpPr>
        <p:spPr>
          <a:xfrm>
            <a:off x="1033200" y="200880"/>
            <a:ext cx="10324800" cy="1380240"/>
          </a:xfrm>
          <a:prstGeom prst="rect">
            <a:avLst/>
          </a:prstGeom>
          <a:noFill/>
          <a:ln>
            <a:noFill/>
          </a:ln>
        </p:spPr>
        <p:txBody>
          <a:bodyPr anchor="b">
            <a:normAutofit/>
          </a:bodyPr>
          <a:p>
            <a:pPr algn="ctr">
              <a:lnSpc>
                <a:spcPct val="100000"/>
              </a:lnSpc>
            </a:pPr>
            <a:r>
              <a:rPr b="0" lang="pt-BR" sz="4400" spc="-1" strike="noStrike">
                <a:solidFill>
                  <a:srgbClr val="2a2735"/>
                </a:solidFill>
                <a:latin typeface="Grandview"/>
              </a:rPr>
              <a:t>REPOSITÓRIOS</a:t>
            </a:r>
            <a:endParaRPr b="0" lang="pt-BR" sz="4400" spc="-1" strike="noStrike">
              <a:solidFill>
                <a:srgbClr val="000000"/>
              </a:solidFill>
              <a:latin typeface="Grandview"/>
            </a:endParaRPr>
          </a:p>
        </p:txBody>
      </p:sp>
      <p:graphicFrame>
        <p:nvGraphicFramePr>
          <p:cNvPr id="1" name="Diagram1"/>
          <p:cNvGraphicFramePr/>
          <p:nvPr>
            <p:extLst>
              <p:ext uri="{D42A27DB-BD31-4B8C-83A1-F6EECF244321}">
                <p14:modId xmlns:p14="http://schemas.microsoft.com/office/powerpoint/2010/main" val="26520123"/>
              </p:ext>
            </p:extLst>
          </p:nvPr>
        </p:nvGraphicFramePr>
        <p:xfrm>
          <a:off x="640800" y="2337120"/>
          <a:ext cx="11109960" cy="4023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 descr=""/>
          <p:cNvPicPr/>
          <p:nvPr/>
        </p:nvPicPr>
        <p:blipFill>
          <a:blip r:embed="rId1"/>
          <a:stretch/>
        </p:blipFill>
        <p:spPr>
          <a:xfrm>
            <a:off x="2220480" y="257760"/>
            <a:ext cx="7819560" cy="6372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8" name="CustomShape 1"/>
          <p:cNvSpPr/>
          <p:nvPr/>
        </p:nvSpPr>
        <p:spPr>
          <a:xfrm>
            <a:off x="0" y="0"/>
            <a:ext cx="12188520" cy="68576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sp>
      <p:grpSp>
        <p:nvGrpSpPr>
          <p:cNvPr id="329" name="Group 2"/>
          <p:cNvGrpSpPr/>
          <p:nvPr/>
        </p:nvGrpSpPr>
        <p:grpSpPr>
          <a:xfrm>
            <a:off x="-6120" y="0"/>
            <a:ext cx="12214440" cy="6857640"/>
            <a:chOff x="-6120" y="0"/>
            <a:chExt cx="12214440" cy="6857640"/>
          </a:xfrm>
        </p:grpSpPr>
        <p:sp>
          <p:nvSpPr>
            <p:cNvPr id="330"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1"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2"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3"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4"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5"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6"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7"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8"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39"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0"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1"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2"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3"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4"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5"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6"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7"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8"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49"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0"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1"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2"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3"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4"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5"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6"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7"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8"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59"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60"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361" name="CustomShape 34"/>
          <p:cNvSpPr/>
          <p:nvPr/>
        </p:nvSpPr>
        <p:spPr>
          <a:xfrm rot="13500000">
            <a:off x="-280800" y="152532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62" name="TextShape 35"/>
          <p:cNvSpPr txBox="1"/>
          <p:nvPr/>
        </p:nvSpPr>
        <p:spPr>
          <a:xfrm>
            <a:off x="691200" y="726120"/>
            <a:ext cx="5817960" cy="1361880"/>
          </a:xfrm>
          <a:prstGeom prst="rect">
            <a:avLst/>
          </a:prstGeom>
          <a:noFill/>
          <a:ln>
            <a:noFill/>
          </a:ln>
        </p:spPr>
        <p:txBody>
          <a:bodyPr anchor="b">
            <a:normAutofit fontScale="91000"/>
          </a:bodyPr>
          <a:p>
            <a:pPr>
              <a:lnSpc>
                <a:spcPct val="90000"/>
              </a:lnSpc>
            </a:pPr>
            <a:r>
              <a:rPr b="0" lang="pt-BR" sz="4400" spc="-1" strike="noStrike">
                <a:solidFill>
                  <a:srgbClr val="2a2735"/>
                </a:solidFill>
                <a:latin typeface="Grandview"/>
              </a:rPr>
              <a:t>CONTROLE DE VERSÃO</a:t>
            </a:r>
            <a:endParaRPr b="0" lang="pt-BR" sz="4400" spc="-1" strike="noStrike">
              <a:solidFill>
                <a:srgbClr val="000000"/>
              </a:solidFill>
              <a:latin typeface="Grandview"/>
            </a:endParaRPr>
          </a:p>
        </p:txBody>
      </p:sp>
      <p:sp>
        <p:nvSpPr>
          <p:cNvPr id="363" name="TextShape 36"/>
          <p:cNvSpPr txBox="1"/>
          <p:nvPr/>
        </p:nvSpPr>
        <p:spPr>
          <a:xfrm>
            <a:off x="554760" y="2802600"/>
            <a:ext cx="5817960" cy="3791520"/>
          </a:xfrm>
          <a:prstGeom prst="rect">
            <a:avLst/>
          </a:prstGeom>
          <a:noFill/>
          <a:ln>
            <a:noFill/>
          </a:ln>
        </p:spPr>
        <p:txBody>
          <a:bodyPr>
            <a:normAutofit/>
          </a:bodyPr>
          <a:p>
            <a:pPr marL="228600" indent="-228240">
              <a:lnSpc>
                <a:spcPct val="110000"/>
              </a:lnSpc>
              <a:spcBef>
                <a:spcPts val="1001"/>
              </a:spcBef>
              <a:buClr>
                <a:srgbClr val="8d87a6"/>
              </a:buClr>
              <a:buSzPct val="75000"/>
              <a:buFont typeface="Wingdings" charset="2"/>
              <a:buChar char=""/>
            </a:pPr>
            <a:r>
              <a:rPr b="0" lang="pt-BR" sz="2000" spc="-1" strike="noStrike">
                <a:solidFill>
                  <a:srgbClr val="2a2735"/>
                </a:solidFill>
                <a:latin typeface="Grandview"/>
              </a:rPr>
              <a:t>EXISTE O CONTROLE DE VERSÃO, NA QUAL SE CATEGORIZA PELA CAPACIDADE DE SE ADAPTAR AS MUDANÇAS FEITAS NO PROJETO AO LONGO DO TEMPO, (VOCÊ PODE VOLTAR PARA UMA VERSÃO ANTERIOR CASO NÃO ESTEJA SATISFEITO COM A VERSÃO ATUAL).</a:t>
            </a:r>
            <a:endParaRPr b="0" lang="pt-BR" sz="2000" spc="-1" strike="noStrike">
              <a:solidFill>
                <a:srgbClr val="2a2735"/>
              </a:solidFill>
              <a:latin typeface="Grandview"/>
            </a:endParaRPr>
          </a:p>
          <a:p>
            <a:pPr>
              <a:lnSpc>
                <a:spcPct val="110000"/>
              </a:lnSpc>
              <a:spcBef>
                <a:spcPts val="1001"/>
              </a:spcBef>
            </a:pPr>
            <a:endParaRPr b="0" lang="pt-BR" sz="2000" spc="-1" strike="noStrike">
              <a:solidFill>
                <a:srgbClr val="2a2735"/>
              </a:solidFill>
              <a:latin typeface="Grandview"/>
            </a:endParaRPr>
          </a:p>
        </p:txBody>
      </p:sp>
      <p:pic>
        <p:nvPicPr>
          <p:cNvPr id="364" name="Graphic 6" descr="Engrenagens"/>
          <p:cNvPicPr/>
          <p:nvPr/>
        </p:nvPicPr>
        <p:blipFill>
          <a:blip r:embed="rId1"/>
          <a:stretch/>
        </p:blipFill>
        <p:spPr>
          <a:xfrm>
            <a:off x="7086960" y="1231560"/>
            <a:ext cx="4401360" cy="4401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5"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66" name="Group 2"/>
          <p:cNvGrpSpPr/>
          <p:nvPr/>
        </p:nvGrpSpPr>
        <p:grpSpPr>
          <a:xfrm>
            <a:off x="-6120" y="0"/>
            <a:ext cx="12214440" cy="6857640"/>
            <a:chOff x="-6120" y="0"/>
            <a:chExt cx="12214440" cy="6857640"/>
          </a:xfrm>
        </p:grpSpPr>
        <p:sp>
          <p:nvSpPr>
            <p:cNvPr id="367"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68"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69"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0"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1"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2"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3"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4"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5"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6"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7"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8"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79"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0"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1"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2"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3"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4"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5"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6"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7"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8"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89"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0"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1"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2"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3"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4"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5"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6"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397"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398" name="CustomShape 34"/>
          <p:cNvSpPr/>
          <p:nvPr/>
        </p:nvSpPr>
        <p:spPr>
          <a:xfrm rot="18900000">
            <a:off x="6293160" y="-28368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399" name="TextShape 35"/>
          <p:cNvSpPr txBox="1"/>
          <p:nvPr/>
        </p:nvSpPr>
        <p:spPr>
          <a:xfrm>
            <a:off x="6528960" y="272160"/>
            <a:ext cx="4916520" cy="1442160"/>
          </a:xfrm>
          <a:prstGeom prst="rect">
            <a:avLst/>
          </a:prstGeom>
          <a:noFill/>
          <a:ln>
            <a:noFill/>
          </a:ln>
        </p:spPr>
        <p:txBody>
          <a:bodyPr anchor="b">
            <a:normAutofit/>
          </a:bodyPr>
          <a:p>
            <a:pPr algn="ctr">
              <a:lnSpc>
                <a:spcPct val="100000"/>
              </a:lnSpc>
            </a:pPr>
            <a:r>
              <a:rPr b="0" lang="pt-BR" sz="4400" spc="-1" strike="noStrike">
                <a:solidFill>
                  <a:srgbClr val="2a2735"/>
                </a:solidFill>
                <a:latin typeface="Grandview"/>
              </a:rPr>
              <a:t>BRANCHES</a:t>
            </a:r>
            <a:endParaRPr b="0" lang="pt-BR" sz="4400" spc="-1" strike="noStrike">
              <a:solidFill>
                <a:srgbClr val="000000"/>
              </a:solidFill>
              <a:latin typeface="Grandview"/>
            </a:endParaRPr>
          </a:p>
        </p:txBody>
      </p:sp>
      <p:sp>
        <p:nvSpPr>
          <p:cNvPr id="400" name="TextShape 36"/>
          <p:cNvSpPr txBox="1"/>
          <p:nvPr/>
        </p:nvSpPr>
        <p:spPr>
          <a:xfrm>
            <a:off x="6608160" y="2340000"/>
            <a:ext cx="4916520" cy="3803040"/>
          </a:xfrm>
          <a:prstGeom prst="rect">
            <a:avLst/>
          </a:prstGeom>
          <a:noFill/>
          <a:ln>
            <a:noFill/>
          </a:ln>
        </p:spPr>
        <p:txBody>
          <a:bodyPr>
            <a:normAutofit fontScale="70000"/>
          </a:bodyPr>
          <a:p>
            <a:pPr marL="228600" indent="-228240">
              <a:lnSpc>
                <a:spcPct val="100000"/>
              </a:lnSpc>
              <a:spcBef>
                <a:spcPts val="1001"/>
              </a:spcBef>
              <a:buClr>
                <a:srgbClr val="8d87a6"/>
              </a:buClr>
              <a:buSzPct val="75000"/>
              <a:buFont typeface="Wingdings" charset="2"/>
              <a:buChar char=""/>
            </a:pPr>
            <a:r>
              <a:rPr b="0" lang="pt-BR" sz="1900" spc="-1" strike="noStrike">
                <a:solidFill>
                  <a:srgbClr val="2a2735"/>
                </a:solidFill>
                <a:latin typeface="Grandview"/>
              </a:rPr>
              <a:t>SERIA O “PODER DA EXPERIMENTAÇÃO”, SÃO COMO RAMIFICAÇÕES DE UMA ÁRVORE, ELES PERMITEM QUE VOCÊ CRIE CÓPIAS ISOLADAS DE UM REPOSITÓRIO PRINCIPAL PARA EXPERIMENTAR NOVAS IDEIAS. </a:t>
            </a:r>
            <a:endParaRPr b="0" lang="pt-BR" sz="1900" spc="-1" strike="noStrike">
              <a:solidFill>
                <a:srgbClr val="2a2735"/>
              </a:solidFill>
              <a:latin typeface="Grandview"/>
            </a:endParaRPr>
          </a:p>
          <a:p>
            <a:pPr marL="228600" indent="-228240">
              <a:lnSpc>
                <a:spcPct val="100000"/>
              </a:lnSpc>
              <a:spcBef>
                <a:spcPts val="1001"/>
              </a:spcBef>
              <a:buClr>
                <a:srgbClr val="8d87a6"/>
              </a:buClr>
              <a:buSzPct val="75000"/>
              <a:buFont typeface="Wingdings" charset="2"/>
              <a:buChar char=""/>
            </a:pPr>
            <a:r>
              <a:rPr b="0" lang="pt-BR" sz="1900" spc="-1" strike="noStrike">
                <a:solidFill>
                  <a:srgbClr val="2a2735"/>
                </a:solidFill>
                <a:latin typeface="Grandview"/>
              </a:rPr>
              <a:t>Exemplo: SUPONHAMOS QUE VOCÊ QUER PINTAR UMA CASA COM DETERMINADA COR, PORÉM NÃO SABE SE VAI FICAR BOM COM A PINTURA Y, LOGO É COMO SE VOCÊ PUDESSE USAR OUTRA CASA PARA TESTAR.</a:t>
            </a:r>
            <a:endParaRPr b="0" lang="pt-BR" sz="1900" spc="-1" strike="noStrike">
              <a:solidFill>
                <a:srgbClr val="2a2735"/>
              </a:solidFill>
              <a:latin typeface="Grandview"/>
            </a:endParaRPr>
          </a:p>
          <a:p>
            <a:pPr>
              <a:lnSpc>
                <a:spcPct val="100000"/>
              </a:lnSpc>
              <a:spcBef>
                <a:spcPts val="1001"/>
              </a:spcBef>
            </a:pPr>
            <a:endParaRPr b="0" lang="pt-BR" sz="1900" spc="-1" strike="noStrike">
              <a:solidFill>
                <a:srgbClr val="2a2735"/>
              </a:solidFill>
              <a:latin typeface="Grandview"/>
            </a:endParaRPr>
          </a:p>
        </p:txBody>
      </p:sp>
      <p:pic>
        <p:nvPicPr>
          <p:cNvPr id="401" name="Gráfico 4" descr="Planta com raízes estrutura de tópicos"/>
          <p:cNvPicPr/>
          <p:nvPr/>
        </p:nvPicPr>
        <p:blipFill>
          <a:blip r:embed="rId1"/>
          <a:stretch/>
        </p:blipFill>
        <p:spPr>
          <a:xfrm>
            <a:off x="1329120" y="1373760"/>
            <a:ext cx="4411800" cy="44118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2"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403" name="Group 2"/>
          <p:cNvGrpSpPr/>
          <p:nvPr/>
        </p:nvGrpSpPr>
        <p:grpSpPr>
          <a:xfrm>
            <a:off x="-6120" y="0"/>
            <a:ext cx="12214440" cy="6857640"/>
            <a:chOff x="-6120" y="0"/>
            <a:chExt cx="12214440" cy="6857640"/>
          </a:xfrm>
        </p:grpSpPr>
        <p:sp>
          <p:nvSpPr>
            <p:cNvPr id="404" name="Line 3"/>
            <p:cNvSpPr/>
            <p:nvPr/>
          </p:nvSpPr>
          <p:spPr>
            <a:xfrm>
              <a:off x="-6120" y="66862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5" name="Line 4"/>
            <p:cNvSpPr/>
            <p:nvPr/>
          </p:nvSpPr>
          <p:spPr>
            <a:xfrm>
              <a:off x="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6" name="Line 5"/>
            <p:cNvSpPr/>
            <p:nvPr/>
          </p:nvSpPr>
          <p:spPr>
            <a:xfrm>
              <a:off x="119930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7" name="Line 6"/>
            <p:cNvSpPr/>
            <p:nvPr/>
          </p:nvSpPr>
          <p:spPr>
            <a:xfrm>
              <a:off x="1922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8" name="Line 7"/>
            <p:cNvSpPr/>
            <p:nvPr/>
          </p:nvSpPr>
          <p:spPr>
            <a:xfrm>
              <a:off x="11757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09" name="Line 8"/>
            <p:cNvSpPr/>
            <p:nvPr/>
          </p:nvSpPr>
          <p:spPr>
            <a:xfrm>
              <a:off x="21592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0" name="Line 9"/>
            <p:cNvSpPr/>
            <p:nvPr/>
          </p:nvSpPr>
          <p:spPr>
            <a:xfrm>
              <a:off x="31424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1" name="Line 10"/>
            <p:cNvSpPr/>
            <p:nvPr/>
          </p:nvSpPr>
          <p:spPr>
            <a:xfrm>
              <a:off x="41259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2" name="Line 11"/>
            <p:cNvSpPr/>
            <p:nvPr/>
          </p:nvSpPr>
          <p:spPr>
            <a:xfrm>
              <a:off x="51094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3" name="Line 12"/>
            <p:cNvSpPr/>
            <p:nvPr/>
          </p:nvSpPr>
          <p:spPr>
            <a:xfrm>
              <a:off x="6092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4" name="Line 13"/>
            <p:cNvSpPr/>
            <p:nvPr/>
          </p:nvSpPr>
          <p:spPr>
            <a:xfrm>
              <a:off x="70761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5" name="Line 14"/>
            <p:cNvSpPr/>
            <p:nvPr/>
          </p:nvSpPr>
          <p:spPr>
            <a:xfrm>
              <a:off x="805968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6" name="Line 15"/>
            <p:cNvSpPr/>
            <p:nvPr/>
          </p:nvSpPr>
          <p:spPr>
            <a:xfrm>
              <a:off x="90428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7" name="Line 16"/>
            <p:cNvSpPr/>
            <p:nvPr/>
          </p:nvSpPr>
          <p:spPr>
            <a:xfrm>
              <a:off x="1002636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8" name="Line 17"/>
            <p:cNvSpPr/>
            <p:nvPr/>
          </p:nvSpPr>
          <p:spPr>
            <a:xfrm>
              <a:off x="1100952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19" name="Line 18"/>
            <p:cNvSpPr/>
            <p:nvPr/>
          </p:nvSpPr>
          <p:spPr>
            <a:xfrm>
              <a:off x="12185640" y="0"/>
              <a:ext cx="0" cy="685764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0" name="Line 19"/>
            <p:cNvSpPr/>
            <p:nvPr/>
          </p:nvSpPr>
          <p:spPr>
            <a:xfrm>
              <a:off x="0" y="1713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1" name="Line 20"/>
            <p:cNvSpPr/>
            <p:nvPr/>
          </p:nvSpPr>
          <p:spPr>
            <a:xfrm>
              <a:off x="0" y="7142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2" name="Line 21"/>
            <p:cNvSpPr/>
            <p:nvPr/>
          </p:nvSpPr>
          <p:spPr>
            <a:xfrm>
              <a:off x="0" y="1257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3" name="Line 22"/>
            <p:cNvSpPr/>
            <p:nvPr/>
          </p:nvSpPr>
          <p:spPr>
            <a:xfrm>
              <a:off x="0" y="1800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4" name="Line 23"/>
            <p:cNvSpPr/>
            <p:nvPr/>
          </p:nvSpPr>
          <p:spPr>
            <a:xfrm>
              <a:off x="0" y="2342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5" name="Line 24"/>
            <p:cNvSpPr/>
            <p:nvPr/>
          </p:nvSpPr>
          <p:spPr>
            <a:xfrm>
              <a:off x="0" y="28861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6" name="Line 25"/>
            <p:cNvSpPr/>
            <p:nvPr/>
          </p:nvSpPr>
          <p:spPr>
            <a:xfrm>
              <a:off x="0" y="34290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7" name="Line 26"/>
            <p:cNvSpPr/>
            <p:nvPr/>
          </p:nvSpPr>
          <p:spPr>
            <a:xfrm>
              <a:off x="0" y="397188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8" name="Line 27"/>
            <p:cNvSpPr/>
            <p:nvPr/>
          </p:nvSpPr>
          <p:spPr>
            <a:xfrm>
              <a:off x="0" y="451476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29" name="Line 28"/>
            <p:cNvSpPr/>
            <p:nvPr/>
          </p:nvSpPr>
          <p:spPr>
            <a:xfrm>
              <a:off x="0" y="50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0" name="Line 29"/>
            <p:cNvSpPr/>
            <p:nvPr/>
          </p:nvSpPr>
          <p:spPr>
            <a:xfrm>
              <a:off x="0" y="560052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1" name="Line 30"/>
            <p:cNvSpPr/>
            <p:nvPr/>
          </p:nvSpPr>
          <p:spPr>
            <a:xfrm>
              <a:off x="0" y="685764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2" name="Line 31"/>
            <p:cNvSpPr/>
            <p:nvPr/>
          </p:nvSpPr>
          <p:spPr>
            <a:xfrm>
              <a:off x="16560" y="6143400"/>
              <a:ext cx="12191760" cy="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3" name="Line 32"/>
            <p:cNvSpPr/>
            <p:nvPr/>
          </p:nvSpPr>
          <p:spPr>
            <a:xfrm>
              <a:off x="684000" y="171360"/>
              <a:ext cx="0" cy="651168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sp>
          <p:nvSpPr>
            <p:cNvPr id="434" name="Line 33"/>
            <p:cNvSpPr/>
            <p:nvPr/>
          </p:nvSpPr>
          <p:spPr>
            <a:xfrm>
              <a:off x="11508120" y="173160"/>
              <a:ext cx="0" cy="6511320"/>
            </a:xfrm>
            <a:prstGeom prst="line">
              <a:avLst/>
            </a:prstGeom>
            <a:ln w="12600">
              <a:solidFill>
                <a:srgbClr val="bcbcbc"/>
              </a:solidFill>
              <a:prstDash val="sysDot"/>
            </a:ln>
          </p:spPr>
          <p:style>
            <a:lnRef idx="1">
              <a:schemeClr val="accent1"/>
            </a:lnRef>
            <a:fillRef idx="0">
              <a:schemeClr val="accent1"/>
            </a:fillRef>
            <a:effectRef idx="0">
              <a:schemeClr val="accent1"/>
            </a:effectRef>
            <a:fontRef idx="minor"/>
          </p:style>
        </p:sp>
      </p:grpSp>
      <p:sp>
        <p:nvSpPr>
          <p:cNvPr id="435" name="CustomShape 34"/>
          <p:cNvSpPr/>
          <p:nvPr/>
        </p:nvSpPr>
        <p:spPr>
          <a:xfrm rot="18900000">
            <a:off x="6293160" y="-283680"/>
            <a:ext cx="568080" cy="568080"/>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436" name="TextShape 35"/>
          <p:cNvSpPr txBox="1"/>
          <p:nvPr/>
        </p:nvSpPr>
        <p:spPr>
          <a:xfrm>
            <a:off x="967320" y="443160"/>
            <a:ext cx="4916520" cy="1442160"/>
          </a:xfrm>
          <a:prstGeom prst="rect">
            <a:avLst/>
          </a:prstGeom>
          <a:noFill/>
          <a:ln>
            <a:noFill/>
          </a:ln>
        </p:spPr>
        <p:txBody>
          <a:bodyPr anchor="b">
            <a:normAutofit/>
          </a:bodyPr>
          <a:p>
            <a:pPr algn="ctr">
              <a:lnSpc>
                <a:spcPct val="100000"/>
              </a:lnSpc>
            </a:pPr>
            <a:r>
              <a:rPr b="0" lang="pt-BR" sz="4400" spc="-1" strike="noStrike">
                <a:solidFill>
                  <a:srgbClr val="2a2735"/>
                </a:solidFill>
                <a:latin typeface="Grandview"/>
              </a:rPr>
              <a:t>PULL REQUESTS</a:t>
            </a:r>
            <a:endParaRPr b="0" lang="pt-BR" sz="4400" spc="-1" strike="noStrike">
              <a:solidFill>
                <a:srgbClr val="000000"/>
              </a:solidFill>
              <a:latin typeface="Grandview"/>
            </a:endParaRPr>
          </a:p>
        </p:txBody>
      </p:sp>
      <p:sp>
        <p:nvSpPr>
          <p:cNvPr id="437" name="TextShape 36"/>
          <p:cNvSpPr txBox="1"/>
          <p:nvPr/>
        </p:nvSpPr>
        <p:spPr>
          <a:xfrm>
            <a:off x="1026360" y="2392560"/>
            <a:ext cx="4916520" cy="3803040"/>
          </a:xfrm>
          <a:prstGeom prst="rect">
            <a:avLst/>
          </a:prstGeom>
          <a:noFill/>
          <a:ln>
            <a:noFill/>
          </a:ln>
        </p:spPr>
        <p:txBody>
          <a:bodyPr>
            <a:normAutofit fontScale="70000"/>
          </a:bodyPr>
          <a:p>
            <a:pPr>
              <a:lnSpc>
                <a:spcPct val="100000"/>
              </a:lnSpc>
              <a:spcBef>
                <a:spcPts val="1001"/>
              </a:spcBef>
            </a:pPr>
            <a:r>
              <a:rPr b="0" lang="pt-BR" sz="1700" spc="-1" strike="noStrike">
                <a:solidFill>
                  <a:srgbClr val="2a2735"/>
                </a:solidFill>
                <a:latin typeface="Grandview"/>
              </a:rPr>
              <a:t>NO GERAL SE TRATA DA COLABORAÇÃO, MAIS ESPECIFICAMENTE UMA MANEIRA DE COLABORAÇÃO ORGANIZADA. (BASICAMENTE PENSE QUE VOCÊ DESENVOLVEU X MUDANÇA, E VOCÊ DESEJA INCLUIR NO PROJETO QUE VOCÊ ESTÁ TRABALHANDO JUNTAMENTE DE OUTRAS PESSOAS, SE ESSE FOR O CASO, É COMO SE VOCÊ TIVESSE A CAPACIDADE DE ENVIAR UM CONVITE PARA A REVISÃO DE SUAS MUDANÇAS E PERMITIR QUE ESTAS OUTRAS PESSOAS OU USUÁRIOS JULGUEM SE TUDO ESTÁ OK PARA MESCLAR COM O PROJETO PRINCIPAL OU NÃO, BEM COMO SUGERIR OUTRAS COISAS PARA O PROJETO).</a:t>
            </a:r>
            <a:endParaRPr b="0" lang="pt-BR" sz="1700" spc="-1" strike="noStrike">
              <a:solidFill>
                <a:srgbClr val="2a2735"/>
              </a:solidFill>
              <a:latin typeface="Grandview"/>
            </a:endParaRPr>
          </a:p>
        </p:txBody>
      </p:sp>
      <p:pic>
        <p:nvPicPr>
          <p:cNvPr id="438" name="Graphic 6" descr="Social Network"/>
          <p:cNvPicPr/>
          <p:nvPr/>
        </p:nvPicPr>
        <p:blipFill>
          <a:blip r:embed="rId1"/>
          <a:stretch/>
        </p:blipFill>
        <p:spPr>
          <a:xfrm>
            <a:off x="6999840" y="1765800"/>
            <a:ext cx="4411800" cy="44118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LibreOffice/6.4.1.2$Windows_X86_64 LibreOffice_project/4d224e95b98b138af42a64d84056446d09082932</Application>
  <Words>595</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2024-08-23T02:23:01Z</dcterms:created>
  <dc:creator>Office</dc:creator>
  <dc:description/>
  <dc:language>pt-BR</dc:language>
  <cp:lastModifiedBy/>
  <dcterms:modified xsi:type="dcterms:W3CDTF">2024-08-30T09:26:12Z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