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7C93F-674D-41C9-BEEC-2C225F66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535769-7A97-4EFE-8FFD-B1E6B6ADC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0C8F2C-4991-4B91-9FBA-FCDEE8B0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206C27-AE30-434E-87A5-06047D7A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5071E-A60D-4658-95CF-AD339421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74D3A-825A-4843-AECF-745E0B8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62F730-58FA-4A96-8786-0E92D1C8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038630-4E69-4B08-BA5D-29726726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EA94E-7C19-40D3-AE45-12E9358B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72664F-EEE7-4F11-96EF-0BB4BF18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C1BA69-8B6C-4ECD-AB7D-124E1BB7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63C4AF-99AB-4996-895C-1BE966F2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6DC839-6F05-4D94-9466-62281DD4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C3E3D1-4204-4181-8E42-D411B7D6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F87394-636C-451B-95E6-7561AB15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9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228C1-0C63-435A-AEEB-959F3958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25B65B-D90A-4BE4-9039-6676A94B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8859C-4438-4949-95C8-4FEC8462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ABD3C-444B-4C31-8374-1D5C190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43DCD-EEB1-4080-A308-C591DF4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3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69CD1-8D26-4ADD-BF14-E5403E25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388774-EB2F-4761-90F4-66071CE0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DF9EF2-8C57-43C9-8684-3EEC617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19BCC9-A962-41EA-9AF3-AB9A98F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8FBA-6E8C-47F9-933B-C6075BCB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3E99-2829-4F33-9928-3797FBD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FBC0B-CC5E-43AC-8A93-62248E9B8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32FF10-10F9-4465-B5A6-EC4DFAB3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0B74E7-C2FC-4357-97A5-29061153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83F896-86AB-4180-8AD1-DCDC63FA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79184-BBBD-47BE-B48B-3D05060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ACDA4-6DC9-4A58-8EF2-983EBCA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0755F1-88A8-4A5E-91C0-B031E9EC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826224-C103-46E5-A994-A7A5AFD7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466EE-01E0-4197-AEFC-F6FCB60B0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0379129-8ECA-4C08-A6D9-A3BB39960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BF8557-0B88-4123-A8E0-DDCED1D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A699E0-06A6-4BBD-B3E8-A44F0129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D7C4A9-E5A3-4052-8798-B79C87E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4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57767-D7D9-4C9F-85C3-EE19F16D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81EE91-D734-4072-B7B4-8FFB1568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F93461-CE92-4753-9B9F-82B6A1E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E724B8-9B2F-41C4-A632-49A2F3A3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FB0C15C-C98D-412A-91C4-67804050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9CD7E4-1F9A-43C9-AC42-6129DF34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C85B1C-AF1D-469F-B4DB-93FE693F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0173B-A041-4BF7-B891-2511A728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E0260-6C43-4A63-B407-FDA02B07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726EF4-DBDA-473A-977D-D8ED45DC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39348F-B48C-4B1A-AA19-9A77F61A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1325A7-A24E-486F-A7FB-00E91057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4B72F7-3E41-4D09-A5F8-75336BAF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F74F7-AAD5-486A-A9D4-D9262B48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DB6733-35D8-4C9C-B5D2-4B36167C9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6F0055-1BE4-4B35-9095-F7CA040F4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4E341A-67F3-47B3-B096-F6485092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93E9CF-6502-42ED-904E-1DDEA353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C8CC67-16A7-4DB8-9209-DA83B2C1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0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78721D5-4E35-42F0-9E94-E54BE985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4E4F3-79ED-45CC-9FA6-D109B4DD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E17726-AE0D-43AC-91B5-D93C7B4AA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7AE8-3429-47CA-856D-2CB10D9C8E8A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DE9504-AB69-45F7-AA53-0C55E982F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18CA4B-4967-4D7D-94E5-0493DDDBD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291C-E25C-4F30-90A5-9377602FB7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9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ondon_borough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github.com/naomiggg/the-best-borough-in-london/blob/master/boroughs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7B9F2-2684-4917-98B4-1F6682722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C6C4A1-843C-41A5-93EA-FC40AF9C4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OPENING A CLIMBING GYM IN LONDON</a:t>
            </a:r>
          </a:p>
        </p:txBody>
      </p:sp>
    </p:spTree>
    <p:extLst>
      <p:ext uri="{BB962C8B-B14F-4D97-AF65-F5344CB8AC3E}">
        <p14:creationId xmlns:p14="http://schemas.microsoft.com/office/powerpoint/2010/main" val="6714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22419-D01D-4CAD-9A27-5400864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F5F8C0-586D-4934-B984-DAB47832BD94}"/>
              </a:ext>
            </a:extLst>
          </p:cNvPr>
          <p:cNvSpPr txBox="1"/>
          <p:nvPr/>
        </p:nvSpPr>
        <p:spPr>
          <a:xfrm>
            <a:off x="838200" y="1558977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Based on Foursquare data of existing climbing gyms in London, we want to know where to open a new gym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borough of choice will lack a climbing gym and will have its five closest boroughs also lacking a gym</a:t>
            </a:r>
          </a:p>
        </p:txBody>
      </p:sp>
      <p:pic>
        <p:nvPicPr>
          <p:cNvPr id="5" name="Immagine 4" descr="Immagine che contiene edificio, tavolo&#10;&#10;Descrizione generata automaticamente">
            <a:extLst>
              <a:ext uri="{FF2B5EF4-FFF2-40B4-BE49-F238E27FC236}">
                <a16:creationId xmlns:a16="http://schemas.microsoft.com/office/drawing/2014/main" id="{2DABA18E-AEBC-4894-8A32-56F22B5B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42" y="3356183"/>
            <a:ext cx="5965488" cy="3136692"/>
          </a:xfrm>
          <a:prstGeom prst="rect">
            <a:avLst/>
          </a:prstGeom>
        </p:spPr>
      </p:pic>
      <p:pic>
        <p:nvPicPr>
          <p:cNvPr id="7" name="Immagine 6" descr="Immagine che contiene sciando, neve, donna, inpiedi&#10;&#10;Descrizione generata automaticamente">
            <a:extLst>
              <a:ext uri="{FF2B5EF4-FFF2-40B4-BE49-F238E27FC236}">
                <a16:creationId xmlns:a16="http://schemas.microsoft.com/office/drawing/2014/main" id="{DC11167A-B223-4168-85A5-F8457901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0" y="3356183"/>
            <a:ext cx="5601236" cy="31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22419-D01D-4CAD-9A27-5400864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5B1F059-E4E9-405B-B391-261E201B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862" y="1471795"/>
            <a:ext cx="4572000" cy="15525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55E659-E6B3-489E-A5DF-781C7B8D0A25}"/>
              </a:ext>
            </a:extLst>
          </p:cNvPr>
          <p:cNvSpPr txBox="1"/>
          <p:nvPr/>
        </p:nvSpPr>
        <p:spPr>
          <a:xfrm>
            <a:off x="838200" y="1371386"/>
            <a:ext cx="111826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Geolocation data of the boroughs in London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From Wikipedia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/>
            <a:r>
              <a:rPr lang="en-GB" u="sng" dirty="0">
                <a:hlinkClick r:id="rId3"/>
              </a:rPr>
              <a:t>https://en.wikipedia.org/wiki/List_of_London_boroughs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From </a:t>
            </a:r>
            <a:r>
              <a:rPr lang="en-GB" sz="2000" dirty="0" err="1"/>
              <a:t>Github</a:t>
            </a:r>
            <a:r>
              <a:rPr lang="en-GB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u="sng" dirty="0"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u="sng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https://github.com/naomiggg/the-best-borough-in-london/blob/master/boroughs.json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Geolocation data of the climbing gyms in London from Foursquare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ACA9224-FD36-4319-B0BE-6D6017B4E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02" y="3204252"/>
            <a:ext cx="5086350" cy="146685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AABE51-62CC-41CB-A982-C6C7EF1C2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0" y="5264128"/>
            <a:ext cx="78771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22419-D01D-4CAD-9A27-5400864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63562F-1221-4BF3-961D-C739FFC3B5EB}"/>
              </a:ext>
            </a:extLst>
          </p:cNvPr>
          <p:cNvSpPr txBox="1"/>
          <p:nvPr/>
        </p:nvSpPr>
        <p:spPr>
          <a:xfrm>
            <a:off x="449705" y="1364105"/>
            <a:ext cx="1118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data was organised into </a:t>
            </a:r>
            <a:r>
              <a:rPr lang="en-GB" sz="2000" dirty="0" err="1"/>
              <a:t>dataframes</a:t>
            </a:r>
            <a:r>
              <a:rPr lang="en-GB" sz="2000" dirty="0"/>
              <a:t> and plotted on a Folium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In blue, the boroughs; in red, the gyms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Left: Wikipedia data, right: </a:t>
            </a:r>
            <a:r>
              <a:rPr lang="en-GB" sz="2000" dirty="0" err="1"/>
              <a:t>Github</a:t>
            </a:r>
            <a:r>
              <a:rPr lang="en-GB" sz="2000" dirty="0"/>
              <a:t> data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32ACAB1-BAD1-4C2E-8E39-71919AC1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" y="2689668"/>
            <a:ext cx="6591300" cy="3952875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7168FC4-6E8A-453B-A5D1-4815079DD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50" y="2689668"/>
            <a:ext cx="5334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22419-D01D-4CAD-9A27-5400864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A187B-945B-4E0F-83DC-4FDDD5726677}"/>
              </a:ext>
            </a:extLst>
          </p:cNvPr>
          <p:cNvSpPr txBox="1"/>
          <p:nvPr/>
        </p:nvSpPr>
        <p:spPr>
          <a:xfrm>
            <a:off x="449705" y="1364105"/>
            <a:ext cx="11182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After filtering out the boroughs whose neighbours already have a climbing gym, we are left with the borough of Croydon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A93CFCE-A8E6-4945-8516-915A397B1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91" y="2930534"/>
            <a:ext cx="5705475" cy="38290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CBFBF6-4D2E-41DC-992A-609843919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29" y="2263784"/>
            <a:ext cx="6400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22419-D01D-4CAD-9A27-5400864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11835D-FEB3-4949-8DFB-EA86981242B5}"/>
              </a:ext>
            </a:extLst>
          </p:cNvPr>
          <p:cNvSpPr txBox="1"/>
          <p:nvPr/>
        </p:nvSpPr>
        <p:spPr>
          <a:xfrm>
            <a:off x="449705" y="1364105"/>
            <a:ext cx="11182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data was scraped, imported into Python and </a:t>
            </a:r>
            <a:r>
              <a:rPr lang="en-GB" sz="2000" dirty="0" err="1"/>
              <a:t>analised</a:t>
            </a:r>
            <a:r>
              <a:rPr lang="en-GB" sz="2000" dirty="0"/>
              <a:t> with the help of Folium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Different datasets had to be used, highlighting the importance of working with reliable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results suggest that Croydon might be a reasonable choice for opening a new climbing gym</a:t>
            </a:r>
          </a:p>
        </p:txBody>
      </p:sp>
    </p:spTree>
    <p:extLst>
      <p:ext uri="{BB962C8B-B14F-4D97-AF65-F5344CB8AC3E}">
        <p14:creationId xmlns:p14="http://schemas.microsoft.com/office/powerpoint/2010/main" val="3730399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CAPSTONE PROJECT</vt:lpstr>
      <vt:lpstr>PROBLEM DESCRIPTION</vt:lpstr>
      <vt:lpstr>DATA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Marco Riccardi</dc:creator>
  <cp:lastModifiedBy>Marco Riccardi</cp:lastModifiedBy>
  <cp:revision>3</cp:revision>
  <dcterms:created xsi:type="dcterms:W3CDTF">2020-05-01T14:22:35Z</dcterms:created>
  <dcterms:modified xsi:type="dcterms:W3CDTF">2020-05-01T14:42:05Z</dcterms:modified>
</cp:coreProperties>
</file>