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1" r:id="rId18"/>
    <p:sldId id="273" r:id="rId19"/>
    <p:sldId id="274" r:id="rId20"/>
  </p:sldIdLst>
  <p:sldSz cx="9144000" cy="6858000" type="screen4x3"/>
  <p:notesSz cx="9144000" cy="6858000"/>
  <p:defaultTextStyle>
    <a:defPPr>
      <a:defRPr lang="en-US"/>
    </a:defPPr>
    <a:lvl1pPr marL="0" lvl="0" algn="l" rtl="0">
      <a:defRPr lang="en-US" sz="1800">
        <a:solidFill>
          <a:schemeClr val="tx1"/>
        </a:solidFill>
        <a:latin typeface="+mn-lt"/>
      </a:defRPr>
    </a:lvl1pPr>
    <a:lvl2pPr marL="457200" lvl="1" algn="l" rtl="0">
      <a:defRPr lang="en-US" sz="1800">
        <a:solidFill>
          <a:schemeClr val="tx1"/>
        </a:solidFill>
        <a:latin typeface="+mn-lt"/>
      </a:defRPr>
    </a:lvl2pPr>
    <a:lvl3pPr marL="914400" lvl="2" algn="l" rtl="0">
      <a:defRPr lang="en-US" sz="1800">
        <a:solidFill>
          <a:schemeClr val="tx1"/>
        </a:solidFill>
        <a:latin typeface="+mn-lt"/>
      </a:defRPr>
    </a:lvl3pPr>
    <a:lvl4pPr marL="1371600" lvl="3" algn="l" rtl="0">
      <a:defRPr lang="en-US" sz="1800">
        <a:solidFill>
          <a:schemeClr val="tx1"/>
        </a:solidFill>
        <a:latin typeface="+mn-lt"/>
      </a:defRPr>
    </a:lvl4pPr>
    <a:lvl5pPr marL="1828800" lvl="4" algn="l" rtl="0">
      <a:defRPr lang="en-US" sz="1800">
        <a:solidFill>
          <a:schemeClr val="tx1"/>
        </a:solidFill>
        <a:latin typeface="+mn-lt"/>
      </a:defRPr>
    </a:lvl5pPr>
    <a:lvl6pPr marL="2286000" lvl="5" algn="l" rtl="0">
      <a:defRPr lang="en-US" sz="1800">
        <a:solidFill>
          <a:schemeClr val="tx1"/>
        </a:solidFill>
        <a:latin typeface="+mn-lt"/>
      </a:defRPr>
    </a:lvl6pPr>
    <a:lvl7pPr marL="2743200" lvl="6" algn="l" rtl="0">
      <a:defRPr lang="en-US" sz="1800">
        <a:solidFill>
          <a:schemeClr val="tx1"/>
        </a:solidFill>
        <a:latin typeface="+mn-lt"/>
      </a:defRPr>
    </a:lvl7pPr>
    <a:lvl8pPr marL="3200400" lvl="7" algn="l" rtl="0">
      <a:defRPr lang="en-US" sz="1800">
        <a:solidFill>
          <a:schemeClr val="tx1"/>
        </a:solidFill>
        <a:latin typeface="+mn-lt"/>
      </a:defRPr>
    </a:lvl8pPr>
    <a:lvl9pPr marL="3657600" lvl="8" algn="l" rtl="0">
      <a:defRPr lang="en-US" sz="1800">
        <a:solidFill>
          <a:schemeClr val="tx1"/>
        </a:solidFill>
        <a:latin typeface="+mn-l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8E5C5DF4-B1AB-4BCB-ADF5-38406DF2DC14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54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D21208-2A8E-4F3B-A7ED-F6A4FEDE95DB}" type="datetimeFigureOut">
              <a:rPr lang="en-US" smtClean="0"/>
              <a:t>09/05/12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3B0741-0365-4C62-BEDE-2DDCAF473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3850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ChangeAspect="1"/>
          </p:cNvSpPr>
          <p:nvPr/>
        </p:nvSpPr>
        <p:spPr>
          <a:xfrm>
            <a:off x="-1" y="0"/>
            <a:ext cx="4153711" cy="2946659"/>
          </a:xfrm>
          <a:custGeom>
            <a:avLst/>
            <a:gdLst/>
            <a:ahLst/>
            <a:cxnLst/>
            <a:rect l="0" t="0" r="r" b="b"/>
            <a:pathLst>
              <a:path w="4153711" h="2946659">
                <a:moveTo>
                  <a:pt x="0" y="0"/>
                </a:moveTo>
                <a:lnTo>
                  <a:pt x="3836414" y="0"/>
                </a:lnTo>
                <a:lnTo>
                  <a:pt x="4153711" y="549891"/>
                </a:lnTo>
                <a:lnTo>
                  <a:pt x="0" y="2946659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lIns="91440" tIns="45720" rIns="91440" bIns="45720" rtlCol="0" anchor="ctr"/>
          <a:lstStyle/>
          <a:p>
            <a:pPr algn="ctr"/>
            <a:endParaRPr lang="en-US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642284" y="1396499"/>
            <a:ext cx="5953125" cy="1514475"/>
          </a:xfrm>
        </p:spPr>
        <p:txBody>
          <a:bodyPr vert="horz"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2002771" y="3418786"/>
            <a:ext cx="6400800" cy="1752600"/>
          </a:xfrm>
        </p:spPr>
        <p:txBody>
          <a:bodyPr vert="horz" rtlCol="0"/>
          <a:lstStyle>
            <a:lvl1pPr marL="0" lvl="0" indent="0" algn="ctr">
              <a:buNone/>
              <a:defRPr lang="en-US">
                <a:solidFill>
                  <a:schemeClr val="tx1">
                    <a:tint val="75000"/>
                  </a:schemeClr>
                </a:solidFill>
              </a:defRPr>
            </a:lvl1pPr>
            <a:lvl2pPr marL="457200" lvl="1" indent="0" algn="ctr">
              <a:buNone/>
              <a:defRPr lang="en-US">
                <a:solidFill>
                  <a:schemeClr val="tx1">
                    <a:tint val="75000"/>
                  </a:schemeClr>
                </a:solidFill>
              </a:defRPr>
            </a:lvl2pPr>
            <a:lvl3pPr marL="914400" lvl="2" indent="0" algn="ctr">
              <a:buNone/>
              <a:defRPr lang="en-US">
                <a:solidFill>
                  <a:schemeClr val="tx1">
                    <a:tint val="75000"/>
                  </a:schemeClr>
                </a:solidFill>
              </a:defRPr>
            </a:lvl3pPr>
            <a:lvl4pPr marL="1371600" lvl="3" indent="0" algn="ctr">
              <a:buNone/>
              <a:defRPr lang="en-US">
                <a:solidFill>
                  <a:schemeClr val="tx1">
                    <a:tint val="75000"/>
                  </a:schemeClr>
                </a:solidFill>
              </a:defRPr>
            </a:lvl4pPr>
            <a:lvl5pPr marL="1828800" lvl="4" indent="0" algn="ctr">
              <a:buNone/>
              <a:defRPr lang="en-US">
                <a:solidFill>
                  <a:schemeClr val="tx1">
                    <a:tint val="75000"/>
                  </a:schemeClr>
                </a:solidFill>
              </a:defRPr>
            </a:lvl5pPr>
            <a:lvl6pPr marL="2286000" lvl="5" indent="0" algn="ctr">
              <a:buNone/>
              <a:defRPr lang="en-US">
                <a:solidFill>
                  <a:schemeClr val="tx1">
                    <a:tint val="75000"/>
                  </a:schemeClr>
                </a:solidFill>
              </a:defRPr>
            </a:lvl6pPr>
            <a:lvl7pPr marL="2743200" lvl="6" indent="0" algn="ctr">
              <a:buNone/>
              <a:defRPr lang="en-US">
                <a:solidFill>
                  <a:schemeClr val="tx1">
                    <a:tint val="75000"/>
                  </a:schemeClr>
                </a:solidFill>
              </a:defRPr>
            </a:lvl7pPr>
            <a:lvl8pPr marL="3200400" lvl="7" indent="0" algn="ctr">
              <a:buNone/>
              <a:defRPr lang="en-US">
                <a:solidFill>
                  <a:schemeClr val="tx1">
                    <a:tint val="75000"/>
                  </a:schemeClr>
                </a:solidFill>
              </a:defRPr>
            </a:lvl8pPr>
            <a:lvl9pPr marL="3657600" lvl="8" indent="0" algn="ctr">
              <a:buNone/>
              <a:defRPr lang="en-US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 vert="horz" rtlCol="0"/>
          <a:lstStyle/>
          <a:p>
            <a:fld id="{58370A04-4826-4BB2-99C5-18AD5A8E9272}" type="datetime1">
              <a:rPr lang="en-US"/>
              <a:t>09/05/12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vert="horz" rtlCol="0"/>
          <a:lstStyle/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rtlCol="0"/>
          <a:lstStyle/>
          <a:p>
            <a:fld id="{46B82D44-B5F8-4C86-BB2E-8037B6C349BD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idx="1"/>
          </p:nvPr>
        </p:nvSpPr>
        <p:spPr/>
        <p:txBody>
          <a:bodyPr vert="horz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vert="horz" rtlCol="0"/>
          <a:lstStyle/>
          <a:p>
            <a:fld id="{A384D8FE-FD0C-40C6-A812-6AA5B1626B23}" type="datetime1">
              <a:rPr lang="en-US"/>
              <a:t>09/05/12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vert="horz" rtlCol="0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rtlCol="0"/>
          <a:lstStyle/>
          <a:p>
            <a:fld id="{4C3B226D-F633-467D-B784-ECC2A202760E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/>
          </p:nvPr>
        </p:nvSpPr>
        <p:spPr>
          <a:xfrm>
            <a:off x="6629400" y="482220"/>
            <a:ext cx="2057400" cy="5381979"/>
          </a:xfrm>
        </p:spPr>
        <p:txBody>
          <a:bodyPr vert="horz"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idx="1"/>
          </p:nvPr>
        </p:nvSpPr>
        <p:spPr>
          <a:xfrm>
            <a:off x="457200" y="482220"/>
            <a:ext cx="6019800" cy="5381979"/>
          </a:xfrm>
        </p:spPr>
        <p:txBody>
          <a:bodyPr vert="horz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vert="horz" rtlCol="0"/>
          <a:lstStyle/>
          <a:p>
            <a:fld id="{3CE8616D-ECDE-49AC-8022-5BD6B57E40F5}" type="datetime1">
              <a:rPr lang="en-US"/>
              <a:t>09/05/12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vert="horz" rtlCol="0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rtlCol="0"/>
          <a:lstStyle/>
          <a:p>
            <a:fld id="{37484176-46DE-4F75-B5D7-1F0C828706E9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vert="horz" rtlCol="0"/>
          <a:lstStyle/>
          <a:p>
            <a:fld id="{3EAC0B5C-DE12-4D61-B536-8A4A969137DA}" type="datetime1">
              <a:rPr lang="en-US"/>
              <a:t>09/05/12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vert="horz" rtlCol="0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rtlCol="0"/>
          <a:lstStyle/>
          <a:p>
            <a:fld id="{8F22B0EC-B5FB-4A30-A042-70A1EA4A24B1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4158" y="3244439"/>
            <a:ext cx="6615721" cy="2671655"/>
          </a:xfrm>
        </p:spPr>
        <p:txBody>
          <a:bodyPr vert="horz" rtlCol="0" anchor="t"/>
          <a:lstStyle>
            <a:lvl1pPr lvl="0" algn="l">
              <a:defRPr lang="en-US"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3214" y="509137"/>
            <a:ext cx="5982595" cy="2594217"/>
          </a:xfrm>
        </p:spPr>
        <p:txBody>
          <a:bodyPr vert="horz" rtlCol="0" anchor="t"/>
          <a:lstStyle>
            <a:lvl1pPr marL="0" lvl="0" indent="0">
              <a:buNone/>
              <a:defRPr lang="en-US" sz="2000">
                <a:solidFill>
                  <a:schemeClr val="tx1">
                    <a:tint val="75000"/>
                  </a:schemeClr>
                </a:solidFill>
              </a:defRPr>
            </a:lvl1pPr>
            <a:lvl2pPr marL="457200" lvl="1" indent="0">
              <a:buNone/>
              <a:defRPr lang="en-US" sz="1800">
                <a:solidFill>
                  <a:schemeClr val="tx1">
                    <a:tint val="75000"/>
                  </a:schemeClr>
                </a:solidFill>
              </a:defRPr>
            </a:lvl2pPr>
            <a:lvl3pPr marL="914400" lvl="2" indent="0">
              <a:buNone/>
              <a:defRPr lang="en-US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lvl="3" indent="0">
              <a:buNone/>
              <a:defRPr lang="en-US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lvl="4" indent="0">
              <a:buNone/>
              <a:defRPr lang="en-US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lvl="5" indent="0">
              <a:buNone/>
              <a:defRPr lang="en-US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lvl="6" indent="0">
              <a:buNone/>
              <a:defRPr lang="en-US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lvl="7" indent="0">
              <a:buNone/>
              <a:defRPr lang="en-US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lvl="8" indent="0">
              <a:buNone/>
              <a:defRPr lang="en-US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vert="horz" rtlCol="0"/>
          <a:lstStyle/>
          <a:p>
            <a:fld id="{F73E5317-3209-4E65-83CA-2B680B8F23BD}" type="datetime1">
              <a:rPr lang="en-US"/>
              <a:t>09/05/12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vert="horz" rtlCol="0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rtlCol="0"/>
          <a:lstStyle/>
          <a:p>
            <a:fld id="{B90B75F9-C4A2-4508-BEBC-395633E8E66B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17339"/>
            <a:ext cx="4038600" cy="4008823"/>
          </a:xfrm>
        </p:spPr>
        <p:txBody>
          <a:bodyPr vert="horz" rtlCol="0"/>
          <a:lstStyle>
            <a:lvl1pPr lvl="0">
              <a:defRPr lang="en-US" sz="2800"/>
            </a:lvl1pPr>
            <a:lvl2pPr lvl="1">
              <a:defRPr lang="en-US" sz="2400"/>
            </a:lvl2pPr>
            <a:lvl3pPr lvl="2">
              <a:defRPr lang="en-US" sz="2000"/>
            </a:lvl3pPr>
            <a:lvl4pPr lvl="3">
              <a:defRPr lang="en-US" sz="1800"/>
            </a:lvl4pPr>
            <a:lvl5pPr lvl="4">
              <a:defRPr lang="en-US" sz="1800"/>
            </a:lvl5pPr>
            <a:lvl6pPr lvl="5">
              <a:defRPr lang="en-US" sz="1800"/>
            </a:lvl6pPr>
            <a:lvl7pPr lvl="6">
              <a:defRPr lang="en-US" sz="1800"/>
            </a:lvl7pPr>
            <a:lvl8pPr lvl="7">
              <a:defRPr lang="en-US" sz="1800"/>
            </a:lvl8pPr>
            <a:lvl9pPr lvl="8">
              <a:defRPr lang="en-US"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/>
          </p:nvPr>
        </p:nvSpPr>
        <p:spPr>
          <a:xfrm>
            <a:off x="4648200" y="2117339"/>
            <a:ext cx="4038600" cy="4008823"/>
          </a:xfrm>
        </p:spPr>
        <p:txBody>
          <a:bodyPr vert="horz" rtlCol="0"/>
          <a:lstStyle>
            <a:lvl1pPr lvl="0">
              <a:defRPr lang="en-US" sz="2800"/>
            </a:lvl1pPr>
            <a:lvl2pPr lvl="1">
              <a:defRPr lang="en-US" sz="2400"/>
            </a:lvl2pPr>
            <a:lvl3pPr lvl="2">
              <a:defRPr lang="en-US" sz="2000"/>
            </a:lvl3pPr>
            <a:lvl4pPr lvl="3">
              <a:defRPr lang="en-US" sz="1800"/>
            </a:lvl4pPr>
            <a:lvl5pPr lvl="4">
              <a:defRPr lang="en-US" sz="1800"/>
            </a:lvl5pPr>
            <a:lvl6pPr lvl="5">
              <a:defRPr lang="en-US" sz="1800"/>
            </a:lvl6pPr>
            <a:lvl7pPr lvl="6">
              <a:defRPr lang="en-US" sz="1800"/>
            </a:lvl7pPr>
            <a:lvl8pPr lvl="7">
              <a:defRPr lang="en-US" sz="1800"/>
            </a:lvl8pPr>
            <a:lvl9pPr lvl="8">
              <a:defRPr lang="en-US"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vert="horz" rtlCol="0"/>
          <a:lstStyle/>
          <a:p>
            <a:fld id="{9DFB3F7B-14BC-4861-815F-3A4A49ECB3CA}" type="datetime1">
              <a:rPr lang="en-US"/>
              <a:t>09/05/12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vert="horz" rtlCol="0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vert="horz" rtlCol="0"/>
          <a:lstStyle/>
          <a:p>
            <a:fld id="{E6B614AE-28AE-45C8-9086-CB624591C51E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rtlCol="0"/>
          <a:lstStyle>
            <a:lvl1pPr lvl="0">
              <a:defRPr lang="en-US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105963"/>
            <a:ext cx="4040187" cy="509372"/>
          </a:xfrm>
        </p:spPr>
        <p:txBody>
          <a:bodyPr vert="horz" rtlCol="0" anchor="b"/>
          <a:lstStyle>
            <a:lvl1pPr marL="0" lvl="0" indent="0">
              <a:buNone/>
              <a:defRPr lang="en-US" sz="2000" b="1"/>
            </a:lvl1pPr>
            <a:lvl2pPr marL="457200" lvl="1" indent="0">
              <a:buNone/>
              <a:defRPr lang="en-US" sz="2000" b="1"/>
            </a:lvl2pPr>
            <a:lvl3pPr marL="914400" lvl="2" indent="0">
              <a:buNone/>
              <a:defRPr lang="en-US" sz="1800" b="1"/>
            </a:lvl3pPr>
            <a:lvl4pPr marL="1371600" lvl="3" indent="0">
              <a:buNone/>
              <a:defRPr lang="en-US" sz="1600" b="1"/>
            </a:lvl4pPr>
            <a:lvl5pPr marL="1828800" lvl="4" indent="0">
              <a:buNone/>
              <a:defRPr lang="en-US" sz="1600" b="1"/>
            </a:lvl5pPr>
            <a:lvl6pPr marL="2286000" lvl="5" indent="0">
              <a:buNone/>
              <a:defRPr lang="en-US" sz="1600" b="1"/>
            </a:lvl6pPr>
            <a:lvl7pPr marL="2743200" lvl="6" indent="0">
              <a:buNone/>
              <a:defRPr lang="en-US" sz="1600" b="1"/>
            </a:lvl7pPr>
            <a:lvl8pPr marL="3200400" lvl="7" indent="0">
              <a:buNone/>
              <a:defRPr lang="en-US" sz="1600" b="1"/>
            </a:lvl8pPr>
            <a:lvl9pPr marL="3657600" lvl="8" indent="0">
              <a:buNone/>
              <a:defRPr lang="en-US"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/>
          </p:nvPr>
        </p:nvSpPr>
        <p:spPr>
          <a:xfrm>
            <a:off x="457200" y="2621177"/>
            <a:ext cx="4040187" cy="3668566"/>
          </a:xfrm>
        </p:spPr>
        <p:txBody>
          <a:bodyPr vert="horz" rtlCol="0"/>
          <a:lstStyle>
            <a:lvl1pPr lvl="0">
              <a:defRPr lang="en-US" sz="2400"/>
            </a:lvl1pPr>
            <a:lvl2pPr lvl="1">
              <a:defRPr lang="en-US" sz="2000"/>
            </a:lvl2pPr>
            <a:lvl3pPr lvl="2">
              <a:defRPr lang="en-US" sz="1800"/>
            </a:lvl3pPr>
            <a:lvl4pPr lvl="3">
              <a:defRPr lang="en-US" sz="1600"/>
            </a:lvl4pPr>
            <a:lvl5pPr lvl="4">
              <a:defRPr lang="en-US" sz="1600"/>
            </a:lvl5pPr>
            <a:lvl6pPr lvl="5">
              <a:defRPr lang="en-US" sz="1600"/>
            </a:lvl6pPr>
            <a:lvl7pPr lvl="6">
              <a:defRPr lang="en-US" sz="1600"/>
            </a:lvl7pPr>
            <a:lvl8pPr lvl="7">
              <a:defRPr lang="en-US" sz="1600"/>
            </a:lvl8pPr>
            <a:lvl9pPr lvl="8">
              <a:defRPr lang="en-US"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3"/>
          </p:nvPr>
        </p:nvSpPr>
        <p:spPr>
          <a:xfrm>
            <a:off x="4645025" y="2105963"/>
            <a:ext cx="4041774" cy="509572"/>
          </a:xfrm>
        </p:spPr>
        <p:txBody>
          <a:bodyPr vert="horz" rtlCol="0" anchor="b"/>
          <a:lstStyle>
            <a:lvl1pPr marL="0" lvl="0" indent="0">
              <a:buNone/>
              <a:defRPr lang="en-US" sz="2000" b="1"/>
            </a:lvl1pPr>
            <a:lvl2pPr marL="457200" lvl="1" indent="0">
              <a:buNone/>
              <a:defRPr lang="en-US" sz="2000" b="1"/>
            </a:lvl2pPr>
            <a:lvl3pPr marL="914400" lvl="2" indent="0">
              <a:buNone/>
              <a:defRPr lang="en-US" sz="1800" b="1"/>
            </a:lvl3pPr>
            <a:lvl4pPr marL="1371600" lvl="3" indent="0">
              <a:buNone/>
              <a:defRPr lang="en-US" sz="1600" b="1"/>
            </a:lvl4pPr>
            <a:lvl5pPr marL="1828800" lvl="4" indent="0">
              <a:buNone/>
              <a:defRPr lang="en-US" sz="1600" b="1"/>
            </a:lvl5pPr>
            <a:lvl6pPr marL="2286000" lvl="5" indent="0">
              <a:buNone/>
              <a:defRPr lang="en-US" sz="1600" b="1"/>
            </a:lvl6pPr>
            <a:lvl7pPr marL="2743200" lvl="6" indent="0">
              <a:buNone/>
              <a:defRPr lang="en-US" sz="1600" b="1"/>
            </a:lvl7pPr>
            <a:lvl8pPr marL="3200400" lvl="7" indent="0">
              <a:buNone/>
              <a:defRPr lang="en-US" sz="1600" b="1"/>
            </a:lvl8pPr>
            <a:lvl9pPr marL="3657600" lvl="8" indent="0">
              <a:buNone/>
              <a:defRPr lang="en-US"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/>
          </p:nvPr>
        </p:nvSpPr>
        <p:spPr>
          <a:xfrm>
            <a:off x="4645025" y="2621177"/>
            <a:ext cx="4041774" cy="3668566"/>
          </a:xfrm>
        </p:spPr>
        <p:txBody>
          <a:bodyPr vert="horz" rtlCol="0"/>
          <a:lstStyle>
            <a:lvl1pPr lvl="0">
              <a:defRPr lang="en-US" sz="2400"/>
            </a:lvl1pPr>
            <a:lvl2pPr lvl="1">
              <a:defRPr lang="en-US" sz="2000"/>
            </a:lvl2pPr>
            <a:lvl3pPr lvl="2">
              <a:defRPr lang="en-US" sz="1800"/>
            </a:lvl3pPr>
            <a:lvl4pPr lvl="3">
              <a:defRPr lang="en-US" sz="1600"/>
            </a:lvl4pPr>
            <a:lvl5pPr lvl="4">
              <a:defRPr lang="en-US" sz="1600"/>
            </a:lvl5pPr>
            <a:lvl6pPr lvl="5">
              <a:defRPr lang="en-US" sz="1600"/>
            </a:lvl6pPr>
            <a:lvl7pPr lvl="6">
              <a:defRPr lang="en-US" sz="1600"/>
            </a:lvl7pPr>
            <a:lvl8pPr lvl="7">
              <a:defRPr lang="en-US" sz="1600"/>
            </a:lvl8pPr>
            <a:lvl9pPr lvl="8">
              <a:defRPr lang="en-US"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 vert="horz" rtlCol="0"/>
          <a:lstStyle/>
          <a:p>
            <a:fld id="{40F1B31B-9304-4F88-A9CA-0187068A9219}" type="datetime1">
              <a:rPr lang="en-US"/>
              <a:t>09/05/12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 vert="horz" rtlCol="0"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 vert="horz" rtlCol="0"/>
          <a:lstStyle/>
          <a:p>
            <a:fld id="{04041AF2-6A41-4BF9-AAFD-1DD74EDEE81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vert="horz" rtlCol="0"/>
          <a:lstStyle/>
          <a:p>
            <a:fld id="{CF98E60A-6758-4E4F-8B18-D2E1D8DA57E1}" type="datetime1">
              <a:rPr lang="en-US"/>
              <a:t>09/05/12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vert="horz" rtlCol="0"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vert="horz" rtlCol="0"/>
          <a:lstStyle/>
          <a:p>
            <a:fld id="{8BD4F3AC-7A35-40B0-B026-380BF356C28C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vert="horz" rtlCol="0"/>
          <a:lstStyle/>
          <a:p>
            <a:fld id="{54DFDF33-4AB0-4317-AE0A-6C859E8C648E}" type="datetime1">
              <a:rPr lang="en-US"/>
              <a:t>09/05/12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vert="horz" rtlCol="0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vert="horz" rtlCol="0"/>
          <a:lstStyle/>
          <a:p>
            <a:fld id="{4EA83F55-C8AC-418C-9C89-A5DC4105C7FA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22148"/>
            <a:ext cx="3008313" cy="1162050"/>
          </a:xfrm>
        </p:spPr>
        <p:txBody>
          <a:bodyPr vert="horz" rtlCol="0" anchor="ctr"/>
          <a:lstStyle>
            <a:lvl1pPr lvl="0" algn="l">
              <a:defRPr lang="en-US" sz="24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22148"/>
            <a:ext cx="5111749" cy="5684562"/>
          </a:xfrm>
        </p:spPr>
        <p:txBody>
          <a:bodyPr vert="horz" rtlCol="0"/>
          <a:lstStyle>
            <a:lvl1pPr lvl="0">
              <a:defRPr lang="en-US" sz="3200"/>
            </a:lvl1pPr>
            <a:lvl2pPr lvl="1">
              <a:defRPr lang="en-US" sz="2800"/>
            </a:lvl2pPr>
            <a:lvl3pPr lvl="2">
              <a:defRPr lang="en-US" sz="2400"/>
            </a:lvl3pPr>
            <a:lvl4pPr lvl="3">
              <a:defRPr lang="en-US" sz="2000"/>
            </a:lvl4pPr>
            <a:lvl5pPr lvl="4">
              <a:defRPr lang="en-US" sz="2000"/>
            </a:lvl5pPr>
            <a:lvl6pPr lvl="5">
              <a:defRPr lang="en-US" sz="2000"/>
            </a:lvl6pPr>
            <a:lvl7pPr lvl="6">
              <a:defRPr lang="en-US" sz="2000"/>
            </a:lvl7pPr>
            <a:lvl8pPr lvl="7">
              <a:defRPr lang="en-US" sz="2000"/>
            </a:lvl8pPr>
            <a:lvl9pPr lvl="8">
              <a:defRPr lang="en-US"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457200" y="1857861"/>
            <a:ext cx="3008313" cy="4382312"/>
          </a:xfrm>
        </p:spPr>
        <p:txBody>
          <a:bodyPr vert="horz" rtlCol="0"/>
          <a:lstStyle>
            <a:lvl1pPr marL="0" lvl="0" indent="0">
              <a:buNone/>
              <a:defRPr lang="en-US" sz="2000"/>
            </a:lvl1pPr>
            <a:lvl2pPr marL="457200" lvl="1" indent="0">
              <a:buNone/>
              <a:defRPr lang="en-US" sz="1200"/>
            </a:lvl2pPr>
            <a:lvl3pPr marL="914400" lvl="2" indent="0">
              <a:buNone/>
              <a:defRPr lang="en-US" sz="1000"/>
            </a:lvl3pPr>
            <a:lvl4pPr marL="1371600" lvl="3" indent="0">
              <a:buNone/>
              <a:defRPr lang="en-US" sz="900"/>
            </a:lvl4pPr>
            <a:lvl5pPr marL="1828800" lvl="4" indent="0">
              <a:buNone/>
              <a:defRPr lang="en-US" sz="900"/>
            </a:lvl5pPr>
            <a:lvl6pPr marL="2286000" lvl="5" indent="0">
              <a:buNone/>
              <a:defRPr lang="en-US" sz="900"/>
            </a:lvl6pPr>
            <a:lvl7pPr marL="2743200" lvl="6" indent="0">
              <a:buNone/>
              <a:defRPr lang="en-US" sz="900"/>
            </a:lvl7pPr>
            <a:lvl8pPr marL="3200400" lvl="7" indent="0">
              <a:buNone/>
              <a:defRPr lang="en-US" sz="900"/>
            </a:lvl8pPr>
            <a:lvl9pPr marL="3657600" lvl="8" indent="0">
              <a:buNone/>
              <a:defRPr lang="en-US"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vert="horz" rtlCol="0"/>
          <a:lstStyle/>
          <a:p>
            <a:fld id="{131D4AAC-FBD4-49D2-B672-FF1B352D4AAA}" type="datetime1">
              <a:rPr lang="en-US"/>
              <a:t>09/05/12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vert="horz" rtlCol="0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vert="horz" rtlCol="0"/>
          <a:lstStyle/>
          <a:p>
            <a:fld id="{89457C2B-9A0D-489A-86DB-3499069ACFAE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518" y="524404"/>
            <a:ext cx="6936546" cy="918292"/>
          </a:xfrm>
        </p:spPr>
        <p:txBody>
          <a:bodyPr vert="horz" rtlCol="0" anchor="ctr"/>
          <a:lstStyle>
            <a:lvl1pPr lvl="0" algn="l">
              <a:defRPr lang="en-US" sz="3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13854" y="2003576"/>
            <a:ext cx="6230767" cy="4140859"/>
          </a:xfrm>
        </p:spPr>
        <p:txBody>
          <a:bodyPr vert="horz" rtlCol="0"/>
          <a:lstStyle>
            <a:lvl1pPr marL="0" lvl="0" indent="0">
              <a:buNone/>
              <a:defRPr lang="en-US" sz="3200"/>
            </a:lvl1pPr>
            <a:lvl2pPr marL="457200" lvl="1" indent="0">
              <a:buNone/>
              <a:defRPr lang="en-US" sz="2800"/>
            </a:lvl2pPr>
            <a:lvl3pPr marL="914400" lvl="2" indent="0">
              <a:buNone/>
              <a:defRPr lang="en-US" sz="2400"/>
            </a:lvl3pPr>
            <a:lvl4pPr marL="1371600" lvl="3" indent="0">
              <a:buNone/>
              <a:defRPr lang="en-US" sz="2000"/>
            </a:lvl4pPr>
            <a:lvl5pPr marL="1828800" lvl="4" indent="0">
              <a:buNone/>
              <a:defRPr lang="en-US" sz="2000"/>
            </a:lvl5pPr>
            <a:lvl6pPr marL="2286000" lvl="5" indent="0">
              <a:buNone/>
              <a:defRPr lang="en-US" sz="2000"/>
            </a:lvl6pPr>
            <a:lvl7pPr marL="2743200" lvl="6" indent="0">
              <a:buNone/>
              <a:defRPr lang="en-US" sz="2000"/>
            </a:lvl7pPr>
            <a:lvl8pPr marL="3200400" lvl="7" indent="0">
              <a:buNone/>
              <a:defRPr lang="en-US" sz="2000"/>
            </a:lvl8pPr>
            <a:lvl9pPr marL="3657600" lvl="8" indent="0">
              <a:buNone/>
              <a:defRPr lang="en-US"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474140" y="1433653"/>
            <a:ext cx="5006032" cy="517620"/>
          </a:xfrm>
        </p:spPr>
        <p:txBody>
          <a:bodyPr vert="horz" rtlCol="0"/>
          <a:lstStyle>
            <a:lvl1pPr marL="0" lvl="0" indent="0">
              <a:buNone/>
              <a:defRPr lang="en-US" sz="1400"/>
            </a:lvl1pPr>
            <a:lvl2pPr marL="457200" lvl="1" indent="0">
              <a:buNone/>
              <a:defRPr lang="en-US" sz="1200"/>
            </a:lvl2pPr>
            <a:lvl3pPr marL="914400" lvl="2" indent="0">
              <a:buNone/>
              <a:defRPr lang="en-US" sz="1000"/>
            </a:lvl3pPr>
            <a:lvl4pPr marL="1371600" lvl="3" indent="0">
              <a:buNone/>
              <a:defRPr lang="en-US" sz="900"/>
            </a:lvl4pPr>
            <a:lvl5pPr marL="1828800" lvl="4" indent="0">
              <a:buNone/>
              <a:defRPr lang="en-US" sz="900"/>
            </a:lvl5pPr>
            <a:lvl6pPr marL="2286000" lvl="5" indent="0">
              <a:buNone/>
              <a:defRPr lang="en-US" sz="900"/>
            </a:lvl6pPr>
            <a:lvl7pPr marL="2743200" lvl="6" indent="0">
              <a:buNone/>
              <a:defRPr lang="en-US" sz="900"/>
            </a:lvl7pPr>
            <a:lvl8pPr marL="3200400" lvl="7" indent="0">
              <a:buNone/>
              <a:defRPr lang="en-US" sz="900"/>
            </a:lvl8pPr>
            <a:lvl9pPr marL="3657600" lvl="8" indent="0">
              <a:buNone/>
              <a:defRPr lang="en-US"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vert="horz" rtlCol="0"/>
          <a:lstStyle/>
          <a:p>
            <a:fld id="{DDAFBB28-FA60-4925-8B2B-8C47F96519FE}" type="datetime1">
              <a:rPr lang="en-US"/>
              <a:t>09/05/12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vert="horz" rtlCol="0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vert="horz" rtlCol="0"/>
          <a:lstStyle/>
          <a:p>
            <a:fld id="{0781378B-A232-40FB-9226-C2BE65C3CB30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 name="slideMaster1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ChangeAspect="1"/>
          </p:cNvSpPr>
          <p:nvPr/>
        </p:nvSpPr>
        <p:spPr>
          <a:xfrm>
            <a:off x="7105543" y="5686425"/>
            <a:ext cx="2049130" cy="1183066"/>
          </a:xfrm>
          <a:custGeom>
            <a:avLst/>
            <a:gdLst/>
            <a:ahLst/>
            <a:cxnLst/>
            <a:rect l="0" t="0" r="r" b="b"/>
            <a:pathLst>
              <a:path w="2049130" h="1183066">
                <a:moveTo>
                  <a:pt x="2049130" y="0"/>
                </a:moveTo>
                <a:lnTo>
                  <a:pt x="2049130" y="1183066"/>
                </a:lnTo>
                <a:lnTo>
                  <a:pt x="0" y="1183066"/>
                </a:lnTo>
                <a:close/>
              </a:path>
            </a:pathLst>
          </a:custGeom>
          <a:solidFill>
            <a:schemeClr val="tx2">
              <a:lumMod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lIns="91440" tIns="45720" rIns="91440" bIns="45720" rtlCol="0" anchor="ctr"/>
          <a:lstStyle/>
          <a:p>
            <a:pPr algn="ctr"/>
            <a:endParaRPr lang="en-US"/>
          </a:p>
        </p:txBody>
      </p:sp>
      <p:sp>
        <p:nvSpPr>
          <p:cNvPr id="3" name="Rectangle 9"/>
          <p:cNvSpPr>
            <a:spLocks noChangeAspect="1"/>
          </p:cNvSpPr>
          <p:nvPr/>
        </p:nvSpPr>
        <p:spPr>
          <a:xfrm>
            <a:off x="8103140" y="6266156"/>
            <a:ext cx="1047479" cy="604762"/>
          </a:xfrm>
          <a:custGeom>
            <a:avLst/>
            <a:gdLst/>
            <a:ahLst/>
            <a:cxnLst/>
            <a:rect l="0" t="0" r="r" b="b"/>
            <a:pathLst>
              <a:path w="1047479" h="604762">
                <a:moveTo>
                  <a:pt x="1047479" y="0"/>
                </a:moveTo>
                <a:lnTo>
                  <a:pt x="1047479" y="604762"/>
                </a:lnTo>
                <a:lnTo>
                  <a:pt x="0" y="604762"/>
                </a:lnTo>
                <a:close/>
              </a:path>
            </a:pathLst>
          </a:custGeom>
          <a:solidFill>
            <a:schemeClr val="tx2">
              <a:lumMod val="2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lIns="91440" tIns="45720" rIns="91440" bIns="45720" rtlCol="0" anchor="ctr"/>
          <a:lstStyle/>
          <a:p>
            <a:pPr algn="ctr"/>
            <a:endParaRPr lang="en-US"/>
          </a:p>
        </p:txBody>
      </p:sp>
      <p:sp>
        <p:nvSpPr>
          <p:cNvPr id="4" name="Rectangle 7"/>
          <p:cNvSpPr>
            <a:spLocks noChangeAspect="1"/>
          </p:cNvSpPr>
          <p:nvPr/>
        </p:nvSpPr>
        <p:spPr>
          <a:xfrm>
            <a:off x="-1" y="0"/>
            <a:ext cx="3122579" cy="2215170"/>
          </a:xfrm>
          <a:custGeom>
            <a:avLst/>
            <a:gdLst/>
            <a:ahLst/>
            <a:cxnLst/>
            <a:rect l="0" t="0" r="r" b="b"/>
            <a:pathLst>
              <a:path w="3122579" h="2215170">
                <a:moveTo>
                  <a:pt x="0" y="0"/>
                </a:moveTo>
                <a:lnTo>
                  <a:pt x="2884048" y="0"/>
                </a:lnTo>
                <a:lnTo>
                  <a:pt x="3122579" y="413384"/>
                </a:lnTo>
                <a:lnTo>
                  <a:pt x="0" y="2215170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lIns="91440" tIns="45720" rIns="91440" bIns="45720" rtlCol="0" anchor="ctr"/>
          <a:lstStyle/>
          <a:p>
            <a:pPr algn="ctr"/>
            <a:endParaRPr lang="en-US"/>
          </a:p>
        </p:txBody>
      </p:sp>
      <p:sp>
        <p:nvSpPr>
          <p:cNvPr id="5" name="Rectangle 13"/>
          <p:cNvSpPr>
            <a:spLocks noChangeAspect="1"/>
          </p:cNvSpPr>
          <p:nvPr/>
        </p:nvSpPr>
        <p:spPr>
          <a:xfrm>
            <a:off x="7889132" y="2457576"/>
            <a:ext cx="1254866" cy="907039"/>
          </a:xfrm>
          <a:custGeom>
            <a:avLst/>
            <a:gdLst/>
            <a:ahLst/>
            <a:cxnLst/>
            <a:rect l="0" t="0" r="r" b="b"/>
            <a:pathLst>
              <a:path w="1254866" h="907039">
                <a:moveTo>
                  <a:pt x="1254866" y="0"/>
                </a:moveTo>
                <a:lnTo>
                  <a:pt x="1254866" y="243389"/>
                </a:lnTo>
                <a:lnTo>
                  <a:pt x="105391" y="907039"/>
                </a:lnTo>
                <a:lnTo>
                  <a:pt x="0" y="724497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lIns="91440" tIns="45720" rIns="91440" bIns="45720" rtlCol="0" anchor="ctr"/>
          <a:lstStyle/>
          <a:p>
            <a:pPr algn="ctr"/>
            <a:endParaRPr lang="en-US"/>
          </a:p>
        </p:txBody>
      </p:sp>
      <p:sp>
        <p:nvSpPr>
          <p:cNvPr id="6" name="Rectangle 14"/>
          <p:cNvSpPr>
            <a:spLocks noChangeAspect="1"/>
          </p:cNvSpPr>
          <p:nvPr/>
        </p:nvSpPr>
        <p:spPr>
          <a:xfrm>
            <a:off x="8511703" y="2763018"/>
            <a:ext cx="630570" cy="546238"/>
          </a:xfrm>
          <a:custGeom>
            <a:avLst/>
            <a:gdLst/>
            <a:ahLst/>
            <a:cxnLst/>
            <a:rect l="0" t="0" r="r" b="b"/>
            <a:pathLst>
              <a:path w="630570" h="546238">
                <a:moveTo>
                  <a:pt x="630570" y="0"/>
                </a:moveTo>
                <a:lnTo>
                  <a:pt x="630570" y="242903"/>
                </a:lnTo>
                <a:lnTo>
                  <a:pt x="105180" y="546238"/>
                </a:lnTo>
                <a:lnTo>
                  <a:pt x="0" y="364061"/>
                </a:lnTo>
                <a:close/>
              </a:path>
            </a:pathLst>
          </a:custGeom>
          <a:solidFill>
            <a:schemeClr val="tx2">
              <a:lumMod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lIns="91440" tIns="45720" rIns="91440" bIns="45720" rtlCol="0" anchor="ctr"/>
          <a:lstStyle/>
          <a:p>
            <a:pPr algn="ctr"/>
            <a:endParaRPr lang="en-US"/>
          </a:p>
        </p:txBody>
      </p:sp>
      <p:sp>
        <p:nvSpPr>
          <p:cNvPr id="7" name="Rectangle 31"/>
          <p:cNvSpPr>
            <a:spLocks noChangeAspect="1"/>
          </p:cNvSpPr>
          <p:nvPr/>
        </p:nvSpPr>
        <p:spPr>
          <a:xfrm>
            <a:off x="4077488" y="6264612"/>
            <a:ext cx="1131567" cy="585935"/>
          </a:xfrm>
          <a:custGeom>
            <a:avLst/>
            <a:gdLst/>
            <a:ahLst/>
            <a:cxnLst/>
            <a:rect l="0" t="0" r="r" b="b"/>
            <a:pathLst>
              <a:path w="1131567" h="585935">
                <a:moveTo>
                  <a:pt x="1014871" y="0"/>
                </a:moveTo>
                <a:lnTo>
                  <a:pt x="1131567" y="202124"/>
                </a:lnTo>
                <a:lnTo>
                  <a:pt x="466785" y="585935"/>
                </a:lnTo>
                <a:lnTo>
                  <a:pt x="0" y="585935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lIns="91440" tIns="45720" rIns="91440" bIns="45720" rtlCol="0" anchor="ctr"/>
          <a:lstStyle/>
          <a:p>
            <a:pPr algn="ctr"/>
            <a:endParaRPr lang="en-US"/>
          </a:p>
        </p:txBody>
      </p:sp>
      <p:sp>
        <p:nvSpPr>
          <p:cNvPr id="8" name="Rectangle 32"/>
          <p:cNvSpPr>
            <a:spLocks noChangeAspect="1"/>
          </p:cNvSpPr>
          <p:nvPr/>
        </p:nvSpPr>
        <p:spPr>
          <a:xfrm>
            <a:off x="4655997" y="6293794"/>
            <a:ext cx="1056353" cy="553753"/>
          </a:xfrm>
          <a:custGeom>
            <a:avLst/>
            <a:gdLst/>
            <a:ahLst/>
            <a:cxnLst/>
            <a:rect l="0" t="0" r="r" b="b"/>
            <a:pathLst>
              <a:path w="1056353" h="553753">
                <a:moveTo>
                  <a:pt x="959128" y="0"/>
                </a:moveTo>
                <a:lnTo>
                  <a:pt x="1056353" y="168398"/>
                </a:lnTo>
                <a:lnTo>
                  <a:pt x="388899" y="553753"/>
                </a:lnTo>
                <a:lnTo>
                  <a:pt x="0" y="553753"/>
                </a:lnTo>
                <a:close/>
              </a:path>
            </a:pathLst>
          </a:custGeom>
          <a:solidFill>
            <a:schemeClr val="tx2">
              <a:lumMod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wrap="square" lIns="91440" tIns="45720" rIns="91440" bIns="45720" numCol="1" spcCol="0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Rectangle 33"/>
          <p:cNvSpPr/>
          <p:nvPr/>
        </p:nvSpPr>
        <p:spPr>
          <a:xfrm>
            <a:off x="0" y="4882556"/>
            <a:ext cx="901113" cy="738003"/>
          </a:xfrm>
          <a:custGeom>
            <a:avLst/>
            <a:gdLst/>
            <a:ahLst/>
            <a:cxnLst/>
            <a:rect l="0" t="0" r="r" b="b"/>
            <a:pathLst>
              <a:path w="901113" h="738003">
                <a:moveTo>
                  <a:pt x="775398" y="0"/>
                </a:moveTo>
                <a:lnTo>
                  <a:pt x="901113" y="217745"/>
                </a:lnTo>
                <a:lnTo>
                  <a:pt x="0" y="738003"/>
                </a:lnTo>
                <a:lnTo>
                  <a:pt x="0" y="447677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wrap="square" lIns="91440" tIns="45720" rIns="91440" bIns="45720" numCol="1" spcCol="0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Rectangle 34"/>
          <p:cNvSpPr/>
          <p:nvPr/>
        </p:nvSpPr>
        <p:spPr>
          <a:xfrm>
            <a:off x="0" y="5285922"/>
            <a:ext cx="806522" cy="683391"/>
          </a:xfrm>
          <a:custGeom>
            <a:avLst/>
            <a:gdLst/>
            <a:ahLst/>
            <a:cxnLst/>
            <a:rect l="0" t="0" r="r" b="b"/>
            <a:pathLst>
              <a:path w="806522" h="683391">
                <a:moveTo>
                  <a:pt x="680807" y="0"/>
                </a:moveTo>
                <a:lnTo>
                  <a:pt x="806522" y="217745"/>
                </a:lnTo>
                <a:lnTo>
                  <a:pt x="0" y="683391"/>
                </a:lnTo>
                <a:lnTo>
                  <a:pt x="0" y="393065"/>
                </a:lnTo>
                <a:close/>
              </a:path>
            </a:pathLst>
          </a:custGeom>
          <a:solidFill>
            <a:schemeClr val="tx2">
              <a:lumMod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wrap="square" lIns="91440" tIns="45720" rIns="91440" bIns="45720" numCol="1" spcCol="0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50"/>
          <p:cNvSpPr/>
          <p:nvPr/>
        </p:nvSpPr>
        <p:spPr>
          <a:xfrm rot="19800000">
            <a:off x="901827" y="3691186"/>
            <a:ext cx="251999" cy="25199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wrap="square" lIns="91440" tIns="45720" rIns="91440" bIns="45720" numCol="1" spcCol="0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ectangle 51"/>
          <p:cNvSpPr/>
          <p:nvPr/>
        </p:nvSpPr>
        <p:spPr>
          <a:xfrm rot="19800000">
            <a:off x="547681" y="4241704"/>
            <a:ext cx="251999" cy="2519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wrap="square" lIns="91440" tIns="45720" rIns="91440" bIns="45720" numCol="1" spcCol="0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Rectangle 52"/>
          <p:cNvSpPr/>
          <p:nvPr/>
        </p:nvSpPr>
        <p:spPr>
          <a:xfrm rot="19800000">
            <a:off x="947232" y="4351928"/>
            <a:ext cx="251999" cy="25199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wrap="square" lIns="91440" tIns="45720" rIns="91440" bIns="45720" numCol="1" spcCol="0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Rectangle 53"/>
          <p:cNvSpPr/>
          <p:nvPr/>
        </p:nvSpPr>
        <p:spPr>
          <a:xfrm rot="19800000">
            <a:off x="851938" y="4775978"/>
            <a:ext cx="251999" cy="2519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wrap="square" lIns="91440" tIns="45720" rIns="91440" bIns="45720" numCol="1" spcCol="0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Rectangle 54"/>
          <p:cNvSpPr/>
          <p:nvPr/>
        </p:nvSpPr>
        <p:spPr>
          <a:xfrm rot="19800000">
            <a:off x="405300" y="3983707"/>
            <a:ext cx="251999" cy="25199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wrap="square" lIns="91440" tIns="45720" rIns="91440" bIns="45720" numCol="1" spcCol="0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55"/>
          <p:cNvSpPr/>
          <p:nvPr/>
        </p:nvSpPr>
        <p:spPr>
          <a:xfrm rot="19800000">
            <a:off x="113850" y="3471459"/>
            <a:ext cx="251999" cy="25199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wrap="square" lIns="91440" tIns="45720" rIns="91440" bIns="45720" numCol="1" spcCol="0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Rectangle 56"/>
          <p:cNvSpPr/>
          <p:nvPr/>
        </p:nvSpPr>
        <p:spPr>
          <a:xfrm rot="19800000">
            <a:off x="458088" y="4657671"/>
            <a:ext cx="251999" cy="25199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wrap="square" lIns="91440" tIns="45720" rIns="91440" bIns="45720" numCol="1" spcCol="0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Rectangle 57"/>
          <p:cNvSpPr/>
          <p:nvPr/>
        </p:nvSpPr>
        <p:spPr>
          <a:xfrm rot="19800000">
            <a:off x="85028" y="4547898"/>
            <a:ext cx="251999" cy="2519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wrap="square" lIns="91440" tIns="45720" rIns="91440" bIns="45720" numCol="1" spcCol="0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Rectangle 46"/>
          <p:cNvSpPr/>
          <p:nvPr/>
        </p:nvSpPr>
        <p:spPr>
          <a:xfrm>
            <a:off x="0" y="4232259"/>
            <a:ext cx="198488" cy="332836"/>
          </a:xfrm>
          <a:custGeom>
            <a:avLst/>
            <a:gdLst/>
            <a:ahLst/>
            <a:cxnLst/>
            <a:rect l="0" t="0" r="r" b="b"/>
            <a:pathLst>
              <a:path w="198488" h="332836">
                <a:moveTo>
                  <a:pt x="72488" y="0"/>
                </a:moveTo>
                <a:lnTo>
                  <a:pt x="198488" y="218239"/>
                </a:lnTo>
                <a:lnTo>
                  <a:pt x="0" y="332836"/>
                </a:lnTo>
                <a:lnTo>
                  <a:pt x="0" y="41851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wrap="square" lIns="91440" tIns="45720" rIns="91440" bIns="45720" numCol="1" spcCol="0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48"/>
          <p:cNvSpPr/>
          <p:nvPr/>
        </p:nvSpPr>
        <p:spPr>
          <a:xfrm>
            <a:off x="0" y="4677924"/>
            <a:ext cx="109906" cy="253817"/>
          </a:xfrm>
          <a:custGeom>
            <a:avLst/>
            <a:gdLst/>
            <a:ahLst/>
            <a:cxnLst/>
            <a:rect l="0" t="0" r="r" b="b"/>
            <a:pathLst>
              <a:path w="109906" h="253817">
                <a:moveTo>
                  <a:pt x="0" y="0"/>
                </a:moveTo>
                <a:lnTo>
                  <a:pt x="109906" y="190363"/>
                </a:lnTo>
                <a:lnTo>
                  <a:pt x="0" y="253817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wrap="square" lIns="91440" tIns="45720" rIns="91440" bIns="45720" numCol="1" spcCol="0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Rectangle 60"/>
          <p:cNvSpPr/>
          <p:nvPr/>
        </p:nvSpPr>
        <p:spPr>
          <a:xfrm rot="19800000">
            <a:off x="7971572" y="1596011"/>
            <a:ext cx="251999" cy="2519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wrap="square" lIns="91440" tIns="45720" rIns="91440" bIns="45720" numCol="1" spcCol="0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Rectangle 61"/>
          <p:cNvSpPr/>
          <p:nvPr/>
        </p:nvSpPr>
        <p:spPr>
          <a:xfrm rot="19800000">
            <a:off x="7815229" y="1355671"/>
            <a:ext cx="251999" cy="25199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wrap="square" lIns="91440" tIns="45720" rIns="91440" bIns="45720" numCol="1" spcCol="0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Rectangle 62"/>
          <p:cNvSpPr/>
          <p:nvPr/>
        </p:nvSpPr>
        <p:spPr>
          <a:xfrm rot="19800000">
            <a:off x="8398636" y="1721094"/>
            <a:ext cx="251999" cy="25199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wrap="square" lIns="91440" tIns="45720" rIns="91440" bIns="45720" numCol="1" spcCol="0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Rectangle 63"/>
          <p:cNvSpPr/>
          <p:nvPr/>
        </p:nvSpPr>
        <p:spPr>
          <a:xfrm rot="19800000">
            <a:off x="8547092" y="1972872"/>
            <a:ext cx="251999" cy="2519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wrap="square" lIns="91440" tIns="45720" rIns="91440" bIns="45720" numCol="1" spcCol="0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Rectangle 64"/>
          <p:cNvSpPr/>
          <p:nvPr/>
        </p:nvSpPr>
        <p:spPr>
          <a:xfrm rot="19800000">
            <a:off x="8800622" y="1838252"/>
            <a:ext cx="251999" cy="25199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wrap="square" lIns="91440" tIns="45720" rIns="91440" bIns="45720" numCol="1" spcCol="0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Rectangle 65"/>
          <p:cNvSpPr/>
          <p:nvPr/>
        </p:nvSpPr>
        <p:spPr>
          <a:xfrm rot="19800000">
            <a:off x="7725915" y="1756808"/>
            <a:ext cx="251999" cy="25199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wrap="square" lIns="91440" tIns="45720" rIns="91440" bIns="45720" numCol="1" spcCol="0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Rectangle 66"/>
          <p:cNvSpPr/>
          <p:nvPr/>
        </p:nvSpPr>
        <p:spPr>
          <a:xfrm rot="19800000">
            <a:off x="6868968" y="861077"/>
            <a:ext cx="251999" cy="25199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wrap="square" lIns="91440" tIns="45720" rIns="91440" bIns="45720" numCol="1" spcCol="0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67"/>
          <p:cNvSpPr/>
          <p:nvPr/>
        </p:nvSpPr>
        <p:spPr>
          <a:xfrm rot="19800000">
            <a:off x="7788653" y="688957"/>
            <a:ext cx="251999" cy="25199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wrap="square" lIns="91440" tIns="45720" rIns="91440" bIns="45720" numCol="1" spcCol="0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Rectangle 68"/>
          <p:cNvSpPr/>
          <p:nvPr/>
        </p:nvSpPr>
        <p:spPr>
          <a:xfrm rot="19800000">
            <a:off x="7388299" y="593202"/>
            <a:ext cx="251999" cy="25199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wrap="square" lIns="91440" tIns="45720" rIns="91440" bIns="45720" numCol="1" spcCol="0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Rectangle 69"/>
          <p:cNvSpPr/>
          <p:nvPr/>
        </p:nvSpPr>
        <p:spPr>
          <a:xfrm rot="19800000">
            <a:off x="7238075" y="322820"/>
            <a:ext cx="251999" cy="25199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wrap="square" lIns="91440" tIns="45720" rIns="91440" bIns="45720" numCol="1" spcCol="0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Rectangle 70"/>
          <p:cNvSpPr/>
          <p:nvPr/>
        </p:nvSpPr>
        <p:spPr>
          <a:xfrm rot="19800000">
            <a:off x="8188601" y="801816"/>
            <a:ext cx="251999" cy="2519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wrap="square" lIns="91440" tIns="45720" rIns="91440" bIns="45720" numCol="1" spcCol="0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Rectangle 71"/>
          <p:cNvSpPr/>
          <p:nvPr/>
        </p:nvSpPr>
        <p:spPr>
          <a:xfrm rot="19800000">
            <a:off x="8355599" y="1071000"/>
            <a:ext cx="251999" cy="25199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wrap="square" lIns="91440" tIns="45720" rIns="91440" bIns="45720" numCol="1" spcCol="0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Rectangle 72"/>
          <p:cNvSpPr/>
          <p:nvPr/>
        </p:nvSpPr>
        <p:spPr>
          <a:xfrm rot="19800000">
            <a:off x="8757473" y="1186036"/>
            <a:ext cx="251999" cy="25199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wrap="square" lIns="91440" tIns="45720" rIns="91440" bIns="45720" numCol="1" spcCol="0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Rectangle 73"/>
          <p:cNvSpPr/>
          <p:nvPr/>
        </p:nvSpPr>
        <p:spPr>
          <a:xfrm rot="19800000">
            <a:off x="8863853" y="765322"/>
            <a:ext cx="251999" cy="25199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wrap="square" lIns="91440" tIns="45720" rIns="91440" bIns="45720" numCol="1" spcCol="0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67"/>
          <p:cNvSpPr/>
          <p:nvPr/>
        </p:nvSpPr>
        <p:spPr>
          <a:xfrm>
            <a:off x="8975255" y="989002"/>
            <a:ext cx="186718" cy="326040"/>
          </a:xfrm>
          <a:custGeom>
            <a:avLst/>
            <a:gdLst/>
            <a:ahLst/>
            <a:cxnLst/>
            <a:rect l="0" t="0" r="r" b="b"/>
            <a:pathLst>
              <a:path w="186718" h="326040">
                <a:moveTo>
                  <a:pt x="186718" y="0"/>
                </a:moveTo>
                <a:lnTo>
                  <a:pt x="186718" y="290985"/>
                </a:lnTo>
                <a:lnTo>
                  <a:pt x="126000" y="326040"/>
                </a:lnTo>
                <a:lnTo>
                  <a:pt x="0" y="107802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wrap="square" lIns="91440" tIns="45720" rIns="91440" bIns="45720" numCol="1" spcCol="0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Rectangle 68"/>
          <p:cNvSpPr/>
          <p:nvPr/>
        </p:nvSpPr>
        <p:spPr>
          <a:xfrm>
            <a:off x="8871054" y="1385070"/>
            <a:ext cx="280834" cy="344238"/>
          </a:xfrm>
          <a:custGeom>
            <a:avLst/>
            <a:gdLst/>
            <a:ahLst/>
            <a:cxnLst/>
            <a:rect l="0" t="0" r="r" b="b"/>
            <a:pathLst>
              <a:path w="280834" h="344238">
                <a:moveTo>
                  <a:pt x="218238" y="0"/>
                </a:moveTo>
                <a:lnTo>
                  <a:pt x="280834" y="108419"/>
                </a:lnTo>
                <a:lnTo>
                  <a:pt x="280834" y="254845"/>
                </a:lnTo>
                <a:lnTo>
                  <a:pt x="126000" y="344238"/>
                </a:lnTo>
                <a:lnTo>
                  <a:pt x="0" y="12600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wrap="square" lIns="91440" tIns="45720" rIns="91440" bIns="45720" numCol="1" spcCol="0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7" name="Rectangle 76"/>
          <p:cNvSpPr/>
          <p:nvPr/>
        </p:nvSpPr>
        <p:spPr>
          <a:xfrm rot="19800000">
            <a:off x="8456383" y="667059"/>
            <a:ext cx="251999" cy="25199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wrap="square" lIns="91440" tIns="45720" rIns="91440" bIns="45720" numCol="1" spcCol="0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Rectangle 77"/>
          <p:cNvSpPr/>
          <p:nvPr/>
        </p:nvSpPr>
        <p:spPr>
          <a:xfrm rot="19800000">
            <a:off x="7912632" y="279914"/>
            <a:ext cx="251999" cy="2519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wrap="square" lIns="91440" tIns="45720" rIns="91440" bIns="45720" numCol="1" spcCol="0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9" name="Rectangle 78"/>
          <p:cNvSpPr/>
          <p:nvPr/>
        </p:nvSpPr>
        <p:spPr>
          <a:xfrm rot="19800000">
            <a:off x="8553613" y="248963"/>
            <a:ext cx="251999" cy="2519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wrap="square" lIns="91440" tIns="45720" rIns="91440" bIns="45720" numCol="1" spcCol="0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Rectangle 72"/>
          <p:cNvSpPr/>
          <p:nvPr/>
        </p:nvSpPr>
        <p:spPr>
          <a:xfrm rot="19800000">
            <a:off x="8420533" y="-6821"/>
            <a:ext cx="251999" cy="251999"/>
          </a:xfrm>
          <a:custGeom>
            <a:avLst/>
            <a:gdLst/>
            <a:ahLst/>
            <a:cxnLst/>
            <a:rect l="0" t="0" r="r" b="b"/>
            <a:pathLst>
              <a:path w="251999" h="251999">
                <a:moveTo>
                  <a:pt x="145787" y="0"/>
                </a:moveTo>
                <a:lnTo>
                  <a:pt x="251999" y="61322"/>
                </a:lnTo>
                <a:lnTo>
                  <a:pt x="251999" y="251999"/>
                </a:lnTo>
                <a:lnTo>
                  <a:pt x="0" y="251999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wrap="square" lIns="91440" tIns="45720" rIns="91440" bIns="45720" numCol="1" spcCol="0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1" name="Rectangle 74"/>
          <p:cNvSpPr/>
          <p:nvPr/>
        </p:nvSpPr>
        <p:spPr>
          <a:xfrm>
            <a:off x="9036479" y="0"/>
            <a:ext cx="107522" cy="222962"/>
          </a:xfrm>
          <a:custGeom>
            <a:avLst/>
            <a:gdLst/>
            <a:ahLst/>
            <a:cxnLst/>
            <a:rect l="0" t="0" r="r" b="b"/>
            <a:pathLst>
              <a:path w="107522" h="222962">
                <a:moveTo>
                  <a:pt x="63616" y="0"/>
                </a:moveTo>
                <a:lnTo>
                  <a:pt x="107522" y="0"/>
                </a:lnTo>
                <a:lnTo>
                  <a:pt x="107522" y="222962"/>
                </a:lnTo>
                <a:lnTo>
                  <a:pt x="0" y="36729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wrap="square" lIns="91440" tIns="45720" rIns="91440" bIns="45720" numCol="1" spcCol="0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Rectangle 81"/>
          <p:cNvSpPr/>
          <p:nvPr/>
        </p:nvSpPr>
        <p:spPr>
          <a:xfrm rot="19800000">
            <a:off x="7754203" y="31204"/>
            <a:ext cx="251999" cy="25199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wrap="square" lIns="91440" tIns="45720" rIns="91440" bIns="45720" numCol="1" spcCol="0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Rectangle 78"/>
          <p:cNvSpPr/>
          <p:nvPr/>
        </p:nvSpPr>
        <p:spPr>
          <a:xfrm>
            <a:off x="7297945" y="0"/>
            <a:ext cx="343262" cy="216548"/>
          </a:xfrm>
          <a:custGeom>
            <a:avLst/>
            <a:gdLst/>
            <a:ahLst/>
            <a:cxnLst/>
            <a:rect l="0" t="0" r="r" b="b"/>
            <a:pathLst>
              <a:path w="343262" h="216548">
                <a:moveTo>
                  <a:pt x="0" y="0"/>
                </a:moveTo>
                <a:lnTo>
                  <a:pt x="290984" y="0"/>
                </a:lnTo>
                <a:lnTo>
                  <a:pt x="343262" y="90548"/>
                </a:lnTo>
                <a:lnTo>
                  <a:pt x="125024" y="21654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wrap="square" lIns="91440" tIns="45720" rIns="91440" bIns="45720" numCol="1" spcCol="0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Rectangle 80"/>
          <p:cNvSpPr/>
          <p:nvPr/>
        </p:nvSpPr>
        <p:spPr>
          <a:xfrm>
            <a:off x="7976486" y="1"/>
            <a:ext cx="317612" cy="172119"/>
          </a:xfrm>
          <a:custGeom>
            <a:avLst/>
            <a:gdLst/>
            <a:ahLst/>
            <a:cxnLst/>
            <a:rect l="0" t="0" r="r" b="b"/>
            <a:pathLst>
              <a:path w="317612" h="172119">
                <a:moveTo>
                  <a:pt x="0" y="0"/>
                </a:moveTo>
                <a:lnTo>
                  <a:pt x="290985" y="0"/>
                </a:lnTo>
                <a:lnTo>
                  <a:pt x="317612" y="46119"/>
                </a:lnTo>
                <a:lnTo>
                  <a:pt x="99373" y="172119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wrap="square" lIns="91440" tIns="45720" rIns="91440" bIns="45720" numCol="1" spcCol="0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5" name="Text Placeholder 2"/>
          <p:cNvSpPr>
            <a:spLocks noGrp="1"/>
          </p:cNvSpPr>
          <p:nvPr>
            <p:ph type="body" idx="1"/>
          </p:nvPr>
        </p:nvSpPr>
        <p:spPr>
          <a:xfrm>
            <a:off x="1972031" y="2169234"/>
            <a:ext cx="6714768" cy="39569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6" name="Date Placeholder 3"/>
          <p:cNvSpPr>
            <a:spLocks noGrp="1"/>
          </p:cNvSpPr>
          <p:nvPr>
            <p:ph type="dt" sz="half" idx="2"/>
          </p:nvPr>
        </p:nvSpPr>
        <p:spPr>
          <a:xfrm>
            <a:off x="6459166" y="6438900"/>
            <a:ext cx="17736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r">
              <a:defRPr lang="en-US"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C03F55-03D3-4A40-9A0E-1AF13C73BB66}" type="datetime1">
              <a:rPr lang="en-US"/>
              <a:t>09/05/12</a:t>
            </a:fld>
            <a:endParaRPr lang="en-US"/>
          </a:p>
        </p:txBody>
      </p:sp>
      <p:sp>
        <p:nvSpPr>
          <p:cNvPr id="4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8080" y="6438900"/>
            <a:ext cx="380189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l">
              <a:defRPr lang="en-US"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4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56060" y="6434170"/>
            <a:ext cx="7976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r">
              <a:defRPr lang="en-US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3E589D-3201-4A24-B86C-B5E05C245710}" type="slidenum">
              <a:rPr lang="en-US"/>
              <a:t>‹#›</a:t>
            </a:fld>
            <a:endParaRPr lang="en-US"/>
          </a:p>
        </p:txBody>
      </p:sp>
      <p:sp>
        <p:nvSpPr>
          <p:cNvPr id="49" name="Title Placeholder 1"/>
          <p:cNvSpPr>
            <a:spLocks noGrp="1"/>
          </p:cNvSpPr>
          <p:nvPr>
            <p:ph type="title"/>
          </p:nvPr>
        </p:nvSpPr>
        <p:spPr>
          <a:xfrm>
            <a:off x="457200" y="523736"/>
            <a:ext cx="5957092" cy="151056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lvl="0" algn="l" rtl="0">
        <a:spcBef>
          <a:spcPct val="0"/>
        </a:spcBef>
        <a:buNone/>
        <a:defRPr lang="en-US" sz="4000" b="1">
          <a:solidFill>
            <a:schemeClr val="tx1"/>
          </a:solidFill>
          <a:latin typeface="+mj-lt"/>
        </a:defRPr>
      </a:lvl1pPr>
    </p:titleStyle>
    <p:bodyStyle>
      <a:lvl1pPr marL="342900" lvl="0" indent="-342900" algn="l" rtl="0">
        <a:spcBef>
          <a:spcPct val="20000"/>
        </a:spcBef>
        <a:buFont typeface="Arial"/>
        <a:buChar char="•"/>
        <a:defRPr lang="en-US" sz="3200">
          <a:solidFill>
            <a:schemeClr val="tx1"/>
          </a:solidFill>
          <a:latin typeface="+mn-lt"/>
        </a:defRPr>
      </a:lvl1pPr>
      <a:lvl2pPr marL="742950" lvl="1" indent="-285750" algn="l" rtl="0">
        <a:spcBef>
          <a:spcPct val="20000"/>
        </a:spcBef>
        <a:buFont typeface="Arial"/>
        <a:buChar char="–"/>
        <a:defRPr lang="en-US" sz="2800">
          <a:solidFill>
            <a:schemeClr val="tx1"/>
          </a:solidFill>
          <a:latin typeface="+mn-lt"/>
        </a:defRPr>
      </a:lvl2pPr>
      <a:lvl3pPr marL="1143000" lvl="2" indent="-228600" algn="l" rtl="0">
        <a:spcBef>
          <a:spcPct val="20000"/>
        </a:spcBef>
        <a:buFont typeface="Arial"/>
        <a:buChar char="•"/>
        <a:defRPr lang="en-US" sz="2400">
          <a:solidFill>
            <a:schemeClr val="tx1"/>
          </a:solidFill>
          <a:latin typeface="+mn-lt"/>
        </a:defRPr>
      </a:lvl3pPr>
      <a:lvl4pPr marL="1600200" lvl="3" indent="-228600" algn="l" rtl="0">
        <a:spcBef>
          <a:spcPct val="20000"/>
        </a:spcBef>
        <a:buFont typeface="Arial"/>
        <a:buChar char="–"/>
        <a:defRPr lang="en-US" sz="2000">
          <a:solidFill>
            <a:schemeClr val="tx1"/>
          </a:solidFill>
          <a:latin typeface="+mn-lt"/>
        </a:defRPr>
      </a:lvl4pPr>
      <a:lvl5pPr marL="2057400" lvl="4" indent="-228600" algn="l" rtl="0">
        <a:spcBef>
          <a:spcPct val="20000"/>
        </a:spcBef>
        <a:buFont typeface="Arial"/>
        <a:buChar char="»"/>
        <a:defRPr lang="en-US" sz="2000">
          <a:solidFill>
            <a:schemeClr val="tx1"/>
          </a:solidFill>
          <a:latin typeface="+mn-lt"/>
        </a:defRPr>
      </a:lvl5pPr>
      <a:lvl6pPr marL="2514600" lvl="5" indent="-228600" algn="l" rtl="0">
        <a:spcBef>
          <a:spcPct val="20000"/>
        </a:spcBef>
        <a:buFont typeface="Arial"/>
        <a:buChar char="•"/>
        <a:defRPr lang="en-US" sz="2000">
          <a:solidFill>
            <a:schemeClr val="tx1"/>
          </a:solidFill>
          <a:latin typeface="+mn-lt"/>
        </a:defRPr>
      </a:lvl6pPr>
      <a:lvl7pPr marL="2971800" lvl="6" indent="-228600" algn="l" rtl="0">
        <a:spcBef>
          <a:spcPct val="20000"/>
        </a:spcBef>
        <a:buFont typeface="Arial"/>
        <a:buChar char="•"/>
        <a:defRPr lang="en-US" sz="2000">
          <a:solidFill>
            <a:schemeClr val="tx1"/>
          </a:solidFill>
          <a:latin typeface="+mn-lt"/>
        </a:defRPr>
      </a:lvl7pPr>
      <a:lvl8pPr marL="3429000" lvl="7" indent="-228600" algn="l" rtl="0">
        <a:spcBef>
          <a:spcPct val="20000"/>
        </a:spcBef>
        <a:buFont typeface="Arial"/>
        <a:buChar char="•"/>
        <a:defRPr lang="en-US" sz="2000">
          <a:solidFill>
            <a:schemeClr val="tx1"/>
          </a:solidFill>
          <a:latin typeface="+mn-lt"/>
        </a:defRPr>
      </a:lvl8pPr>
      <a:lvl9pPr marL="3886200" lvl="8" indent="-228600" algn="l" rtl="0">
        <a:spcBef>
          <a:spcPct val="20000"/>
        </a:spcBef>
        <a:buFont typeface="Arial"/>
        <a:buChar char="•"/>
        <a:defRPr lang="en-US" sz="2000">
          <a:solidFill>
            <a:schemeClr val="tx1"/>
          </a:solidFill>
          <a:latin typeface="+mn-lt"/>
        </a:defRPr>
      </a:lvl9pPr>
    </p:bodyStyle>
    <p:otherStyle>
      <a:lvl1pPr marL="0" lvl="0" algn="l" rtl="0">
        <a:defRPr lang="en-US" sz="1800">
          <a:solidFill>
            <a:schemeClr val="tx1"/>
          </a:solidFill>
          <a:latin typeface="+mn-lt"/>
        </a:defRPr>
      </a:lvl1pPr>
      <a:lvl2pPr marL="457200" lvl="1" algn="l" rtl="0">
        <a:defRPr lang="en-US" sz="1800">
          <a:solidFill>
            <a:schemeClr val="tx1"/>
          </a:solidFill>
          <a:latin typeface="+mn-lt"/>
        </a:defRPr>
      </a:lvl2pPr>
      <a:lvl3pPr marL="914400" lvl="2" algn="l" rtl="0">
        <a:defRPr lang="en-US" sz="1800">
          <a:solidFill>
            <a:schemeClr val="tx1"/>
          </a:solidFill>
          <a:latin typeface="+mn-lt"/>
        </a:defRPr>
      </a:lvl3pPr>
      <a:lvl4pPr marL="1371600" lvl="3" algn="l" rtl="0">
        <a:defRPr lang="en-US" sz="1800">
          <a:solidFill>
            <a:schemeClr val="tx1"/>
          </a:solidFill>
          <a:latin typeface="+mn-lt"/>
        </a:defRPr>
      </a:lvl4pPr>
      <a:lvl5pPr marL="1828800" lvl="4" algn="l" rtl="0">
        <a:defRPr lang="en-US" sz="1800">
          <a:solidFill>
            <a:schemeClr val="tx1"/>
          </a:solidFill>
          <a:latin typeface="+mn-lt"/>
        </a:defRPr>
      </a:lvl5pPr>
      <a:lvl6pPr marL="2286000" lvl="5" algn="l" rtl="0">
        <a:defRPr lang="en-US" sz="1800">
          <a:solidFill>
            <a:schemeClr val="tx1"/>
          </a:solidFill>
          <a:latin typeface="+mn-lt"/>
        </a:defRPr>
      </a:lvl6pPr>
      <a:lvl7pPr marL="2743200" lvl="6" algn="l" rtl="0">
        <a:defRPr lang="en-US" sz="1800">
          <a:solidFill>
            <a:schemeClr val="tx1"/>
          </a:solidFill>
          <a:latin typeface="+mn-lt"/>
        </a:defRPr>
      </a:lvl7pPr>
      <a:lvl8pPr marL="3200400" lvl="7" algn="l" rtl="0">
        <a:defRPr lang="en-US" sz="1800">
          <a:solidFill>
            <a:schemeClr val="tx1"/>
          </a:solidFill>
          <a:latin typeface="+mn-lt"/>
        </a:defRPr>
      </a:lvl8pPr>
      <a:lvl9pPr marL="3657600" lvl="8" algn="l" rtl="0">
        <a:defRPr lang="en-US" sz="1800">
          <a:solidFill>
            <a:schemeClr val="tx1"/>
          </a:solidFill>
          <a:latin typeface="+mn-l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267200"/>
            <a:ext cx="6400800" cy="1752600"/>
          </a:xfrm>
        </p:spPr>
        <p:txBody>
          <a:bodyPr vert="horz" rtlCol="0"/>
          <a:lstStyle/>
          <a:p>
            <a:r>
              <a:rPr lang="en-US" dirty="0" err="1" smtClean="0"/>
              <a:t>Capacitaci</a:t>
            </a:r>
            <a:r>
              <a:rPr lang="en-US" dirty="0" err="1" smtClean="0"/>
              <a:t>ó</a:t>
            </a:r>
            <a:r>
              <a:rPr lang="en-US" dirty="0" err="1" smtClean="0"/>
              <a:t>n</a:t>
            </a:r>
            <a:endParaRPr lang="en-US" dirty="0"/>
          </a:p>
        </p:txBody>
      </p:sp>
      <p:pic>
        <p:nvPicPr>
          <p:cNvPr id="6" name="Content Placeholder 3" descr="adpr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5" r="1285"/>
          <a:stretch>
            <a:fillRect/>
          </a:stretch>
        </p:blipFill>
        <p:spPr>
          <a:xfrm>
            <a:off x="-18089" y="0"/>
            <a:ext cx="5043040" cy="2971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971800"/>
            <a:ext cx="7878935" cy="1514475"/>
          </a:xfrm>
        </p:spPr>
        <p:txBody>
          <a:bodyPr vert="horz" rtlCol="0"/>
          <a:lstStyle/>
          <a:p>
            <a:pPr algn="r"/>
            <a:r>
              <a:rPr lang="en-US" dirty="0" err="1" smtClean="0"/>
              <a:t>Sistema</a:t>
            </a:r>
            <a:r>
              <a:rPr lang="en-US" dirty="0" smtClean="0"/>
              <a:t> De </a:t>
            </a:r>
            <a:r>
              <a:rPr lang="en-US" dirty="0" err="1" smtClean="0"/>
              <a:t>Selecci</a:t>
            </a:r>
            <a:r>
              <a:rPr lang="en-US" dirty="0" err="1" smtClean="0"/>
              <a:t>ó</a:t>
            </a:r>
            <a:r>
              <a:rPr lang="en-US" dirty="0" err="1" smtClean="0"/>
              <a:t>n</a:t>
            </a:r>
            <a:r>
              <a:rPr lang="en-US" dirty="0" smtClean="0"/>
              <a:t> De </a:t>
            </a:r>
            <a:r>
              <a:rPr lang="en-US" dirty="0" err="1" smtClean="0"/>
              <a:t>Proyecto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286000"/>
            <a:ext cx="9144000" cy="4572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33400"/>
            <a:ext cx="6781800" cy="1510569"/>
          </a:xfrm>
        </p:spPr>
        <p:txBody>
          <a:bodyPr vert="horz" rtlCol="0"/>
          <a:lstStyle/>
          <a:p>
            <a:r>
              <a:rPr lang="en-US" dirty="0" err="1" smtClean="0"/>
              <a:t>Agregar</a:t>
            </a:r>
            <a:r>
              <a:rPr lang="en-US" dirty="0" smtClean="0"/>
              <a:t> un </a:t>
            </a:r>
            <a:r>
              <a:rPr lang="en-US" dirty="0" err="1" smtClean="0"/>
              <a:t>proyecto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2057400"/>
            <a:ext cx="8305799" cy="1219200"/>
          </a:xfrm>
        </p:spPr>
        <p:txBody>
          <a:bodyPr vert="horz" rtlCol="0">
            <a:noAutofit/>
          </a:bodyPr>
          <a:lstStyle/>
          <a:p>
            <a:pPr marL="0" indent="0">
              <a:buNone/>
            </a:pPr>
            <a:r>
              <a:rPr lang="en-US" sz="2200" dirty="0" smtClean="0">
                <a:solidFill>
                  <a:schemeClr val="tx2">
                    <a:lumMod val="75000"/>
                  </a:schemeClr>
                </a:solidFill>
              </a:rPr>
              <a:t>Para </a:t>
            </a:r>
            <a:r>
              <a:rPr lang="en-US" sz="2200" dirty="0" err="1" smtClean="0">
                <a:solidFill>
                  <a:schemeClr val="tx2">
                    <a:lumMod val="75000"/>
                  </a:schemeClr>
                </a:solidFill>
              </a:rPr>
              <a:t>agregar</a:t>
            </a:r>
            <a:r>
              <a:rPr lang="en-US" sz="2200" dirty="0" smtClean="0">
                <a:solidFill>
                  <a:schemeClr val="tx2">
                    <a:lumMod val="75000"/>
                  </a:schemeClr>
                </a:solidFill>
              </a:rPr>
              <a:t> un </a:t>
            </a:r>
            <a:r>
              <a:rPr lang="en-US" sz="2200" dirty="0" err="1" smtClean="0">
                <a:solidFill>
                  <a:schemeClr val="tx2">
                    <a:lumMod val="75000"/>
                  </a:schemeClr>
                </a:solidFill>
              </a:rPr>
              <a:t>nuevo</a:t>
            </a:r>
            <a:r>
              <a:rPr lang="en-US" sz="22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tx2">
                    <a:lumMod val="75000"/>
                  </a:schemeClr>
                </a:solidFill>
              </a:rPr>
              <a:t>proyecto</a:t>
            </a:r>
            <a:r>
              <a:rPr lang="en-US" sz="2200" dirty="0" smtClean="0">
                <a:solidFill>
                  <a:schemeClr val="tx2">
                    <a:lumMod val="75000"/>
                  </a:schemeClr>
                </a:solidFill>
              </a:rPr>
              <a:t> el </a:t>
            </a:r>
            <a:r>
              <a:rPr lang="en-US" sz="2200" dirty="0" err="1" smtClean="0">
                <a:solidFill>
                  <a:schemeClr val="tx2">
                    <a:lumMod val="75000"/>
                  </a:schemeClr>
                </a:solidFill>
              </a:rPr>
              <a:t>usuario</a:t>
            </a:r>
            <a:r>
              <a:rPr lang="en-US" sz="22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tx2">
                    <a:lumMod val="75000"/>
                  </a:schemeClr>
                </a:solidFill>
              </a:rPr>
              <a:t>debe</a:t>
            </a:r>
            <a:r>
              <a:rPr lang="en-US" sz="22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tx2">
                    <a:lumMod val="75000"/>
                  </a:schemeClr>
                </a:solidFill>
              </a:rPr>
              <a:t>regresar</a:t>
            </a:r>
            <a:r>
              <a:rPr lang="en-US" sz="2200" dirty="0" smtClean="0">
                <a:solidFill>
                  <a:schemeClr val="tx2">
                    <a:lumMod val="75000"/>
                  </a:schemeClr>
                </a:solidFill>
              </a:rPr>
              <a:t> a la </a:t>
            </a:r>
            <a:r>
              <a:rPr lang="en-US" sz="2200" dirty="0" err="1" smtClean="0">
                <a:solidFill>
                  <a:schemeClr val="tx2">
                    <a:lumMod val="75000"/>
                  </a:schemeClr>
                </a:solidFill>
              </a:rPr>
              <a:t>pestaña</a:t>
            </a:r>
            <a:r>
              <a:rPr lang="en-US" sz="2200" dirty="0" smtClean="0">
                <a:solidFill>
                  <a:schemeClr val="tx2">
                    <a:lumMod val="75000"/>
                  </a:schemeClr>
                </a:solidFill>
              </a:rPr>
              <a:t> de </a:t>
            </a:r>
            <a:r>
              <a:rPr lang="en-US" sz="2200" dirty="0" err="1" smtClean="0">
                <a:solidFill>
                  <a:schemeClr val="tx2">
                    <a:lumMod val="75000"/>
                  </a:schemeClr>
                </a:solidFill>
              </a:rPr>
              <a:t>evaluaciones</a:t>
            </a:r>
            <a:r>
              <a:rPr lang="en-US" sz="2200" dirty="0" smtClean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en-US" sz="2200" dirty="0" err="1" smtClean="0">
                <a:solidFill>
                  <a:schemeClr val="tx2">
                    <a:lumMod val="75000"/>
                  </a:schemeClr>
                </a:solidFill>
              </a:rPr>
              <a:t>seleccionar</a:t>
            </a:r>
            <a:r>
              <a:rPr lang="en-US" sz="2200" dirty="0" smtClean="0">
                <a:solidFill>
                  <a:schemeClr val="tx2">
                    <a:lumMod val="75000"/>
                  </a:schemeClr>
                </a:solidFill>
              </a:rPr>
              <a:t> la </a:t>
            </a:r>
            <a:r>
              <a:rPr lang="en-US" sz="2200" dirty="0" err="1" smtClean="0">
                <a:solidFill>
                  <a:schemeClr val="tx2">
                    <a:lumMod val="75000"/>
                  </a:schemeClr>
                </a:solidFill>
              </a:rPr>
              <a:t>evaluacion</a:t>
            </a:r>
            <a:r>
              <a:rPr lang="en-US" sz="22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tx2">
                    <a:lumMod val="75000"/>
                  </a:schemeClr>
                </a:solidFill>
              </a:rPr>
              <a:t>deseada</a:t>
            </a:r>
            <a:r>
              <a:rPr lang="en-US" sz="2200" dirty="0" smtClean="0">
                <a:solidFill>
                  <a:schemeClr val="tx2">
                    <a:lumMod val="75000"/>
                  </a:schemeClr>
                </a:solidFill>
              </a:rPr>
              <a:t> y </a:t>
            </a:r>
            <a:r>
              <a:rPr lang="en-US" sz="2200" dirty="0" err="1" smtClean="0">
                <a:solidFill>
                  <a:schemeClr val="tx2">
                    <a:lumMod val="75000"/>
                  </a:schemeClr>
                </a:solidFill>
              </a:rPr>
              <a:t>presionar</a:t>
            </a:r>
            <a:r>
              <a:rPr lang="en-US" sz="2200" dirty="0" smtClean="0">
                <a:solidFill>
                  <a:schemeClr val="tx2">
                    <a:lumMod val="75000"/>
                  </a:schemeClr>
                </a:solidFill>
              </a:rPr>
              <a:t> el </a:t>
            </a:r>
            <a:r>
              <a:rPr lang="en-US" sz="2200" dirty="0" err="1" smtClean="0">
                <a:solidFill>
                  <a:schemeClr val="tx2">
                    <a:lumMod val="75000"/>
                  </a:schemeClr>
                </a:solidFill>
              </a:rPr>
              <a:t>bot</a:t>
            </a:r>
            <a:r>
              <a:rPr lang="en-US" sz="2200" dirty="0" err="1" smtClean="0">
                <a:solidFill>
                  <a:schemeClr val="tx2">
                    <a:lumMod val="75000"/>
                  </a:schemeClr>
                </a:solidFill>
              </a:rPr>
              <a:t>ón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200" dirty="0" smtClean="0">
                <a:solidFill>
                  <a:schemeClr val="tx2">
                    <a:lumMod val="75000"/>
                  </a:schemeClr>
                </a:solidFill>
              </a:rPr>
              <a:t>			y </a:t>
            </a:r>
            <a:r>
              <a:rPr lang="en-US" sz="2200" dirty="0" err="1" smtClean="0">
                <a:solidFill>
                  <a:schemeClr val="tx2">
                    <a:lumMod val="75000"/>
                  </a:schemeClr>
                </a:solidFill>
              </a:rPr>
              <a:t>aparecerá</a:t>
            </a:r>
            <a:r>
              <a:rPr lang="en-US" sz="2200" dirty="0" smtClean="0">
                <a:solidFill>
                  <a:schemeClr val="tx2">
                    <a:lumMod val="75000"/>
                  </a:schemeClr>
                </a:solidFill>
              </a:rPr>
              <a:t> la </a:t>
            </a:r>
            <a:r>
              <a:rPr lang="en-US" sz="2200" dirty="0" err="1" smtClean="0">
                <a:solidFill>
                  <a:schemeClr val="tx2">
                    <a:lumMod val="75000"/>
                  </a:schemeClr>
                </a:solidFill>
              </a:rPr>
              <a:t>siguiente</a:t>
            </a:r>
            <a:r>
              <a:rPr lang="en-US" sz="22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tx2">
                    <a:lumMod val="75000"/>
                  </a:schemeClr>
                </a:solidFill>
              </a:rPr>
              <a:t>pantalla</a:t>
            </a:r>
            <a:r>
              <a:rPr lang="en-US" sz="2200" dirty="0" smtClean="0">
                <a:solidFill>
                  <a:schemeClr val="tx2">
                    <a:lumMod val="75000"/>
                  </a:schemeClr>
                </a:solidFill>
              </a:rPr>
              <a:t>:</a:t>
            </a:r>
            <a:endParaRPr lang="en-US" sz="22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7" name="Picture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43200" y="2819400"/>
            <a:ext cx="1371600" cy="457200"/>
          </a:xfrm>
          <a:prstGeom prst="rect">
            <a:avLst/>
          </a:prstGeom>
        </p:spPr>
      </p:pic>
      <p:pic>
        <p:nvPicPr>
          <p:cNvPr id="8" name="Imagen 10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06" t="21376" r="29340" b="12280"/>
          <a:stretch>
            <a:fillRect/>
          </a:stretch>
        </p:blipFill>
        <p:spPr bwMode="auto">
          <a:xfrm>
            <a:off x="2971800" y="3594365"/>
            <a:ext cx="3267075" cy="32321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786726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286000"/>
            <a:ext cx="9144000" cy="4572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6781800" cy="1510569"/>
          </a:xfrm>
        </p:spPr>
        <p:txBody>
          <a:bodyPr vert="horz" rtlCol="0"/>
          <a:lstStyle/>
          <a:p>
            <a:r>
              <a:rPr lang="en-US" dirty="0" err="1" smtClean="0"/>
              <a:t>Eliminar</a:t>
            </a:r>
            <a:r>
              <a:rPr lang="en-US" dirty="0" smtClean="0"/>
              <a:t> un </a:t>
            </a:r>
            <a:r>
              <a:rPr lang="en-US" dirty="0" err="1" smtClean="0"/>
              <a:t>proyecto</a:t>
            </a:r>
            <a:r>
              <a:rPr lang="en-US" dirty="0" smtClean="0"/>
              <a:t> de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evaluaci</a:t>
            </a:r>
            <a:r>
              <a:rPr lang="en-US" dirty="0" err="1" smtClean="0"/>
              <a:t>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905000"/>
            <a:ext cx="8534400" cy="1600200"/>
          </a:xfrm>
        </p:spPr>
        <p:txBody>
          <a:bodyPr vert="horz" rtlCol="0">
            <a:noAutofit/>
          </a:bodyPr>
          <a:lstStyle/>
          <a:p>
            <a:pPr marL="0" indent="0">
              <a:buNone/>
            </a:pPr>
            <a:r>
              <a:rPr lang="en-US" sz="2200" dirty="0" smtClean="0">
                <a:solidFill>
                  <a:schemeClr val="tx2">
                    <a:lumMod val="75000"/>
                  </a:schemeClr>
                </a:solidFill>
              </a:rPr>
              <a:t>El </a:t>
            </a:r>
            <a:r>
              <a:rPr lang="en-US" sz="2200" dirty="0" err="1" smtClean="0">
                <a:solidFill>
                  <a:schemeClr val="tx2">
                    <a:lumMod val="75000"/>
                  </a:schemeClr>
                </a:solidFill>
              </a:rPr>
              <a:t>proyecto</a:t>
            </a:r>
            <a:r>
              <a:rPr lang="en-US" sz="2200" dirty="0" smtClean="0">
                <a:solidFill>
                  <a:schemeClr val="tx2">
                    <a:lumMod val="75000"/>
                  </a:schemeClr>
                </a:solidFill>
              </a:rPr>
              <a:t> se </a:t>
            </a:r>
            <a:r>
              <a:rPr lang="en-US" sz="2200" dirty="0" err="1" smtClean="0">
                <a:solidFill>
                  <a:schemeClr val="tx2">
                    <a:lumMod val="75000"/>
                  </a:schemeClr>
                </a:solidFill>
              </a:rPr>
              <a:t>puede</a:t>
            </a:r>
            <a:r>
              <a:rPr lang="en-US" sz="22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tx2">
                    <a:lumMod val="75000"/>
                  </a:schemeClr>
                </a:solidFill>
              </a:rPr>
              <a:t>eliminar</a:t>
            </a:r>
            <a:r>
              <a:rPr lang="en-US" sz="2200" dirty="0" smtClean="0">
                <a:solidFill>
                  <a:schemeClr val="tx2">
                    <a:lumMod val="75000"/>
                  </a:schemeClr>
                </a:solidFill>
              </a:rPr>
              <a:t> de </a:t>
            </a:r>
            <a:r>
              <a:rPr lang="en-US" sz="2200" dirty="0" err="1" smtClean="0">
                <a:solidFill>
                  <a:schemeClr val="tx2">
                    <a:lumMod val="75000"/>
                  </a:schemeClr>
                </a:solidFill>
              </a:rPr>
              <a:t>una</a:t>
            </a:r>
            <a:r>
              <a:rPr lang="en-US" sz="22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tx2">
                    <a:lumMod val="75000"/>
                  </a:schemeClr>
                </a:solidFill>
              </a:rPr>
              <a:t>evaluaci</a:t>
            </a:r>
            <a:r>
              <a:rPr lang="en-US" sz="2200" dirty="0" err="1" smtClean="0">
                <a:solidFill>
                  <a:schemeClr val="tx2">
                    <a:lumMod val="75000"/>
                  </a:schemeClr>
                </a:solidFill>
              </a:rPr>
              <a:t>ón</a:t>
            </a:r>
            <a:r>
              <a:rPr lang="en-US" sz="22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tx2">
                    <a:lumMod val="75000"/>
                  </a:schemeClr>
                </a:solidFill>
              </a:rPr>
              <a:t>ó</a:t>
            </a:r>
            <a:r>
              <a:rPr lang="en-US" sz="2200" dirty="0" smtClean="0">
                <a:solidFill>
                  <a:schemeClr val="tx2">
                    <a:lumMod val="75000"/>
                  </a:schemeClr>
                </a:solidFill>
              </a:rPr>
              <a:t> del </a:t>
            </a:r>
            <a:r>
              <a:rPr lang="en-US" sz="2200" dirty="0" err="1" smtClean="0">
                <a:solidFill>
                  <a:schemeClr val="tx2">
                    <a:lumMod val="75000"/>
                  </a:schemeClr>
                </a:solidFill>
              </a:rPr>
              <a:t>sistema</a:t>
            </a:r>
            <a:r>
              <a:rPr lang="en-US" sz="2200" dirty="0" smtClean="0">
                <a:solidFill>
                  <a:schemeClr val="tx2">
                    <a:lumMod val="75000"/>
                  </a:schemeClr>
                </a:solidFill>
              </a:rPr>
              <a:t>. Para </a:t>
            </a:r>
            <a:r>
              <a:rPr lang="en-US" sz="2200" dirty="0" err="1" smtClean="0">
                <a:solidFill>
                  <a:schemeClr val="tx2">
                    <a:lumMod val="75000"/>
                  </a:schemeClr>
                </a:solidFill>
              </a:rPr>
              <a:t>eliminarlo</a:t>
            </a:r>
            <a:r>
              <a:rPr lang="en-US" sz="2200" dirty="0" smtClean="0">
                <a:solidFill>
                  <a:schemeClr val="tx2">
                    <a:lumMod val="75000"/>
                  </a:schemeClr>
                </a:solidFill>
              </a:rPr>
              <a:t> de </a:t>
            </a:r>
            <a:r>
              <a:rPr lang="en-US" sz="2200" dirty="0" err="1" smtClean="0">
                <a:solidFill>
                  <a:schemeClr val="tx2">
                    <a:lumMod val="75000"/>
                  </a:schemeClr>
                </a:solidFill>
              </a:rPr>
              <a:t>una</a:t>
            </a:r>
            <a:r>
              <a:rPr lang="en-US" sz="22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tx2">
                    <a:lumMod val="75000"/>
                  </a:schemeClr>
                </a:solidFill>
              </a:rPr>
              <a:t>evaluación</a:t>
            </a:r>
            <a:r>
              <a:rPr lang="en-US" sz="22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tx2">
                    <a:lumMod val="75000"/>
                  </a:schemeClr>
                </a:solidFill>
              </a:rPr>
              <a:t>es</a:t>
            </a:r>
            <a:r>
              <a:rPr lang="en-US" sz="22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tx2">
                    <a:lumMod val="75000"/>
                  </a:schemeClr>
                </a:solidFill>
              </a:rPr>
              <a:t>necesario</a:t>
            </a:r>
            <a:r>
              <a:rPr lang="en-US" sz="22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tx2">
                    <a:lumMod val="75000"/>
                  </a:schemeClr>
                </a:solidFill>
              </a:rPr>
              <a:t>regresar</a:t>
            </a:r>
            <a:r>
              <a:rPr lang="en-US" sz="2200" dirty="0" smtClean="0">
                <a:solidFill>
                  <a:schemeClr val="tx2">
                    <a:lumMod val="75000"/>
                  </a:schemeClr>
                </a:solidFill>
              </a:rPr>
              <a:t> a la </a:t>
            </a:r>
            <a:r>
              <a:rPr lang="en-US" sz="2200" dirty="0" err="1" smtClean="0">
                <a:solidFill>
                  <a:schemeClr val="tx2">
                    <a:lumMod val="75000"/>
                  </a:schemeClr>
                </a:solidFill>
              </a:rPr>
              <a:t>pestaña</a:t>
            </a:r>
            <a:r>
              <a:rPr lang="en-US" sz="2200" dirty="0" smtClean="0">
                <a:solidFill>
                  <a:schemeClr val="tx2">
                    <a:lumMod val="75000"/>
                  </a:schemeClr>
                </a:solidFill>
              </a:rPr>
              <a:t> de </a:t>
            </a:r>
            <a:r>
              <a:rPr lang="en-US" sz="2200" dirty="0" err="1" smtClean="0">
                <a:solidFill>
                  <a:schemeClr val="tx2">
                    <a:lumMod val="75000"/>
                  </a:schemeClr>
                </a:solidFill>
              </a:rPr>
              <a:t>evaluaciones</a:t>
            </a:r>
            <a:r>
              <a:rPr lang="en-US" sz="2200" dirty="0" smtClean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en-US" sz="2200" dirty="0" err="1" smtClean="0">
                <a:solidFill>
                  <a:schemeClr val="tx2">
                    <a:lumMod val="75000"/>
                  </a:schemeClr>
                </a:solidFill>
              </a:rPr>
              <a:t>seleccionar</a:t>
            </a:r>
            <a:r>
              <a:rPr lang="en-US" sz="2200" dirty="0" smtClean="0">
                <a:solidFill>
                  <a:schemeClr val="tx2">
                    <a:lumMod val="75000"/>
                  </a:schemeClr>
                </a:solidFill>
              </a:rPr>
              <a:t> la </a:t>
            </a:r>
            <a:r>
              <a:rPr lang="en-US" sz="2200" dirty="0" err="1" smtClean="0">
                <a:solidFill>
                  <a:schemeClr val="tx2">
                    <a:lumMod val="75000"/>
                  </a:schemeClr>
                </a:solidFill>
              </a:rPr>
              <a:t>evaluaci</a:t>
            </a:r>
            <a:r>
              <a:rPr lang="en-US" sz="2200" dirty="0" err="1" smtClean="0">
                <a:solidFill>
                  <a:schemeClr val="tx2">
                    <a:lumMod val="75000"/>
                  </a:schemeClr>
                </a:solidFill>
              </a:rPr>
              <a:t>ón</a:t>
            </a:r>
            <a:r>
              <a:rPr lang="en-US" sz="22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tx2">
                    <a:lumMod val="75000"/>
                  </a:schemeClr>
                </a:solidFill>
              </a:rPr>
              <a:t>deseada</a:t>
            </a:r>
            <a:r>
              <a:rPr lang="en-US" sz="2200" dirty="0" smtClean="0">
                <a:solidFill>
                  <a:schemeClr val="tx2">
                    <a:lumMod val="75000"/>
                  </a:schemeClr>
                </a:solidFill>
              </a:rPr>
              <a:t> y </a:t>
            </a:r>
            <a:r>
              <a:rPr lang="en-US" sz="2200" dirty="0" err="1" smtClean="0">
                <a:solidFill>
                  <a:schemeClr val="tx2">
                    <a:lumMod val="75000"/>
                  </a:schemeClr>
                </a:solidFill>
              </a:rPr>
              <a:t>presionar</a:t>
            </a:r>
            <a:r>
              <a:rPr lang="en-US" sz="2200" dirty="0" smtClean="0">
                <a:solidFill>
                  <a:schemeClr val="tx2">
                    <a:lumMod val="75000"/>
                  </a:schemeClr>
                </a:solidFill>
              </a:rPr>
              <a:t> el </a:t>
            </a:r>
            <a:r>
              <a:rPr lang="en-US" sz="2200" dirty="0" err="1" smtClean="0">
                <a:solidFill>
                  <a:schemeClr val="tx2">
                    <a:lumMod val="75000"/>
                  </a:schemeClr>
                </a:solidFill>
              </a:rPr>
              <a:t>siguiente</a:t>
            </a:r>
            <a:r>
              <a:rPr lang="en-US" sz="22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tx2">
                    <a:lumMod val="75000"/>
                  </a:schemeClr>
                </a:solidFill>
              </a:rPr>
              <a:t>botón</a:t>
            </a:r>
            <a:r>
              <a:rPr lang="en-US" sz="2200" dirty="0" smtClean="0">
                <a:solidFill>
                  <a:schemeClr val="tx2">
                    <a:lumMod val="75000"/>
                  </a:schemeClr>
                </a:solidFill>
              </a:rPr>
              <a:t>:</a:t>
            </a:r>
            <a:endParaRPr lang="en-US" sz="22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7" name="Picture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800" y="3581400"/>
            <a:ext cx="8534400" cy="299339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1" name="Straight Arrow Connector 10"/>
          <p:cNvCxnSpPr/>
          <p:nvPr/>
        </p:nvCxnSpPr>
        <p:spPr>
          <a:xfrm>
            <a:off x="8229600" y="4038600"/>
            <a:ext cx="0" cy="1219200"/>
          </a:xfrm>
          <a:prstGeom prst="straightConnector1">
            <a:avLst/>
          </a:prstGeom>
          <a:ln w="5715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04617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286000"/>
            <a:ext cx="9144000" cy="4572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6781800" cy="1510569"/>
          </a:xfrm>
        </p:spPr>
        <p:txBody>
          <a:bodyPr vert="horz" rtlCol="0"/>
          <a:lstStyle/>
          <a:p>
            <a:r>
              <a:rPr lang="en-US" dirty="0" err="1" smtClean="0"/>
              <a:t>Eliminar</a:t>
            </a:r>
            <a:r>
              <a:rPr lang="en-US" dirty="0" smtClean="0"/>
              <a:t> un </a:t>
            </a:r>
            <a:r>
              <a:rPr lang="en-US" dirty="0" err="1" smtClean="0"/>
              <a:t>proyecto</a:t>
            </a:r>
            <a:r>
              <a:rPr lang="en-US" dirty="0" smtClean="0"/>
              <a:t> del </a:t>
            </a:r>
            <a:r>
              <a:rPr lang="en-US" dirty="0" err="1" smtClean="0"/>
              <a:t>sistema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905000"/>
            <a:ext cx="8534400" cy="1600200"/>
          </a:xfrm>
        </p:spPr>
        <p:txBody>
          <a:bodyPr vert="horz" rtlCol="0">
            <a:noAutofit/>
          </a:bodyPr>
          <a:lstStyle/>
          <a:p>
            <a:pPr marL="0" indent="0">
              <a:buNone/>
            </a:pPr>
            <a:r>
              <a:rPr lang="en-US" sz="2200" dirty="0" smtClean="0">
                <a:solidFill>
                  <a:schemeClr val="tx2">
                    <a:lumMod val="75000"/>
                  </a:schemeClr>
                </a:solidFill>
              </a:rPr>
              <a:t>El </a:t>
            </a:r>
            <a:r>
              <a:rPr lang="en-US" sz="2200" dirty="0" err="1" smtClean="0">
                <a:solidFill>
                  <a:schemeClr val="tx2">
                    <a:lumMod val="75000"/>
                  </a:schemeClr>
                </a:solidFill>
              </a:rPr>
              <a:t>proyecto</a:t>
            </a:r>
            <a:r>
              <a:rPr lang="en-US" sz="2200" dirty="0" smtClean="0">
                <a:solidFill>
                  <a:schemeClr val="tx2">
                    <a:lumMod val="75000"/>
                  </a:schemeClr>
                </a:solidFill>
              </a:rPr>
              <a:t> se </a:t>
            </a:r>
            <a:r>
              <a:rPr lang="en-US" sz="2200" dirty="0" err="1" smtClean="0">
                <a:solidFill>
                  <a:schemeClr val="tx2">
                    <a:lumMod val="75000"/>
                  </a:schemeClr>
                </a:solidFill>
              </a:rPr>
              <a:t>puede</a:t>
            </a:r>
            <a:r>
              <a:rPr lang="en-US" sz="22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tx2">
                    <a:lumMod val="75000"/>
                  </a:schemeClr>
                </a:solidFill>
              </a:rPr>
              <a:t>eliminar</a:t>
            </a:r>
            <a:r>
              <a:rPr lang="en-US" sz="2200" dirty="0" smtClean="0">
                <a:solidFill>
                  <a:schemeClr val="tx2">
                    <a:lumMod val="75000"/>
                  </a:schemeClr>
                </a:solidFill>
              </a:rPr>
              <a:t> de </a:t>
            </a:r>
            <a:r>
              <a:rPr lang="en-US" sz="2200" dirty="0" err="1" smtClean="0">
                <a:solidFill>
                  <a:schemeClr val="tx2">
                    <a:lumMod val="75000"/>
                  </a:schemeClr>
                </a:solidFill>
              </a:rPr>
              <a:t>una</a:t>
            </a:r>
            <a:r>
              <a:rPr lang="en-US" sz="22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tx2">
                    <a:lumMod val="75000"/>
                  </a:schemeClr>
                </a:solidFill>
              </a:rPr>
              <a:t>evaluaci</a:t>
            </a:r>
            <a:r>
              <a:rPr lang="en-US" sz="2200" dirty="0" err="1" smtClean="0">
                <a:solidFill>
                  <a:schemeClr val="tx2">
                    <a:lumMod val="75000"/>
                  </a:schemeClr>
                </a:solidFill>
              </a:rPr>
              <a:t>ón</a:t>
            </a:r>
            <a:r>
              <a:rPr lang="en-US" sz="22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tx2">
                    <a:lumMod val="75000"/>
                  </a:schemeClr>
                </a:solidFill>
              </a:rPr>
              <a:t>ó</a:t>
            </a:r>
            <a:r>
              <a:rPr lang="en-US" sz="2200" dirty="0" smtClean="0">
                <a:solidFill>
                  <a:schemeClr val="tx2">
                    <a:lumMod val="75000"/>
                  </a:schemeClr>
                </a:solidFill>
              </a:rPr>
              <a:t> del </a:t>
            </a:r>
            <a:r>
              <a:rPr lang="en-US" sz="2200" dirty="0" err="1" smtClean="0">
                <a:solidFill>
                  <a:schemeClr val="tx2">
                    <a:lumMod val="75000"/>
                  </a:schemeClr>
                </a:solidFill>
              </a:rPr>
              <a:t>sistema</a:t>
            </a:r>
            <a:r>
              <a:rPr lang="en-US" sz="2200" dirty="0" smtClean="0">
                <a:solidFill>
                  <a:schemeClr val="tx2">
                    <a:lumMod val="75000"/>
                  </a:schemeClr>
                </a:solidFill>
              </a:rPr>
              <a:t>. Para </a:t>
            </a:r>
            <a:r>
              <a:rPr lang="en-US" sz="2200" dirty="0" err="1" smtClean="0">
                <a:solidFill>
                  <a:schemeClr val="tx2">
                    <a:lumMod val="75000"/>
                  </a:schemeClr>
                </a:solidFill>
              </a:rPr>
              <a:t>eliminarlo</a:t>
            </a:r>
            <a:r>
              <a:rPr lang="en-US" sz="2200" dirty="0" smtClean="0">
                <a:solidFill>
                  <a:schemeClr val="tx2">
                    <a:lumMod val="75000"/>
                  </a:schemeClr>
                </a:solidFill>
              </a:rPr>
              <a:t> de </a:t>
            </a:r>
            <a:r>
              <a:rPr lang="en-US" sz="2200" dirty="0" err="1" smtClean="0">
                <a:solidFill>
                  <a:schemeClr val="tx2">
                    <a:lumMod val="75000"/>
                  </a:schemeClr>
                </a:solidFill>
              </a:rPr>
              <a:t>una</a:t>
            </a:r>
            <a:r>
              <a:rPr lang="en-US" sz="22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tx2">
                    <a:lumMod val="75000"/>
                  </a:schemeClr>
                </a:solidFill>
              </a:rPr>
              <a:t>evaluación</a:t>
            </a:r>
            <a:r>
              <a:rPr lang="en-US" sz="22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tx2">
                    <a:lumMod val="75000"/>
                  </a:schemeClr>
                </a:solidFill>
              </a:rPr>
              <a:t>es</a:t>
            </a:r>
            <a:r>
              <a:rPr lang="en-US" sz="22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tx2">
                    <a:lumMod val="75000"/>
                  </a:schemeClr>
                </a:solidFill>
              </a:rPr>
              <a:t>necesario</a:t>
            </a:r>
            <a:r>
              <a:rPr lang="en-US" sz="22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tx2">
                    <a:lumMod val="75000"/>
                  </a:schemeClr>
                </a:solidFill>
              </a:rPr>
              <a:t>regresar</a:t>
            </a:r>
            <a:r>
              <a:rPr lang="en-US" sz="2200" dirty="0" smtClean="0">
                <a:solidFill>
                  <a:schemeClr val="tx2">
                    <a:lumMod val="75000"/>
                  </a:schemeClr>
                </a:solidFill>
              </a:rPr>
              <a:t> a la </a:t>
            </a:r>
            <a:r>
              <a:rPr lang="en-US" sz="2200" dirty="0" err="1" smtClean="0">
                <a:solidFill>
                  <a:schemeClr val="tx2">
                    <a:lumMod val="75000"/>
                  </a:schemeClr>
                </a:solidFill>
              </a:rPr>
              <a:t>pestaña</a:t>
            </a:r>
            <a:r>
              <a:rPr lang="en-US" sz="2200" dirty="0" smtClean="0">
                <a:solidFill>
                  <a:schemeClr val="tx2">
                    <a:lumMod val="75000"/>
                  </a:schemeClr>
                </a:solidFill>
              </a:rPr>
              <a:t> de </a:t>
            </a:r>
            <a:r>
              <a:rPr lang="en-US" sz="2200" dirty="0" err="1" smtClean="0">
                <a:solidFill>
                  <a:schemeClr val="tx2">
                    <a:lumMod val="75000"/>
                  </a:schemeClr>
                </a:solidFill>
              </a:rPr>
              <a:t>evaluaciones</a:t>
            </a:r>
            <a:r>
              <a:rPr lang="en-US" sz="2200" dirty="0" smtClean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en-US" sz="2200" dirty="0" err="1" smtClean="0">
                <a:solidFill>
                  <a:schemeClr val="tx2">
                    <a:lumMod val="75000"/>
                  </a:schemeClr>
                </a:solidFill>
              </a:rPr>
              <a:t>seleccionar</a:t>
            </a:r>
            <a:r>
              <a:rPr lang="en-US" sz="2200" dirty="0" smtClean="0">
                <a:solidFill>
                  <a:schemeClr val="tx2">
                    <a:lumMod val="75000"/>
                  </a:schemeClr>
                </a:solidFill>
              </a:rPr>
              <a:t> la </a:t>
            </a:r>
            <a:r>
              <a:rPr lang="en-US" sz="2200" dirty="0" err="1" smtClean="0">
                <a:solidFill>
                  <a:schemeClr val="tx2">
                    <a:lumMod val="75000"/>
                  </a:schemeClr>
                </a:solidFill>
              </a:rPr>
              <a:t>evaluaci</a:t>
            </a:r>
            <a:r>
              <a:rPr lang="en-US" sz="2200" dirty="0" err="1" smtClean="0">
                <a:solidFill>
                  <a:schemeClr val="tx2">
                    <a:lumMod val="75000"/>
                  </a:schemeClr>
                </a:solidFill>
              </a:rPr>
              <a:t>ón</a:t>
            </a:r>
            <a:r>
              <a:rPr lang="en-US" sz="22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tx2">
                    <a:lumMod val="75000"/>
                  </a:schemeClr>
                </a:solidFill>
              </a:rPr>
              <a:t>deseada</a:t>
            </a:r>
            <a:r>
              <a:rPr lang="en-US" sz="2200" dirty="0" smtClean="0">
                <a:solidFill>
                  <a:schemeClr val="tx2">
                    <a:lumMod val="75000"/>
                  </a:schemeClr>
                </a:solidFill>
              </a:rPr>
              <a:t> y </a:t>
            </a:r>
            <a:r>
              <a:rPr lang="en-US" sz="2200" dirty="0" err="1" smtClean="0">
                <a:solidFill>
                  <a:schemeClr val="tx2">
                    <a:lumMod val="75000"/>
                  </a:schemeClr>
                </a:solidFill>
              </a:rPr>
              <a:t>presionar</a:t>
            </a:r>
            <a:r>
              <a:rPr lang="en-US" sz="2200" dirty="0" smtClean="0">
                <a:solidFill>
                  <a:schemeClr val="tx2">
                    <a:lumMod val="75000"/>
                  </a:schemeClr>
                </a:solidFill>
              </a:rPr>
              <a:t> el </a:t>
            </a:r>
            <a:r>
              <a:rPr lang="en-US" sz="2200" dirty="0" err="1" smtClean="0">
                <a:solidFill>
                  <a:schemeClr val="tx2">
                    <a:lumMod val="75000"/>
                  </a:schemeClr>
                </a:solidFill>
              </a:rPr>
              <a:t>siguiente</a:t>
            </a:r>
            <a:r>
              <a:rPr lang="en-US" sz="22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tx2">
                    <a:lumMod val="75000"/>
                  </a:schemeClr>
                </a:solidFill>
              </a:rPr>
              <a:t>botón</a:t>
            </a:r>
            <a:r>
              <a:rPr lang="en-US" sz="2200" dirty="0" smtClean="0">
                <a:solidFill>
                  <a:schemeClr val="tx2">
                    <a:lumMod val="75000"/>
                  </a:schemeClr>
                </a:solidFill>
              </a:rPr>
              <a:t>:</a:t>
            </a:r>
            <a:endParaRPr lang="en-US" sz="22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4" name="Picture 3" descr="Screen shot 2012-05-09 at 18.37.3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26" y="4495800"/>
            <a:ext cx="9144000" cy="1655303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>
            <a:off x="8534400" y="4495800"/>
            <a:ext cx="0" cy="1219200"/>
          </a:xfrm>
          <a:prstGeom prst="straightConnector1">
            <a:avLst/>
          </a:prstGeom>
          <a:ln w="5715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93247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286000"/>
            <a:ext cx="9144000" cy="4572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33400"/>
            <a:ext cx="6781800" cy="1510569"/>
          </a:xfrm>
        </p:spPr>
        <p:txBody>
          <a:bodyPr vert="horz" rtlCol="0"/>
          <a:lstStyle/>
          <a:p>
            <a:r>
              <a:rPr lang="en-US" dirty="0" err="1" smtClean="0"/>
              <a:t>Editar</a:t>
            </a:r>
            <a:r>
              <a:rPr lang="en-US" dirty="0" smtClean="0"/>
              <a:t> un </a:t>
            </a:r>
            <a:r>
              <a:rPr lang="en-US" dirty="0" err="1" smtClean="0"/>
              <a:t>proyecto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2057400"/>
            <a:ext cx="8305799" cy="1219200"/>
          </a:xfrm>
        </p:spPr>
        <p:txBody>
          <a:bodyPr vert="horz" rtlCol="0">
            <a:noAutofit/>
          </a:bodyPr>
          <a:lstStyle/>
          <a:p>
            <a:pPr marL="0" indent="0">
              <a:buNone/>
            </a:pPr>
            <a:r>
              <a:rPr lang="en-US" sz="2200" dirty="0" smtClean="0">
                <a:solidFill>
                  <a:schemeClr val="tx2">
                    <a:lumMod val="75000"/>
                  </a:schemeClr>
                </a:solidFill>
              </a:rPr>
              <a:t>Para </a:t>
            </a:r>
            <a:r>
              <a:rPr lang="en-US" sz="2200" dirty="0" err="1" smtClean="0">
                <a:solidFill>
                  <a:schemeClr val="tx2">
                    <a:lumMod val="75000"/>
                  </a:schemeClr>
                </a:solidFill>
              </a:rPr>
              <a:t>editar</a:t>
            </a:r>
            <a:r>
              <a:rPr lang="en-US" sz="2200" dirty="0" smtClean="0">
                <a:solidFill>
                  <a:schemeClr val="tx2">
                    <a:lumMod val="75000"/>
                  </a:schemeClr>
                </a:solidFill>
              </a:rPr>
              <a:t> un </a:t>
            </a:r>
            <a:r>
              <a:rPr lang="en-US" sz="2200" dirty="0" err="1" smtClean="0">
                <a:solidFill>
                  <a:schemeClr val="tx2">
                    <a:lumMod val="75000"/>
                  </a:schemeClr>
                </a:solidFill>
              </a:rPr>
              <a:t>proyecto</a:t>
            </a:r>
            <a:r>
              <a:rPr lang="en-US" sz="22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tx2">
                    <a:lumMod val="75000"/>
                  </a:schemeClr>
                </a:solidFill>
              </a:rPr>
              <a:t>es</a:t>
            </a:r>
            <a:r>
              <a:rPr lang="en-US" sz="22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tx2">
                    <a:lumMod val="75000"/>
                  </a:schemeClr>
                </a:solidFill>
              </a:rPr>
              <a:t>necesario</a:t>
            </a:r>
            <a:r>
              <a:rPr lang="en-US" sz="22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tx2">
                    <a:lumMod val="75000"/>
                  </a:schemeClr>
                </a:solidFill>
              </a:rPr>
              <a:t>regresar</a:t>
            </a:r>
            <a:r>
              <a:rPr lang="en-US" sz="2200" dirty="0" smtClean="0">
                <a:solidFill>
                  <a:schemeClr val="tx2">
                    <a:lumMod val="75000"/>
                  </a:schemeClr>
                </a:solidFill>
              </a:rPr>
              <a:t> a la </a:t>
            </a:r>
            <a:r>
              <a:rPr lang="en-US" sz="2200" dirty="0" err="1" smtClean="0">
                <a:solidFill>
                  <a:schemeClr val="tx2">
                    <a:lumMod val="75000"/>
                  </a:schemeClr>
                </a:solidFill>
              </a:rPr>
              <a:t>pestaña</a:t>
            </a:r>
            <a:r>
              <a:rPr lang="en-US" sz="2200" dirty="0" smtClean="0">
                <a:solidFill>
                  <a:schemeClr val="tx2">
                    <a:lumMod val="75000"/>
                  </a:schemeClr>
                </a:solidFill>
              </a:rPr>
              <a:t> de </a:t>
            </a:r>
            <a:r>
              <a:rPr lang="en-US" sz="2200" dirty="0" err="1" smtClean="0">
                <a:solidFill>
                  <a:schemeClr val="tx2">
                    <a:lumMod val="75000"/>
                  </a:schemeClr>
                </a:solidFill>
              </a:rPr>
              <a:t>Evaluaciones</a:t>
            </a:r>
            <a:r>
              <a:rPr lang="en-US" sz="2200" dirty="0" smtClean="0">
                <a:solidFill>
                  <a:schemeClr val="tx2">
                    <a:lumMod val="75000"/>
                  </a:schemeClr>
                </a:solidFill>
              </a:rPr>
              <a:t>, y </a:t>
            </a:r>
            <a:r>
              <a:rPr lang="en-US" sz="2200" dirty="0" err="1" smtClean="0">
                <a:solidFill>
                  <a:schemeClr val="tx2">
                    <a:lumMod val="75000"/>
                  </a:schemeClr>
                </a:solidFill>
              </a:rPr>
              <a:t>presionar</a:t>
            </a:r>
            <a:r>
              <a:rPr lang="en-US" sz="2200" dirty="0" smtClean="0">
                <a:solidFill>
                  <a:schemeClr val="tx2">
                    <a:lumMod val="75000"/>
                  </a:schemeClr>
                </a:solidFill>
              </a:rPr>
              <a:t> el </a:t>
            </a:r>
            <a:r>
              <a:rPr lang="en-US" sz="2200" dirty="0" err="1" smtClean="0">
                <a:solidFill>
                  <a:schemeClr val="tx2">
                    <a:lumMod val="75000"/>
                  </a:schemeClr>
                </a:solidFill>
              </a:rPr>
              <a:t>siguiente</a:t>
            </a:r>
            <a:r>
              <a:rPr lang="en-US" sz="22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tx2">
                    <a:lumMod val="75000"/>
                  </a:schemeClr>
                </a:solidFill>
              </a:rPr>
              <a:t>bot</a:t>
            </a:r>
            <a:r>
              <a:rPr lang="en-US" sz="2200" dirty="0" err="1" smtClean="0">
                <a:solidFill>
                  <a:schemeClr val="tx2">
                    <a:lumMod val="75000"/>
                  </a:schemeClr>
                </a:solidFill>
              </a:rPr>
              <a:t>ón</a:t>
            </a:r>
            <a:r>
              <a:rPr lang="en-US" sz="2200" dirty="0" smtClean="0">
                <a:solidFill>
                  <a:schemeClr val="tx2">
                    <a:lumMod val="75000"/>
                  </a:schemeClr>
                </a:solidFill>
              </a:rPr>
              <a:t>:</a:t>
            </a:r>
            <a:r>
              <a:rPr lang="en-US" sz="22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endParaRPr lang="en-US" sz="22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6" name="Imagen 1"/>
          <p:cNvPicPr/>
          <p:nvPr/>
        </p:nvPicPr>
        <p:blipFill>
          <a:blip r:embed="rId2" cstate="print"/>
          <a:srcRect l="7040" t="18673" r="29822" b="54002"/>
          <a:stretch>
            <a:fillRect/>
          </a:stretch>
        </p:blipFill>
        <p:spPr bwMode="auto">
          <a:xfrm>
            <a:off x="1143000" y="3581400"/>
            <a:ext cx="7010400" cy="212026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</p:pic>
      <p:cxnSp>
        <p:nvCxnSpPr>
          <p:cNvPr id="11" name="Straight Arrow Connector 10"/>
          <p:cNvCxnSpPr/>
          <p:nvPr/>
        </p:nvCxnSpPr>
        <p:spPr>
          <a:xfrm>
            <a:off x="7162800" y="4114800"/>
            <a:ext cx="0" cy="1219200"/>
          </a:xfrm>
          <a:prstGeom prst="straightConnector1">
            <a:avLst/>
          </a:prstGeom>
          <a:ln w="5715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99841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286000"/>
            <a:ext cx="9144000" cy="4572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33400"/>
            <a:ext cx="6781800" cy="1510569"/>
          </a:xfrm>
        </p:spPr>
        <p:txBody>
          <a:bodyPr vert="horz" rtlCol="0"/>
          <a:lstStyle/>
          <a:p>
            <a:r>
              <a:rPr lang="en-US" dirty="0" err="1" smtClean="0"/>
              <a:t>Editar</a:t>
            </a:r>
            <a:r>
              <a:rPr lang="en-US" dirty="0" smtClean="0"/>
              <a:t> un </a:t>
            </a:r>
            <a:r>
              <a:rPr lang="en-US" dirty="0" err="1" smtClean="0"/>
              <a:t>proyecto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2057400"/>
            <a:ext cx="8305799" cy="1219200"/>
          </a:xfrm>
        </p:spPr>
        <p:txBody>
          <a:bodyPr vert="horz" rtlCol="0">
            <a:noAutofit/>
          </a:bodyPr>
          <a:lstStyle/>
          <a:p>
            <a:pPr marL="0" indent="0">
              <a:buNone/>
            </a:pPr>
            <a:r>
              <a:rPr lang="en-US" sz="2200" dirty="0" err="1" smtClean="0">
                <a:solidFill>
                  <a:schemeClr val="tx2">
                    <a:lumMod val="75000"/>
                  </a:schemeClr>
                </a:solidFill>
              </a:rPr>
              <a:t>Aparecer</a:t>
            </a:r>
            <a:r>
              <a:rPr lang="en-US" sz="2200" dirty="0" err="1" smtClean="0">
                <a:solidFill>
                  <a:schemeClr val="tx2">
                    <a:lumMod val="75000"/>
                  </a:schemeClr>
                </a:solidFill>
              </a:rPr>
              <a:t>á</a:t>
            </a:r>
            <a:r>
              <a:rPr lang="en-US" sz="2200" dirty="0" smtClean="0">
                <a:solidFill>
                  <a:schemeClr val="tx2">
                    <a:lumMod val="75000"/>
                  </a:schemeClr>
                </a:solidFill>
              </a:rPr>
              <a:t> la </a:t>
            </a:r>
            <a:r>
              <a:rPr lang="en-US" sz="2200" dirty="0" err="1" smtClean="0">
                <a:solidFill>
                  <a:schemeClr val="tx2">
                    <a:lumMod val="75000"/>
                  </a:schemeClr>
                </a:solidFill>
              </a:rPr>
              <a:t>siguiente</a:t>
            </a:r>
            <a:r>
              <a:rPr lang="en-US" sz="22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tx2">
                    <a:lumMod val="75000"/>
                  </a:schemeClr>
                </a:solidFill>
              </a:rPr>
              <a:t>pantalla</a:t>
            </a:r>
            <a:r>
              <a:rPr lang="en-US" sz="22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tx2">
                    <a:lumMod val="75000"/>
                  </a:schemeClr>
                </a:solidFill>
              </a:rPr>
              <a:t>para</a:t>
            </a:r>
            <a:r>
              <a:rPr lang="en-US" sz="22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tx2">
                    <a:lumMod val="75000"/>
                  </a:schemeClr>
                </a:solidFill>
              </a:rPr>
              <a:t>editar</a:t>
            </a:r>
            <a:r>
              <a:rPr lang="en-US" sz="2200" dirty="0" smtClean="0">
                <a:solidFill>
                  <a:schemeClr val="tx2">
                    <a:lumMod val="75000"/>
                  </a:schemeClr>
                </a:solidFill>
              </a:rPr>
              <a:t> el </a:t>
            </a:r>
            <a:r>
              <a:rPr lang="en-US" sz="2200" dirty="0" err="1" smtClean="0">
                <a:solidFill>
                  <a:schemeClr val="tx2">
                    <a:lumMod val="75000"/>
                  </a:schemeClr>
                </a:solidFill>
              </a:rPr>
              <a:t>proyecto</a:t>
            </a:r>
            <a:r>
              <a:rPr lang="en-US" sz="2200" dirty="0" smtClean="0">
                <a:solidFill>
                  <a:schemeClr val="tx2">
                    <a:lumMod val="75000"/>
                  </a:schemeClr>
                </a:solidFill>
              </a:rPr>
              <a:t>:</a:t>
            </a:r>
            <a:endParaRPr lang="en-US" sz="22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7" name="Imagen 19"/>
          <p:cNvPicPr/>
          <p:nvPr/>
        </p:nvPicPr>
        <p:blipFill>
          <a:blip r:embed="rId2" cstate="print"/>
          <a:srcRect l="26085" t="19165" r="27672" b="10263"/>
          <a:stretch>
            <a:fillRect/>
          </a:stretch>
        </p:blipFill>
        <p:spPr bwMode="auto">
          <a:xfrm>
            <a:off x="2057400" y="2590800"/>
            <a:ext cx="4419600" cy="413956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069710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286000"/>
            <a:ext cx="9144000" cy="4572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rtlCol="0"/>
          <a:lstStyle/>
          <a:p>
            <a:r>
              <a:rPr lang="en-US" dirty="0" err="1" smtClean="0"/>
              <a:t>Pestaña</a:t>
            </a:r>
            <a:r>
              <a:rPr lang="en-US" dirty="0" smtClean="0"/>
              <a:t> </a:t>
            </a:r>
            <a:r>
              <a:rPr lang="en-US" dirty="0" err="1" smtClean="0"/>
              <a:t>Objetivos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057400"/>
            <a:ext cx="8763000" cy="838200"/>
          </a:xfrm>
        </p:spPr>
        <p:txBody>
          <a:bodyPr vert="horz" rtlCol="0">
            <a:noAutofit/>
          </a:bodyPr>
          <a:lstStyle/>
          <a:p>
            <a:pPr marL="0" indent="0">
              <a:buNone/>
            </a:pPr>
            <a:r>
              <a:rPr lang="es-MX" sz="2200" dirty="0" smtClean="0">
                <a:solidFill>
                  <a:schemeClr val="tx2">
                    <a:lumMod val="75000"/>
                  </a:schemeClr>
                </a:solidFill>
              </a:rPr>
              <a:t>La pestaña de objetivos muestra los objetivos obligatorios y deseables del proyecto. 	</a:t>
            </a:r>
            <a:endParaRPr lang="en-US" sz="22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0" name="Picture 9" descr="Screen shot 2012-05-09 at 18.46.5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819400"/>
            <a:ext cx="5638800" cy="3371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6751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286000"/>
            <a:ext cx="9144000" cy="4572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rtlCol="0"/>
          <a:lstStyle/>
          <a:p>
            <a:r>
              <a:rPr lang="en-US" dirty="0" err="1" smtClean="0"/>
              <a:t>Agregar</a:t>
            </a:r>
            <a:r>
              <a:rPr lang="en-US" dirty="0" smtClean="0"/>
              <a:t> </a:t>
            </a:r>
            <a:r>
              <a:rPr lang="en-US" dirty="0" err="1" smtClean="0"/>
              <a:t>Objetivos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057400"/>
            <a:ext cx="8763000" cy="1676400"/>
          </a:xfrm>
        </p:spPr>
        <p:txBody>
          <a:bodyPr vert="horz" rtlCol="0">
            <a:noAutofit/>
          </a:bodyPr>
          <a:lstStyle/>
          <a:p>
            <a:r>
              <a:rPr lang="es-MX" sz="2200" dirty="0" smtClean="0">
                <a:solidFill>
                  <a:schemeClr val="tx2">
                    <a:lumMod val="75000"/>
                  </a:schemeClr>
                </a:solidFill>
              </a:rPr>
              <a:t>En </a:t>
            </a:r>
            <a:r>
              <a:rPr lang="es-MX" sz="2200" dirty="0">
                <a:solidFill>
                  <a:schemeClr val="tx2">
                    <a:lumMod val="75000"/>
                  </a:schemeClr>
                </a:solidFill>
              </a:rPr>
              <a:t>el caso que el usuario desee agregar objetivos al proyecto</a:t>
            </a:r>
            <a:r>
              <a:rPr lang="es-MX" sz="2200" dirty="0" smtClean="0">
                <a:solidFill>
                  <a:schemeClr val="tx2">
                    <a:lumMod val="75000"/>
                  </a:schemeClr>
                </a:solidFill>
              </a:rPr>
              <a:t>, debe regresar a la pestaña de Evaluaciones, editar la evaluaci</a:t>
            </a:r>
            <a:r>
              <a:rPr lang="es-MX" sz="2200" dirty="0" smtClean="0">
                <a:solidFill>
                  <a:schemeClr val="tx2">
                    <a:lumMod val="75000"/>
                  </a:schemeClr>
                </a:solidFill>
              </a:rPr>
              <a:t>ón deseada y</a:t>
            </a:r>
            <a:r>
              <a:rPr lang="es-MX" sz="22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s-MX" sz="2200" dirty="0">
                <a:solidFill>
                  <a:schemeClr val="tx2">
                    <a:lumMod val="75000"/>
                  </a:schemeClr>
                </a:solidFill>
              </a:rPr>
              <a:t>sólo debe hacer click en el </a:t>
            </a:r>
            <a:r>
              <a:rPr lang="es-MX" sz="2200" dirty="0" smtClean="0">
                <a:solidFill>
                  <a:schemeClr val="tx2">
                    <a:lumMod val="75000"/>
                  </a:schemeClr>
                </a:solidFill>
              </a:rPr>
              <a:t>botón: </a:t>
            </a:r>
            <a:r>
              <a:rPr lang="es-MX" sz="2200" dirty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es-MX" sz="2200" dirty="0" smtClean="0">
                <a:solidFill>
                  <a:schemeClr val="tx2">
                    <a:lumMod val="75000"/>
                  </a:schemeClr>
                </a:solidFill>
              </a:rPr>
              <a:t>	</a:t>
            </a:r>
            <a:endParaRPr lang="en-US" sz="22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6" name="Imagen 13"/>
          <p:cNvPicPr/>
          <p:nvPr/>
        </p:nvPicPr>
        <p:blipFill>
          <a:blip r:embed="rId2" cstate="print"/>
          <a:srcRect l="75247" t="36364" r="16917" b="58213"/>
          <a:stretch>
            <a:fillRect/>
          </a:stretch>
        </p:blipFill>
        <p:spPr bwMode="auto">
          <a:xfrm>
            <a:off x="6172200" y="2819400"/>
            <a:ext cx="1066800" cy="4038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 descr="Screen shot 2012-05-09 at 18.43.5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62400"/>
            <a:ext cx="9144000" cy="2799733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3429000" y="3429000"/>
            <a:ext cx="0" cy="609600"/>
          </a:xfrm>
          <a:prstGeom prst="straightConnector1">
            <a:avLst/>
          </a:prstGeom>
          <a:ln w="5715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33125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286000"/>
            <a:ext cx="9144000" cy="4572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33400"/>
            <a:ext cx="6781800" cy="1510569"/>
          </a:xfrm>
        </p:spPr>
        <p:txBody>
          <a:bodyPr vert="horz" rtlCol="0"/>
          <a:lstStyle/>
          <a:p>
            <a:r>
              <a:rPr lang="en-US" dirty="0" err="1" smtClean="0"/>
              <a:t>Eliminar</a:t>
            </a:r>
            <a:r>
              <a:rPr lang="en-US" dirty="0" smtClean="0"/>
              <a:t> </a:t>
            </a:r>
            <a:r>
              <a:rPr lang="en-US" dirty="0" err="1" smtClean="0"/>
              <a:t>O</a:t>
            </a:r>
            <a:r>
              <a:rPr lang="en-US" dirty="0" err="1" smtClean="0"/>
              <a:t>bjetivos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2057400"/>
            <a:ext cx="8305799" cy="1219200"/>
          </a:xfrm>
        </p:spPr>
        <p:txBody>
          <a:bodyPr vert="horz" rtlCol="0">
            <a:noAutofit/>
          </a:bodyPr>
          <a:lstStyle/>
          <a:p>
            <a:pPr marL="0" indent="0">
              <a:buNone/>
            </a:pPr>
            <a:r>
              <a:rPr lang="en-US" sz="2200" dirty="0" smtClean="0">
                <a:solidFill>
                  <a:schemeClr val="tx2">
                    <a:lumMod val="75000"/>
                  </a:schemeClr>
                </a:solidFill>
              </a:rPr>
              <a:t>Para </a:t>
            </a:r>
            <a:r>
              <a:rPr lang="en-US" sz="2200" dirty="0" err="1" smtClean="0">
                <a:solidFill>
                  <a:schemeClr val="tx2">
                    <a:lumMod val="75000"/>
                  </a:schemeClr>
                </a:solidFill>
              </a:rPr>
              <a:t>eliminar</a:t>
            </a:r>
            <a:r>
              <a:rPr lang="en-US" sz="2200" dirty="0" smtClean="0">
                <a:solidFill>
                  <a:schemeClr val="tx2">
                    <a:lumMod val="75000"/>
                  </a:schemeClr>
                </a:solidFill>
              </a:rPr>
              <a:t> un </a:t>
            </a:r>
            <a:r>
              <a:rPr lang="en-US" sz="2200" dirty="0" err="1" smtClean="0">
                <a:solidFill>
                  <a:schemeClr val="tx2">
                    <a:lumMod val="75000"/>
                  </a:schemeClr>
                </a:solidFill>
              </a:rPr>
              <a:t>objetivo</a:t>
            </a:r>
            <a:r>
              <a:rPr lang="en-US" sz="22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tx2">
                    <a:lumMod val="75000"/>
                  </a:schemeClr>
                </a:solidFill>
              </a:rPr>
              <a:t>presionar</a:t>
            </a:r>
            <a:r>
              <a:rPr lang="en-US" sz="2200" dirty="0" smtClean="0">
                <a:solidFill>
                  <a:schemeClr val="tx2">
                    <a:lumMod val="75000"/>
                  </a:schemeClr>
                </a:solidFill>
              </a:rPr>
              <a:t> el </a:t>
            </a:r>
            <a:r>
              <a:rPr lang="en-US" sz="2200" dirty="0" err="1" smtClean="0">
                <a:solidFill>
                  <a:schemeClr val="tx2">
                    <a:lumMod val="75000"/>
                  </a:schemeClr>
                </a:solidFill>
              </a:rPr>
              <a:t>siguiente</a:t>
            </a:r>
            <a:r>
              <a:rPr lang="en-US" sz="22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tx2">
                    <a:lumMod val="75000"/>
                  </a:schemeClr>
                </a:solidFill>
              </a:rPr>
              <a:t>bot</a:t>
            </a:r>
            <a:r>
              <a:rPr lang="en-US" sz="2200" dirty="0" err="1" smtClean="0">
                <a:solidFill>
                  <a:schemeClr val="tx2">
                    <a:lumMod val="75000"/>
                  </a:schemeClr>
                </a:solidFill>
              </a:rPr>
              <a:t>ón</a:t>
            </a:r>
            <a:r>
              <a:rPr lang="en-US" sz="2200" dirty="0" smtClean="0">
                <a:solidFill>
                  <a:schemeClr val="tx2">
                    <a:lumMod val="75000"/>
                  </a:schemeClr>
                </a:solidFill>
              </a:rPr>
              <a:t>:</a:t>
            </a:r>
            <a:endParaRPr lang="en-US" sz="22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9" name="Picture 8" descr="Screen shot 2012-05-09 at 18.46.53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409"/>
          <a:stretch/>
        </p:blipFill>
        <p:spPr>
          <a:xfrm>
            <a:off x="533400" y="3581400"/>
            <a:ext cx="8105892" cy="2209800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8153400" y="3657600"/>
            <a:ext cx="0" cy="1219200"/>
          </a:xfrm>
          <a:prstGeom prst="straightConnector1">
            <a:avLst/>
          </a:prstGeom>
          <a:ln w="5715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9697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¡</a:t>
            </a:r>
            <a:r>
              <a:rPr lang="en-US" i="1" dirty="0" err="1" smtClean="0"/>
              <a:t>Practica</a:t>
            </a:r>
            <a:r>
              <a:rPr lang="en-US" i="1" dirty="0" smtClean="0"/>
              <a:t>!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2590800"/>
            <a:ext cx="6714768" cy="395692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 </a:t>
            </a:r>
            <a:r>
              <a:rPr lang="en-US" dirty="0" err="1" smtClean="0"/>
              <a:t>continuaci</a:t>
            </a:r>
            <a:r>
              <a:rPr lang="en-US" dirty="0" err="1" smtClean="0"/>
              <a:t>ón</a:t>
            </a:r>
            <a:r>
              <a:rPr lang="en-US" dirty="0" smtClean="0"/>
              <a:t> el </a:t>
            </a:r>
            <a:r>
              <a:rPr lang="en-US" dirty="0" err="1" smtClean="0"/>
              <a:t>capacitador</a:t>
            </a:r>
            <a:r>
              <a:rPr lang="en-US" dirty="0" smtClean="0"/>
              <a:t> le </a:t>
            </a:r>
            <a:r>
              <a:rPr lang="en-US" dirty="0" err="1" smtClean="0"/>
              <a:t>dará</a:t>
            </a:r>
            <a:r>
              <a:rPr lang="en-US" dirty="0" smtClean="0"/>
              <a:t>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dirty="0" err="1" smtClean="0"/>
              <a:t>instrucciones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realizar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práctica</a:t>
            </a:r>
            <a:r>
              <a:rPr lang="en-US" dirty="0" smtClean="0"/>
              <a:t> en el </a:t>
            </a:r>
            <a:r>
              <a:rPr lang="en-US" dirty="0" err="1" smtClean="0"/>
              <a:t>sistema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8420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2286000"/>
            <a:ext cx="9144000" cy="4572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Screen shot 2012-05-09 at 18.51.5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44000" cy="6277233"/>
          </a:xfrm>
          <a:prstGeom prst="rect">
            <a:avLst/>
          </a:prstGeom>
        </p:spPr>
      </p:pic>
      <p:pic>
        <p:nvPicPr>
          <p:cNvPr id="4" name="Content Placeholder 3" descr="adpro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5" r="1285"/>
          <a:stretch>
            <a:fillRect/>
          </a:stretch>
        </p:blipFill>
        <p:spPr>
          <a:xfrm>
            <a:off x="44606" y="5375184"/>
            <a:ext cx="2469994" cy="1455536"/>
          </a:xfrm>
        </p:spPr>
      </p:pic>
    </p:spTree>
    <p:extLst>
      <p:ext uri="{BB962C8B-B14F-4D97-AF65-F5344CB8AC3E}">
        <p14:creationId xmlns:p14="http://schemas.microsoft.com/office/powerpoint/2010/main" val="4290315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rtlCol="0"/>
          <a:lstStyle/>
          <a:p>
            <a:r>
              <a:rPr lang="en-US" dirty="0" err="1"/>
              <a:t>Acerca</a:t>
            </a:r>
            <a:r>
              <a:rPr lang="en-US" dirty="0"/>
              <a:t> del </a:t>
            </a:r>
            <a:r>
              <a:rPr lang="en-US" dirty="0" err="1"/>
              <a:t>Sistema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6796" y="3221346"/>
            <a:ext cx="7049402" cy="3134673"/>
          </a:xfrm>
        </p:spPr>
        <p:txBody>
          <a:bodyPr vert="horz" rtlCol="0"/>
          <a:lstStyle/>
          <a:p>
            <a:pPr marL="0" indent="0">
              <a:buNone/>
            </a:pPr>
            <a:r>
              <a:rPr lang="en-US" sz="2400"/>
              <a:t>Ayuda a seleccionar los proyectos a realizar para que se lleven a cabo en la empresa y que sean exitosos gracias al correcto uso de prioridades acordes a las metas del negocio.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890" y="2239052"/>
            <a:ext cx="7670559" cy="678938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pPr algn="r"/>
            <a:r>
              <a:rPr lang="en-US" sz="2800" b="1">
                <a:solidFill>
                  <a:schemeClr val="bg2">
                    <a:lumMod val="20000"/>
                  </a:schemeClr>
                </a:solidFill>
              </a:rPr>
              <a:t>¿Para que sirve el sistema de seleccion de proyecto?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286000"/>
            <a:ext cx="9144000" cy="4572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rtlCol="0"/>
          <a:lstStyle/>
          <a:p>
            <a:r>
              <a:rPr lang="en-US" dirty="0" err="1" smtClean="0"/>
              <a:t>Men</a:t>
            </a:r>
            <a:r>
              <a:rPr lang="en-US" dirty="0" err="1" smtClean="0"/>
              <a:t>ú</a:t>
            </a:r>
            <a:r>
              <a:rPr lang="en-US" dirty="0" smtClean="0"/>
              <a:t> </a:t>
            </a:r>
            <a:r>
              <a:rPr lang="en-US" dirty="0"/>
              <a:t>Principal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514600"/>
            <a:ext cx="8305799" cy="1219200"/>
          </a:xfrm>
        </p:spPr>
        <p:txBody>
          <a:bodyPr vert="horz" rtlCol="0">
            <a:noAutofit/>
          </a:bodyPr>
          <a:lstStyle/>
          <a:p>
            <a:pPr marL="0" indent="0">
              <a:buNone/>
            </a:pPr>
            <a:r>
              <a:rPr lang="en-US" sz="2200" dirty="0" smtClean="0">
                <a:solidFill>
                  <a:schemeClr val="tx2">
                    <a:lumMod val="75000"/>
                  </a:schemeClr>
                </a:solidFill>
              </a:rPr>
              <a:t>Al </a:t>
            </a:r>
            <a:r>
              <a:rPr lang="en-US" sz="2200" dirty="0" err="1" smtClean="0">
                <a:solidFill>
                  <a:schemeClr val="tx2">
                    <a:lumMod val="75000"/>
                  </a:schemeClr>
                </a:solidFill>
              </a:rPr>
              <a:t>inicializar</a:t>
            </a:r>
            <a:r>
              <a:rPr lang="en-US" sz="2200" dirty="0" smtClean="0">
                <a:solidFill>
                  <a:schemeClr val="tx2">
                    <a:lumMod val="75000"/>
                  </a:schemeClr>
                </a:solidFill>
              </a:rPr>
              <a:t> el </a:t>
            </a:r>
            <a:r>
              <a:rPr lang="en-US" sz="2200" dirty="0" err="1" smtClean="0">
                <a:solidFill>
                  <a:schemeClr val="tx2">
                    <a:lumMod val="75000"/>
                  </a:schemeClr>
                </a:solidFill>
              </a:rPr>
              <a:t>programa</a:t>
            </a:r>
            <a:r>
              <a:rPr lang="en-US" sz="22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tx2">
                    <a:lumMod val="75000"/>
                  </a:schemeClr>
                </a:solidFill>
              </a:rPr>
              <a:t>aparecer</a:t>
            </a:r>
            <a:r>
              <a:rPr lang="en-US" sz="2200" dirty="0" err="1" smtClean="0">
                <a:solidFill>
                  <a:schemeClr val="tx2">
                    <a:lumMod val="75000"/>
                  </a:schemeClr>
                </a:solidFill>
              </a:rPr>
              <a:t>á</a:t>
            </a:r>
            <a:r>
              <a:rPr lang="en-US" sz="2200" dirty="0" smtClean="0">
                <a:solidFill>
                  <a:schemeClr val="tx2">
                    <a:lumMod val="75000"/>
                  </a:schemeClr>
                </a:solidFill>
              </a:rPr>
              <a:t> en </a:t>
            </a:r>
            <a:r>
              <a:rPr lang="en-US" sz="2200" dirty="0" err="1" smtClean="0">
                <a:solidFill>
                  <a:schemeClr val="tx2">
                    <a:lumMod val="75000"/>
                  </a:schemeClr>
                </a:solidFill>
              </a:rPr>
              <a:t>pantalla</a:t>
            </a:r>
            <a:r>
              <a:rPr lang="en-US" sz="2200" dirty="0" smtClean="0">
                <a:solidFill>
                  <a:schemeClr val="tx2">
                    <a:lumMod val="75000"/>
                  </a:schemeClr>
                </a:solidFill>
              </a:rPr>
              <a:t> el </a:t>
            </a:r>
            <a:r>
              <a:rPr lang="en-US" sz="2200" dirty="0" err="1" smtClean="0">
                <a:solidFill>
                  <a:schemeClr val="tx2">
                    <a:lumMod val="75000"/>
                  </a:schemeClr>
                </a:solidFill>
              </a:rPr>
              <a:t>menú</a:t>
            </a:r>
            <a:r>
              <a:rPr lang="en-US" sz="2200" dirty="0" smtClean="0">
                <a:solidFill>
                  <a:schemeClr val="tx2">
                    <a:lumMod val="75000"/>
                  </a:schemeClr>
                </a:solidFill>
              </a:rPr>
              <a:t> principal </a:t>
            </a:r>
            <a:r>
              <a:rPr lang="en-US" sz="2200" dirty="0" err="1" smtClean="0">
                <a:solidFill>
                  <a:schemeClr val="tx2">
                    <a:lumMod val="75000"/>
                  </a:schemeClr>
                </a:solidFill>
              </a:rPr>
              <a:t>mostrando</a:t>
            </a:r>
            <a:r>
              <a:rPr lang="en-US" sz="22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tx2">
                    <a:lumMod val="75000"/>
                  </a:schemeClr>
                </a:solidFill>
              </a:rPr>
              <a:t>las</a:t>
            </a:r>
            <a:r>
              <a:rPr lang="en-US" sz="22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tx2">
                    <a:lumMod val="75000"/>
                  </a:schemeClr>
                </a:solidFill>
              </a:rPr>
              <a:t>pestañas</a:t>
            </a:r>
            <a:r>
              <a:rPr lang="en-US" sz="22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tx2">
                    <a:lumMod val="75000"/>
                  </a:schemeClr>
                </a:solidFill>
              </a:rPr>
              <a:t>que</a:t>
            </a:r>
            <a:r>
              <a:rPr lang="en-US" sz="2200" dirty="0" smtClean="0">
                <a:solidFill>
                  <a:schemeClr val="tx2">
                    <a:lumMod val="75000"/>
                  </a:schemeClr>
                </a:solidFill>
              </a:rPr>
              <a:t> se </a:t>
            </a:r>
            <a:r>
              <a:rPr lang="en-US" sz="2200" dirty="0" err="1" smtClean="0">
                <a:solidFill>
                  <a:schemeClr val="tx2">
                    <a:lumMod val="75000"/>
                  </a:schemeClr>
                </a:solidFill>
              </a:rPr>
              <a:t>muestran</a:t>
            </a:r>
            <a:r>
              <a:rPr lang="en-US" sz="2200" dirty="0" smtClean="0">
                <a:solidFill>
                  <a:schemeClr val="tx2">
                    <a:lumMod val="75000"/>
                  </a:schemeClr>
                </a:solidFill>
              </a:rPr>
              <a:t> a </a:t>
            </a:r>
            <a:r>
              <a:rPr lang="en-US" sz="2200" dirty="0" err="1" smtClean="0">
                <a:solidFill>
                  <a:schemeClr val="tx2">
                    <a:lumMod val="75000"/>
                  </a:schemeClr>
                </a:solidFill>
              </a:rPr>
              <a:t>continuación</a:t>
            </a:r>
            <a:r>
              <a:rPr lang="en-US" sz="2200" dirty="0" smtClean="0">
                <a:solidFill>
                  <a:schemeClr val="tx2">
                    <a:lumMod val="75000"/>
                  </a:schemeClr>
                </a:solidFill>
              </a:rPr>
              <a:t>:</a:t>
            </a:r>
            <a:endParaRPr lang="en-US" sz="22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3962400"/>
            <a:ext cx="7543800" cy="103346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  <a:reflection blurRad="6350" stA="50000" endA="300" endPos="55500" dist="50800" dir="5400000" sy="-100000" algn="bl" rotWithShape="0"/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286000"/>
            <a:ext cx="9144000" cy="4572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rtlCol="0"/>
          <a:lstStyle/>
          <a:p>
            <a:r>
              <a:rPr lang="en-US" dirty="0" err="1" smtClean="0"/>
              <a:t>Pestaña</a:t>
            </a:r>
            <a:r>
              <a:rPr lang="en-US" dirty="0" smtClean="0"/>
              <a:t> de </a:t>
            </a:r>
            <a:r>
              <a:rPr lang="en-US" dirty="0" err="1" smtClean="0"/>
              <a:t>Evaluaciones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057400"/>
            <a:ext cx="8763000" cy="1676400"/>
          </a:xfrm>
        </p:spPr>
        <p:txBody>
          <a:bodyPr vert="horz" rtlCol="0">
            <a:noAutofit/>
          </a:bodyPr>
          <a:lstStyle/>
          <a:p>
            <a:pPr marL="0" indent="0">
              <a:buNone/>
            </a:pPr>
            <a:r>
              <a:rPr lang="es-MX" sz="2200" dirty="0" smtClean="0">
                <a:solidFill>
                  <a:schemeClr val="tx2">
                    <a:lumMod val="75000"/>
                  </a:schemeClr>
                </a:solidFill>
              </a:rPr>
              <a:t>Las </a:t>
            </a:r>
            <a:r>
              <a:rPr lang="es-MX" sz="2200" dirty="0">
                <a:solidFill>
                  <a:schemeClr val="tx2">
                    <a:lumMod val="75000"/>
                  </a:schemeClr>
                </a:solidFill>
              </a:rPr>
              <a:t>evaluaciones representan el contraste entre una serie de proyectos con una serie de objetivos, tanto obligatorios como deseables. </a:t>
            </a:r>
            <a:endParaRPr lang="es-MX" sz="2200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s-MX" sz="2200" dirty="0" smtClean="0">
                <a:solidFill>
                  <a:schemeClr val="tx2">
                    <a:lumMod val="75000"/>
                  </a:schemeClr>
                </a:solidFill>
              </a:rPr>
              <a:t>Al ir a la pestaña de evaluaciones, aparece la siguiente pantalla:</a:t>
            </a:r>
            <a:endParaRPr lang="en-US" sz="22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6" name="Imagen 1"/>
          <p:cNvPicPr/>
          <p:nvPr/>
        </p:nvPicPr>
        <p:blipFill>
          <a:blip r:embed="rId2" cstate="print"/>
          <a:srcRect l="7040" t="18673" r="29822" b="54002"/>
          <a:stretch>
            <a:fillRect/>
          </a:stretch>
        </p:blipFill>
        <p:spPr bwMode="auto">
          <a:xfrm>
            <a:off x="1219200" y="3962400"/>
            <a:ext cx="7010400" cy="212026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80664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286000"/>
            <a:ext cx="9144000" cy="4572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33400"/>
            <a:ext cx="6781800" cy="1510569"/>
          </a:xfrm>
        </p:spPr>
        <p:txBody>
          <a:bodyPr vert="horz" rtlCol="0"/>
          <a:lstStyle/>
          <a:p>
            <a:r>
              <a:rPr lang="en-US" dirty="0" err="1" smtClean="0"/>
              <a:t>Agregar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evaluaci</a:t>
            </a:r>
            <a:r>
              <a:rPr lang="en-US" dirty="0" err="1" smtClean="0"/>
              <a:t>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2057400"/>
            <a:ext cx="8305799" cy="1219200"/>
          </a:xfrm>
        </p:spPr>
        <p:txBody>
          <a:bodyPr vert="horz" rtlCol="0">
            <a:noAutofit/>
          </a:bodyPr>
          <a:lstStyle/>
          <a:p>
            <a:pPr marL="0" indent="0">
              <a:buNone/>
            </a:pPr>
            <a:r>
              <a:rPr lang="en-US" sz="2200" dirty="0" smtClean="0">
                <a:solidFill>
                  <a:schemeClr val="tx2">
                    <a:lumMod val="75000"/>
                  </a:schemeClr>
                </a:solidFill>
              </a:rPr>
              <a:t>Para </a:t>
            </a:r>
            <a:r>
              <a:rPr lang="en-US" sz="2200" dirty="0" err="1" smtClean="0">
                <a:solidFill>
                  <a:schemeClr val="tx2">
                    <a:lumMod val="75000"/>
                  </a:schemeClr>
                </a:solidFill>
              </a:rPr>
              <a:t>agregar</a:t>
            </a:r>
            <a:r>
              <a:rPr lang="en-US" sz="22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tx2">
                    <a:lumMod val="75000"/>
                  </a:schemeClr>
                </a:solidFill>
              </a:rPr>
              <a:t>una</a:t>
            </a:r>
            <a:r>
              <a:rPr lang="en-US" sz="22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tx2">
                    <a:lumMod val="75000"/>
                  </a:schemeClr>
                </a:solidFill>
              </a:rPr>
              <a:t>nueva</a:t>
            </a:r>
            <a:r>
              <a:rPr lang="en-US" sz="22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tx2">
                    <a:lumMod val="75000"/>
                  </a:schemeClr>
                </a:solidFill>
              </a:rPr>
              <a:t>evaluaci</a:t>
            </a:r>
            <a:r>
              <a:rPr lang="en-US" sz="2200" dirty="0" err="1" smtClean="0">
                <a:solidFill>
                  <a:schemeClr val="tx2">
                    <a:lumMod val="75000"/>
                  </a:schemeClr>
                </a:solidFill>
              </a:rPr>
              <a:t>ón</a:t>
            </a:r>
            <a:r>
              <a:rPr lang="en-US" sz="22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tx2">
                    <a:lumMod val="75000"/>
                  </a:schemeClr>
                </a:solidFill>
              </a:rPr>
              <a:t>presionar</a:t>
            </a:r>
            <a:r>
              <a:rPr lang="en-US" sz="2200" dirty="0" smtClean="0">
                <a:solidFill>
                  <a:schemeClr val="tx2">
                    <a:lumMod val="75000"/>
                  </a:schemeClr>
                </a:solidFill>
              </a:rPr>
              <a:t> el </a:t>
            </a:r>
            <a:r>
              <a:rPr lang="en-US" sz="2200" dirty="0" err="1" smtClean="0">
                <a:solidFill>
                  <a:schemeClr val="tx2">
                    <a:lumMod val="75000"/>
                  </a:schemeClr>
                </a:solidFill>
              </a:rPr>
              <a:t>siguiente</a:t>
            </a:r>
            <a:r>
              <a:rPr lang="en-US" sz="22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tx2">
                    <a:lumMod val="75000"/>
                  </a:schemeClr>
                </a:solidFill>
              </a:rPr>
              <a:t>botón</a:t>
            </a:r>
            <a:r>
              <a:rPr lang="en-US" sz="2200" dirty="0" smtClean="0">
                <a:solidFill>
                  <a:schemeClr val="tx2">
                    <a:lumMod val="75000"/>
                  </a:schemeClr>
                </a:solidFill>
              </a:rPr>
              <a:t>:</a:t>
            </a:r>
            <a:endParaRPr lang="en-US" sz="22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6" name="Imagen 1"/>
          <p:cNvPicPr/>
          <p:nvPr/>
        </p:nvPicPr>
        <p:blipFill>
          <a:blip r:embed="rId2" cstate="print"/>
          <a:srcRect l="7040" t="18673" r="29822" b="54002"/>
          <a:stretch>
            <a:fillRect/>
          </a:stretch>
        </p:blipFill>
        <p:spPr bwMode="auto">
          <a:xfrm>
            <a:off x="1219200" y="2743200"/>
            <a:ext cx="7010400" cy="212026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</p:pic>
      <p:cxnSp>
        <p:nvCxnSpPr>
          <p:cNvPr id="11" name="Straight Arrow Connector 10"/>
          <p:cNvCxnSpPr/>
          <p:nvPr/>
        </p:nvCxnSpPr>
        <p:spPr>
          <a:xfrm>
            <a:off x="304800" y="3429000"/>
            <a:ext cx="1066800" cy="0"/>
          </a:xfrm>
          <a:prstGeom prst="straightConnector1">
            <a:avLst/>
          </a:prstGeom>
          <a:ln w="5715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0664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286000"/>
            <a:ext cx="9144000" cy="4572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33400"/>
            <a:ext cx="6781800" cy="1510569"/>
          </a:xfrm>
        </p:spPr>
        <p:txBody>
          <a:bodyPr vert="horz" rtlCol="0"/>
          <a:lstStyle/>
          <a:p>
            <a:r>
              <a:rPr lang="en-US" dirty="0" err="1" smtClean="0"/>
              <a:t>Agregar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evaluaci</a:t>
            </a:r>
            <a:r>
              <a:rPr lang="en-US" dirty="0" err="1" smtClean="0"/>
              <a:t>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2057400"/>
            <a:ext cx="8305799" cy="1219200"/>
          </a:xfrm>
        </p:spPr>
        <p:txBody>
          <a:bodyPr vert="horz" rtlCol="0">
            <a:noAutofit/>
          </a:bodyPr>
          <a:lstStyle/>
          <a:p>
            <a:pPr marL="0" indent="0">
              <a:buNone/>
            </a:pPr>
            <a:r>
              <a:rPr lang="en-US" sz="2200" dirty="0" smtClean="0">
                <a:solidFill>
                  <a:schemeClr val="tx2">
                    <a:lumMod val="75000"/>
                  </a:schemeClr>
                </a:solidFill>
              </a:rPr>
              <a:t>Y </a:t>
            </a:r>
            <a:r>
              <a:rPr lang="en-US" sz="2200" dirty="0" err="1" smtClean="0">
                <a:solidFill>
                  <a:schemeClr val="tx2">
                    <a:lumMod val="75000"/>
                  </a:schemeClr>
                </a:solidFill>
              </a:rPr>
              <a:t>aparecer</a:t>
            </a:r>
            <a:r>
              <a:rPr lang="en-US" sz="2200" dirty="0" err="1" smtClean="0">
                <a:solidFill>
                  <a:schemeClr val="tx2">
                    <a:lumMod val="75000"/>
                  </a:schemeClr>
                </a:solidFill>
              </a:rPr>
              <a:t>á</a:t>
            </a:r>
            <a:r>
              <a:rPr lang="en-US" sz="22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tx2">
                    <a:lumMod val="75000"/>
                  </a:schemeClr>
                </a:solidFill>
              </a:rPr>
              <a:t>una</a:t>
            </a:r>
            <a:r>
              <a:rPr lang="en-US" sz="22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tx2">
                    <a:lumMod val="75000"/>
                  </a:schemeClr>
                </a:solidFill>
              </a:rPr>
              <a:t>pantalla</a:t>
            </a:r>
            <a:r>
              <a:rPr lang="en-US" sz="22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tx2">
                    <a:lumMod val="75000"/>
                  </a:schemeClr>
                </a:solidFill>
              </a:rPr>
              <a:t>como</a:t>
            </a:r>
            <a:r>
              <a:rPr lang="en-US" sz="2200" dirty="0" smtClean="0">
                <a:solidFill>
                  <a:schemeClr val="tx2">
                    <a:lumMod val="75000"/>
                  </a:schemeClr>
                </a:solidFill>
              </a:rPr>
              <a:t> la </a:t>
            </a:r>
            <a:r>
              <a:rPr lang="en-US" sz="2200" dirty="0" err="1" smtClean="0">
                <a:solidFill>
                  <a:schemeClr val="tx2">
                    <a:lumMod val="75000"/>
                  </a:schemeClr>
                </a:solidFill>
              </a:rPr>
              <a:t>siguiente</a:t>
            </a:r>
            <a:r>
              <a:rPr lang="en-US" sz="2200" dirty="0" smtClean="0">
                <a:solidFill>
                  <a:schemeClr val="tx2">
                    <a:lumMod val="75000"/>
                  </a:schemeClr>
                </a:solidFill>
              </a:rPr>
              <a:t>:</a:t>
            </a:r>
            <a:endParaRPr lang="en-US" sz="22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4" name="Picture 3" descr="Screen shot 2012-05-09 at 18.19.2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743200"/>
            <a:ext cx="7315200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738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286000"/>
            <a:ext cx="9144000" cy="4572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33400"/>
            <a:ext cx="6781800" cy="1510569"/>
          </a:xfrm>
        </p:spPr>
        <p:txBody>
          <a:bodyPr vert="horz" rtlCol="0"/>
          <a:lstStyle/>
          <a:p>
            <a:r>
              <a:rPr lang="en-US" dirty="0" err="1" smtClean="0"/>
              <a:t>Eliminar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evaluaci</a:t>
            </a:r>
            <a:r>
              <a:rPr lang="en-US" dirty="0" err="1" smtClean="0"/>
              <a:t>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2057400"/>
            <a:ext cx="8305799" cy="1219200"/>
          </a:xfrm>
        </p:spPr>
        <p:txBody>
          <a:bodyPr vert="horz" rtlCol="0">
            <a:noAutofit/>
          </a:bodyPr>
          <a:lstStyle/>
          <a:p>
            <a:pPr marL="0" indent="0">
              <a:buNone/>
            </a:pPr>
            <a:r>
              <a:rPr lang="en-US" sz="2200" dirty="0" smtClean="0">
                <a:solidFill>
                  <a:schemeClr val="tx2">
                    <a:lumMod val="75000"/>
                  </a:schemeClr>
                </a:solidFill>
              </a:rPr>
              <a:t>Para </a:t>
            </a:r>
            <a:r>
              <a:rPr lang="en-US" sz="2200" dirty="0" err="1" smtClean="0">
                <a:solidFill>
                  <a:schemeClr val="tx2">
                    <a:lumMod val="75000"/>
                  </a:schemeClr>
                </a:solidFill>
              </a:rPr>
              <a:t>eliminar</a:t>
            </a:r>
            <a:r>
              <a:rPr lang="en-US" sz="22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tx2">
                    <a:lumMod val="75000"/>
                  </a:schemeClr>
                </a:solidFill>
              </a:rPr>
              <a:t>una</a:t>
            </a:r>
            <a:r>
              <a:rPr lang="en-US" sz="22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tx2">
                    <a:lumMod val="75000"/>
                  </a:schemeClr>
                </a:solidFill>
              </a:rPr>
              <a:t>nueva</a:t>
            </a:r>
            <a:r>
              <a:rPr lang="en-US" sz="22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tx2">
                    <a:lumMod val="75000"/>
                  </a:schemeClr>
                </a:solidFill>
              </a:rPr>
              <a:t>evaluaci</a:t>
            </a:r>
            <a:r>
              <a:rPr lang="en-US" sz="2200" dirty="0" err="1" smtClean="0">
                <a:solidFill>
                  <a:schemeClr val="tx2">
                    <a:lumMod val="75000"/>
                  </a:schemeClr>
                </a:solidFill>
              </a:rPr>
              <a:t>ón</a:t>
            </a:r>
            <a:r>
              <a:rPr lang="en-US" sz="22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tx2">
                    <a:lumMod val="75000"/>
                  </a:schemeClr>
                </a:solidFill>
              </a:rPr>
              <a:t>presionar</a:t>
            </a:r>
            <a:r>
              <a:rPr lang="en-US" sz="2200" dirty="0" smtClean="0">
                <a:solidFill>
                  <a:schemeClr val="tx2">
                    <a:lumMod val="75000"/>
                  </a:schemeClr>
                </a:solidFill>
              </a:rPr>
              <a:t> el </a:t>
            </a:r>
            <a:r>
              <a:rPr lang="en-US" sz="2200" dirty="0" err="1" smtClean="0">
                <a:solidFill>
                  <a:schemeClr val="tx2">
                    <a:lumMod val="75000"/>
                  </a:schemeClr>
                </a:solidFill>
              </a:rPr>
              <a:t>siguiente</a:t>
            </a:r>
            <a:r>
              <a:rPr lang="en-US" sz="22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tx2">
                    <a:lumMod val="75000"/>
                  </a:schemeClr>
                </a:solidFill>
              </a:rPr>
              <a:t>botón</a:t>
            </a:r>
            <a:r>
              <a:rPr lang="en-US" sz="2200" dirty="0" smtClean="0">
                <a:solidFill>
                  <a:schemeClr val="tx2">
                    <a:lumMod val="75000"/>
                  </a:schemeClr>
                </a:solidFill>
              </a:rPr>
              <a:t>:</a:t>
            </a:r>
            <a:endParaRPr lang="en-US" sz="22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6" name="Imagen 1"/>
          <p:cNvPicPr/>
          <p:nvPr/>
        </p:nvPicPr>
        <p:blipFill>
          <a:blip r:embed="rId2" cstate="print"/>
          <a:srcRect l="7040" t="18673" r="29822" b="54002"/>
          <a:stretch>
            <a:fillRect/>
          </a:stretch>
        </p:blipFill>
        <p:spPr bwMode="auto">
          <a:xfrm>
            <a:off x="1219200" y="2743200"/>
            <a:ext cx="7010400" cy="212026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</p:pic>
      <p:cxnSp>
        <p:nvCxnSpPr>
          <p:cNvPr id="11" name="Straight Arrow Connector 10"/>
          <p:cNvCxnSpPr/>
          <p:nvPr/>
        </p:nvCxnSpPr>
        <p:spPr>
          <a:xfrm>
            <a:off x="6934200" y="3276600"/>
            <a:ext cx="0" cy="1219200"/>
          </a:xfrm>
          <a:prstGeom prst="straightConnector1">
            <a:avLst/>
          </a:prstGeom>
          <a:ln w="5715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8369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286000"/>
            <a:ext cx="9144000" cy="4572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33400"/>
            <a:ext cx="6781800" cy="1510569"/>
          </a:xfrm>
        </p:spPr>
        <p:txBody>
          <a:bodyPr vert="horz" rtlCol="0"/>
          <a:lstStyle/>
          <a:p>
            <a:r>
              <a:rPr lang="en-US" dirty="0" err="1" smtClean="0"/>
              <a:t>Editar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evaluaci</a:t>
            </a:r>
            <a:r>
              <a:rPr lang="en-US" dirty="0" err="1" smtClean="0"/>
              <a:t>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2057400"/>
            <a:ext cx="8305799" cy="1219200"/>
          </a:xfrm>
        </p:spPr>
        <p:txBody>
          <a:bodyPr vert="horz" rtlCol="0">
            <a:noAutofit/>
          </a:bodyPr>
          <a:lstStyle/>
          <a:p>
            <a:pPr marL="0" indent="0">
              <a:buNone/>
            </a:pPr>
            <a:r>
              <a:rPr lang="en-US" sz="2200" dirty="0" smtClean="0">
                <a:solidFill>
                  <a:schemeClr val="tx2">
                    <a:lumMod val="75000"/>
                  </a:schemeClr>
                </a:solidFill>
              </a:rPr>
              <a:t>Para </a:t>
            </a:r>
            <a:r>
              <a:rPr lang="en-US" sz="2200" dirty="0" err="1" smtClean="0">
                <a:solidFill>
                  <a:schemeClr val="tx2">
                    <a:lumMod val="75000"/>
                  </a:schemeClr>
                </a:solidFill>
              </a:rPr>
              <a:t>editar</a:t>
            </a:r>
            <a:r>
              <a:rPr lang="en-US" sz="22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tx2">
                    <a:lumMod val="75000"/>
                  </a:schemeClr>
                </a:solidFill>
              </a:rPr>
              <a:t>una</a:t>
            </a:r>
            <a:r>
              <a:rPr lang="en-US" sz="22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tx2">
                    <a:lumMod val="75000"/>
                  </a:schemeClr>
                </a:solidFill>
              </a:rPr>
              <a:t>nueva</a:t>
            </a:r>
            <a:r>
              <a:rPr lang="en-US" sz="22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tx2">
                    <a:lumMod val="75000"/>
                  </a:schemeClr>
                </a:solidFill>
              </a:rPr>
              <a:t>evaluaci</a:t>
            </a:r>
            <a:r>
              <a:rPr lang="en-US" sz="2200" dirty="0" err="1" smtClean="0">
                <a:solidFill>
                  <a:schemeClr val="tx2">
                    <a:lumMod val="75000"/>
                  </a:schemeClr>
                </a:solidFill>
              </a:rPr>
              <a:t>ón</a:t>
            </a:r>
            <a:r>
              <a:rPr lang="en-US" sz="22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tx2">
                    <a:lumMod val="75000"/>
                  </a:schemeClr>
                </a:solidFill>
              </a:rPr>
              <a:t>presionar</a:t>
            </a:r>
            <a:r>
              <a:rPr lang="en-US" sz="2200" dirty="0" smtClean="0">
                <a:solidFill>
                  <a:schemeClr val="tx2">
                    <a:lumMod val="75000"/>
                  </a:schemeClr>
                </a:solidFill>
              </a:rPr>
              <a:t> el </a:t>
            </a:r>
            <a:r>
              <a:rPr lang="en-US" sz="2200" dirty="0" err="1" smtClean="0">
                <a:solidFill>
                  <a:schemeClr val="tx2">
                    <a:lumMod val="75000"/>
                  </a:schemeClr>
                </a:solidFill>
              </a:rPr>
              <a:t>siguiente</a:t>
            </a:r>
            <a:r>
              <a:rPr lang="en-US" sz="22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tx2">
                    <a:lumMod val="75000"/>
                  </a:schemeClr>
                </a:solidFill>
              </a:rPr>
              <a:t>botón</a:t>
            </a:r>
            <a:r>
              <a:rPr lang="en-US" sz="2200" dirty="0" smtClean="0">
                <a:solidFill>
                  <a:schemeClr val="tx2">
                    <a:lumMod val="75000"/>
                  </a:schemeClr>
                </a:solidFill>
              </a:rPr>
              <a:t>:</a:t>
            </a:r>
            <a:endParaRPr lang="en-US" sz="22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6" name="Imagen 1"/>
          <p:cNvPicPr/>
          <p:nvPr/>
        </p:nvPicPr>
        <p:blipFill>
          <a:blip r:embed="rId2" cstate="print"/>
          <a:srcRect l="7040" t="18673" r="29822" b="54002"/>
          <a:stretch>
            <a:fillRect/>
          </a:stretch>
        </p:blipFill>
        <p:spPr bwMode="auto">
          <a:xfrm>
            <a:off x="1219200" y="2743200"/>
            <a:ext cx="7010400" cy="212026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</p:pic>
      <p:cxnSp>
        <p:nvCxnSpPr>
          <p:cNvPr id="11" name="Straight Arrow Connector 10"/>
          <p:cNvCxnSpPr/>
          <p:nvPr/>
        </p:nvCxnSpPr>
        <p:spPr>
          <a:xfrm>
            <a:off x="7239000" y="3276600"/>
            <a:ext cx="0" cy="1219200"/>
          </a:xfrm>
          <a:prstGeom prst="straightConnector1">
            <a:avLst/>
          </a:prstGeom>
          <a:ln w="5715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/>
          <p:cNvSpPr txBox="1">
            <a:spLocks/>
          </p:cNvSpPr>
          <p:nvPr/>
        </p:nvSpPr>
        <p:spPr>
          <a:xfrm>
            <a:off x="304800" y="5334000"/>
            <a:ext cx="8305799" cy="1219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lvl="0" indent="-342900" algn="l" rtl="0">
              <a:spcBef>
                <a:spcPct val="20000"/>
              </a:spcBef>
              <a:buFont typeface="Arial"/>
              <a:buChar char="•"/>
              <a:defRPr lang="en-US" sz="3200">
                <a:solidFill>
                  <a:schemeClr val="tx1"/>
                </a:solidFill>
                <a:latin typeface="+mn-lt"/>
              </a:defRPr>
            </a:lvl1pPr>
            <a:lvl2pPr marL="742950" lvl="1" indent="-285750" algn="l" rtl="0">
              <a:spcBef>
                <a:spcPct val="20000"/>
              </a:spcBef>
              <a:buFont typeface="Arial"/>
              <a:buChar char="–"/>
              <a:defRPr lang="en-US" sz="2800">
                <a:solidFill>
                  <a:schemeClr val="tx1"/>
                </a:solidFill>
                <a:latin typeface="+mn-lt"/>
              </a:defRPr>
            </a:lvl2pPr>
            <a:lvl3pPr marL="1143000" lvl="2" indent="-228600" algn="l" rtl="0">
              <a:spcBef>
                <a:spcPct val="20000"/>
              </a:spcBef>
              <a:buFont typeface="Arial"/>
              <a:buChar char="•"/>
              <a:defRPr lang="en-US" sz="2400">
                <a:solidFill>
                  <a:schemeClr val="tx1"/>
                </a:solidFill>
                <a:latin typeface="+mn-lt"/>
              </a:defRPr>
            </a:lvl3pPr>
            <a:lvl4pPr marL="1600200" lvl="3" indent="-228600" algn="l" rtl="0">
              <a:spcBef>
                <a:spcPct val="20000"/>
              </a:spcBef>
              <a:buFont typeface="Arial"/>
              <a:buChar char="–"/>
              <a:defRPr lang="en-US" sz="2000">
                <a:solidFill>
                  <a:schemeClr val="tx1"/>
                </a:solidFill>
                <a:latin typeface="+mn-lt"/>
              </a:defRPr>
            </a:lvl4pPr>
            <a:lvl5pPr marL="2057400" lvl="4" indent="-228600" algn="l" rtl="0">
              <a:spcBef>
                <a:spcPct val="20000"/>
              </a:spcBef>
              <a:buFont typeface="Arial"/>
              <a:buChar char="»"/>
              <a:defRPr lang="en-US" sz="2000">
                <a:solidFill>
                  <a:schemeClr val="tx1"/>
                </a:solidFill>
                <a:latin typeface="+mn-lt"/>
              </a:defRPr>
            </a:lvl5pPr>
            <a:lvl6pPr marL="2514600" lvl="5" indent="-228600" algn="l" rtl="0">
              <a:spcBef>
                <a:spcPct val="20000"/>
              </a:spcBef>
              <a:buFont typeface="Arial"/>
              <a:buChar char="•"/>
              <a:defRPr lang="en-US" sz="2000">
                <a:solidFill>
                  <a:schemeClr val="tx1"/>
                </a:solidFill>
                <a:latin typeface="+mn-lt"/>
              </a:defRPr>
            </a:lvl6pPr>
            <a:lvl7pPr marL="2971800" lvl="6" indent="-228600" algn="l" rtl="0">
              <a:spcBef>
                <a:spcPct val="20000"/>
              </a:spcBef>
              <a:buFont typeface="Arial"/>
              <a:buChar char="•"/>
              <a:defRPr lang="en-US" sz="2000">
                <a:solidFill>
                  <a:schemeClr val="tx1"/>
                </a:solidFill>
                <a:latin typeface="+mn-lt"/>
              </a:defRPr>
            </a:lvl7pPr>
            <a:lvl8pPr marL="3429000" lvl="7" indent="-228600" algn="l" rtl="0">
              <a:spcBef>
                <a:spcPct val="20000"/>
              </a:spcBef>
              <a:buFont typeface="Arial"/>
              <a:buChar char="•"/>
              <a:defRPr lang="en-US" sz="2000">
                <a:solidFill>
                  <a:schemeClr val="tx1"/>
                </a:solidFill>
                <a:latin typeface="+mn-lt"/>
              </a:defRPr>
            </a:lvl8pPr>
            <a:lvl9pPr marL="3886200" lvl="8" indent="-228600" algn="l" rtl="0">
              <a:spcBef>
                <a:spcPct val="20000"/>
              </a:spcBef>
              <a:buFont typeface="Arial"/>
              <a:buChar char="•"/>
              <a:defRPr lang="en-US"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200" dirty="0" err="1" smtClean="0">
                <a:solidFill>
                  <a:schemeClr val="tx2">
                    <a:lumMod val="75000"/>
                  </a:schemeClr>
                </a:solidFill>
              </a:rPr>
              <a:t>Hacer</a:t>
            </a:r>
            <a:r>
              <a:rPr lang="en-US" sz="2200" dirty="0" smtClean="0">
                <a:solidFill>
                  <a:schemeClr val="tx2">
                    <a:lumMod val="75000"/>
                  </a:schemeClr>
                </a:solidFill>
              </a:rPr>
              <a:t> lick en el </a:t>
            </a:r>
            <a:r>
              <a:rPr lang="en-US" sz="2200" dirty="0" err="1" smtClean="0">
                <a:solidFill>
                  <a:schemeClr val="tx2">
                    <a:lumMod val="75000"/>
                  </a:schemeClr>
                </a:solidFill>
              </a:rPr>
              <a:t>nombre</a:t>
            </a:r>
            <a:r>
              <a:rPr lang="en-US" sz="2200" dirty="0" smtClean="0">
                <a:solidFill>
                  <a:schemeClr val="tx2">
                    <a:lumMod val="75000"/>
                  </a:schemeClr>
                </a:solidFill>
              </a:rPr>
              <a:t> del </a:t>
            </a:r>
            <a:r>
              <a:rPr lang="en-US" sz="2200" dirty="0" err="1" smtClean="0">
                <a:solidFill>
                  <a:schemeClr val="tx2">
                    <a:lumMod val="75000"/>
                  </a:schemeClr>
                </a:solidFill>
              </a:rPr>
              <a:t>proyecto</a:t>
            </a:r>
            <a:r>
              <a:rPr lang="en-US" sz="22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tx2">
                    <a:lumMod val="75000"/>
                  </a:schemeClr>
                </a:solidFill>
              </a:rPr>
              <a:t>tiene</a:t>
            </a:r>
            <a:r>
              <a:rPr lang="en-US" sz="2200" dirty="0" smtClean="0">
                <a:solidFill>
                  <a:schemeClr val="tx2">
                    <a:lumMod val="75000"/>
                  </a:schemeClr>
                </a:solidFill>
              </a:rPr>
              <a:t> el </a:t>
            </a:r>
            <a:r>
              <a:rPr lang="en-US" sz="2200" dirty="0" err="1" smtClean="0">
                <a:solidFill>
                  <a:schemeClr val="tx2">
                    <a:lumMod val="75000"/>
                  </a:schemeClr>
                </a:solidFill>
              </a:rPr>
              <a:t>mismo</a:t>
            </a:r>
            <a:r>
              <a:rPr lang="en-US" sz="22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tx2">
                    <a:lumMod val="75000"/>
                  </a:schemeClr>
                </a:solidFill>
              </a:rPr>
              <a:t>efecto</a:t>
            </a:r>
            <a:r>
              <a:rPr lang="en-US" sz="22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tx2">
                    <a:lumMod val="75000"/>
                  </a:schemeClr>
                </a:solidFill>
              </a:rPr>
              <a:t>que</a:t>
            </a:r>
            <a:r>
              <a:rPr lang="en-US" sz="22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tx2">
                    <a:lumMod val="75000"/>
                  </a:schemeClr>
                </a:solidFill>
              </a:rPr>
              <a:t>presionar</a:t>
            </a:r>
            <a:r>
              <a:rPr lang="en-US" sz="22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tx2">
                    <a:lumMod val="75000"/>
                  </a:schemeClr>
                </a:solidFill>
              </a:rPr>
              <a:t>editar</a:t>
            </a:r>
            <a:endParaRPr lang="en-US" sz="22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8369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286000"/>
            <a:ext cx="9144000" cy="4572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rtlCol="0"/>
          <a:lstStyle/>
          <a:p>
            <a:r>
              <a:rPr lang="en-US" dirty="0" err="1" smtClean="0"/>
              <a:t>Pestaña</a:t>
            </a:r>
            <a:r>
              <a:rPr lang="en-US" dirty="0" smtClean="0"/>
              <a:t> de </a:t>
            </a:r>
            <a:r>
              <a:rPr lang="en-US" dirty="0" err="1" smtClean="0"/>
              <a:t>Proyectos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057400"/>
            <a:ext cx="8763000" cy="1676400"/>
          </a:xfrm>
        </p:spPr>
        <p:txBody>
          <a:bodyPr vert="horz" rtlCol="0">
            <a:noAutofit/>
          </a:bodyPr>
          <a:lstStyle/>
          <a:p>
            <a:pPr marL="0" indent="0">
              <a:buNone/>
            </a:pPr>
            <a:r>
              <a:rPr lang="es-MX" sz="2200" dirty="0" smtClean="0">
                <a:solidFill>
                  <a:schemeClr val="tx2">
                    <a:lumMod val="75000"/>
                  </a:schemeClr>
                </a:solidFill>
              </a:rPr>
              <a:t>Esta pestaña muestra </a:t>
            </a:r>
            <a:r>
              <a:rPr lang="es-MX" sz="2200" dirty="0">
                <a:solidFill>
                  <a:schemeClr val="tx2">
                    <a:lumMod val="75000"/>
                  </a:schemeClr>
                </a:solidFill>
              </a:rPr>
              <a:t>una lista de todos los proyectos disponibles junto con su </a:t>
            </a:r>
            <a:r>
              <a:rPr lang="es-MX" sz="2200" dirty="0" smtClean="0">
                <a:solidFill>
                  <a:schemeClr val="tx2">
                    <a:lumMod val="75000"/>
                  </a:schemeClr>
                </a:solidFill>
              </a:rPr>
              <a:t>descripción</a:t>
            </a:r>
            <a:r>
              <a:rPr lang="en-US" sz="2200" dirty="0" smtClean="0">
                <a:solidFill>
                  <a:schemeClr val="tx2">
                    <a:lumMod val="75000"/>
                  </a:schemeClr>
                </a:solidFill>
              </a:rPr>
              <a:t>. Al </a:t>
            </a:r>
            <a:r>
              <a:rPr lang="en-US" sz="2200" dirty="0" err="1" smtClean="0">
                <a:solidFill>
                  <a:schemeClr val="tx2">
                    <a:lumMod val="75000"/>
                  </a:schemeClr>
                </a:solidFill>
              </a:rPr>
              <a:t>presionar</a:t>
            </a:r>
            <a:r>
              <a:rPr lang="en-US" sz="22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tx2">
                    <a:lumMod val="75000"/>
                  </a:schemeClr>
                </a:solidFill>
              </a:rPr>
              <a:t>esta</a:t>
            </a:r>
            <a:r>
              <a:rPr lang="en-US" sz="22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tx2">
                    <a:lumMod val="75000"/>
                  </a:schemeClr>
                </a:solidFill>
              </a:rPr>
              <a:t>pestaña</a:t>
            </a:r>
            <a:r>
              <a:rPr lang="en-US" sz="22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tx2">
                    <a:lumMod val="75000"/>
                  </a:schemeClr>
                </a:solidFill>
              </a:rPr>
              <a:t>aparece</a:t>
            </a:r>
            <a:r>
              <a:rPr lang="en-US" sz="2200" dirty="0" smtClean="0">
                <a:solidFill>
                  <a:schemeClr val="tx2">
                    <a:lumMod val="75000"/>
                  </a:schemeClr>
                </a:solidFill>
              </a:rPr>
              <a:t> en </a:t>
            </a:r>
            <a:r>
              <a:rPr lang="en-US" sz="2200" dirty="0" err="1" smtClean="0">
                <a:solidFill>
                  <a:schemeClr val="tx2">
                    <a:lumMod val="75000"/>
                  </a:schemeClr>
                </a:solidFill>
              </a:rPr>
              <a:t>pantalla</a:t>
            </a:r>
            <a:r>
              <a:rPr lang="en-US" sz="2200" dirty="0" smtClean="0">
                <a:solidFill>
                  <a:schemeClr val="tx2">
                    <a:lumMod val="75000"/>
                  </a:schemeClr>
                </a:solidFill>
              </a:rPr>
              <a:t> la </a:t>
            </a:r>
            <a:r>
              <a:rPr lang="en-US" sz="2200" dirty="0" err="1" smtClean="0">
                <a:solidFill>
                  <a:schemeClr val="tx2">
                    <a:lumMod val="75000"/>
                  </a:schemeClr>
                </a:solidFill>
              </a:rPr>
              <a:t>siguiente</a:t>
            </a:r>
            <a:r>
              <a:rPr lang="en-US" sz="22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tx2">
                    <a:lumMod val="75000"/>
                  </a:schemeClr>
                </a:solidFill>
              </a:rPr>
              <a:t>imagen</a:t>
            </a:r>
            <a:r>
              <a:rPr lang="en-US" sz="2200" dirty="0" smtClean="0">
                <a:solidFill>
                  <a:schemeClr val="tx2">
                    <a:lumMod val="75000"/>
                  </a:schemeClr>
                </a:solidFill>
              </a:rPr>
              <a:t>:</a:t>
            </a:r>
            <a:endParaRPr lang="en-US" sz="22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7" name="Imagen 22"/>
          <p:cNvPicPr/>
          <p:nvPr/>
        </p:nvPicPr>
        <p:blipFill>
          <a:blip r:embed="rId2" cstate="print"/>
          <a:srcRect l="8106" t="19656" b="47666"/>
          <a:stretch>
            <a:fillRect/>
          </a:stretch>
        </p:blipFill>
        <p:spPr bwMode="auto">
          <a:xfrm>
            <a:off x="304800" y="3581400"/>
            <a:ext cx="8153400" cy="23558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5077925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Converge">
  <a:themeElements>
    <a:clrScheme name="Converge">
      <a:dk1>
        <a:srgbClr val="000000"/>
      </a:dk1>
      <a:lt1>
        <a:srgbClr val="FFFFFF"/>
      </a:lt1>
      <a:dk2>
        <a:srgbClr val="1781B8"/>
      </a:dk2>
      <a:lt2>
        <a:srgbClr val="C2E6FF"/>
      </a:lt2>
      <a:accent1>
        <a:srgbClr val="546470"/>
      </a:accent1>
      <a:accent2>
        <a:srgbClr val="86A6AA"/>
      </a:accent2>
      <a:accent3>
        <a:srgbClr val="4EA8B3"/>
      </a:accent3>
      <a:accent4>
        <a:srgbClr val="B3954E"/>
      </a:accent4>
      <a:accent5>
        <a:srgbClr val="BDD63A"/>
      </a:accent5>
      <a:accent6>
        <a:srgbClr val="01B1D8"/>
      </a:accent6>
      <a:hlink>
        <a:srgbClr val="0000FF"/>
      </a:hlink>
      <a:folHlink>
        <a:srgbClr val="800080"/>
      </a:folHlink>
    </a:clrScheme>
    <a:fontScheme name="Converge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Converg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00000"/>
                <a:tint val="100000"/>
                <a:satMod val="130000"/>
              </a:schemeClr>
            </a:gs>
            <a:gs pos="100000">
              <a:schemeClr val="phClr">
                <a:shade val="100000"/>
                <a:tint val="50000"/>
                <a:satMod val="350000"/>
              </a:schemeClr>
            </a:gs>
          </a:gsLst>
          <a:lin ang="16200000" scaled="0"/>
        </a:gradFill>
      </a:fillStyleLst>
      <a:lnStyleLst>
        <a:ln w="9525" cap="flat">
          <a:solidFill>
            <a:schemeClr val="phClr">
              <a:shade val="95000"/>
              <a:satMod val="104999"/>
            </a:schemeClr>
          </a:solidFill>
          <a:prstDash val="solid"/>
        </a:ln>
        <a:ln w="25400" cap="flat">
          <a:solidFill>
            <a:schemeClr val="phClr"/>
          </a:solidFill>
          <a:prstDash val="solid"/>
        </a:ln>
        <a:ln w="38100" cap="flat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blipFill dpi="0" rotWithShape="1">
          <a:blip xmlns:r="http://schemas.openxmlformats.org/officeDocument/2006/relationships" r:embed="rId1">
            <a:duotone>
              <a:schemeClr val="phClr">
                <a:alpha val="100000"/>
                <a:shade val="65000"/>
                <a:tint val="100000"/>
                <a:hueMod val="100000"/>
                <a:hueOff val="0"/>
                <a:satMod val="100000"/>
                <a:satOff val="0"/>
                <a:lumMod val="100000"/>
                <a:lumOff val="0"/>
              </a:schemeClr>
              <a:schemeClr val="phClr">
                <a:alpha val="100000"/>
                <a:shade val="100000"/>
                <a:tint val="65000"/>
                <a:hueMod val="100000"/>
                <a:hueOff val="0"/>
                <a:satMod val="100000"/>
                <a:satOff val="0"/>
                <a:lumMod val="100000"/>
                <a:lumOff val="0"/>
              </a:schemeClr>
            </a:duotone>
          </a:blip>
          <a:tile tx="0" ty="0" sx="100000" sy="100000" algn="tl"/>
        </a:blipFill>
        <a:blipFill dpi="0" rotWithShape="1">
          <a:blip xmlns:r="http://schemas.openxmlformats.org/officeDocument/2006/relationships" r:embed="rId2">
            <a:duotone>
              <a:schemeClr val="phClr">
                <a:alpha val="100000"/>
                <a:shade val="60000"/>
                <a:tint val="100000"/>
                <a:hueMod val="100000"/>
                <a:hueOff val="0"/>
                <a:satMod val="100000"/>
                <a:satOff val="0"/>
                <a:lumMod val="100000"/>
                <a:lumOff val="0"/>
              </a:schemeClr>
              <a:schemeClr val="phClr">
                <a:alpha val="100000"/>
                <a:shade val="100000"/>
                <a:tint val="80000"/>
                <a:hueMod val="100000"/>
                <a:hueOff val="0"/>
                <a:satMod val="100000"/>
                <a:satOff val="0"/>
                <a:lumMod val="100000"/>
                <a:lumOff val="0"/>
              </a:schemeClr>
            </a:duotone>
          </a:blip>
          <a:tile tx="0" ty="0" sx="100000" sy="100000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verge">
  <a:themeElements>
    <a:clrScheme name="Converge">
      <a:dk1>
        <a:srgbClr val="000000"/>
      </a:dk1>
      <a:lt1>
        <a:srgbClr val="FFFFFF"/>
      </a:lt1>
      <a:dk2>
        <a:srgbClr val="1781B8"/>
      </a:dk2>
      <a:lt2>
        <a:srgbClr val="C2E6FF"/>
      </a:lt2>
      <a:accent1>
        <a:srgbClr val="546470"/>
      </a:accent1>
      <a:accent2>
        <a:srgbClr val="86A6AA"/>
      </a:accent2>
      <a:accent3>
        <a:srgbClr val="4EA8B3"/>
      </a:accent3>
      <a:accent4>
        <a:srgbClr val="B3954E"/>
      </a:accent4>
      <a:accent5>
        <a:srgbClr val="BDD63A"/>
      </a:accent5>
      <a:accent6>
        <a:srgbClr val="01B1D8"/>
      </a:accent6>
      <a:hlink>
        <a:srgbClr val="0000FF"/>
      </a:hlink>
      <a:folHlink>
        <a:srgbClr val="800080"/>
      </a:folHlink>
    </a:clrScheme>
    <a:fontScheme name="Converge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Converg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00000"/>
                <a:tint val="100000"/>
                <a:satMod val="130000"/>
              </a:schemeClr>
            </a:gs>
            <a:gs pos="100000">
              <a:schemeClr val="phClr">
                <a:shade val="100000"/>
                <a:tint val="50000"/>
                <a:satMod val="350000"/>
              </a:schemeClr>
            </a:gs>
          </a:gsLst>
          <a:lin ang="16200000" scaled="0"/>
        </a:gradFill>
      </a:fillStyleLst>
      <a:lnStyleLst>
        <a:ln w="9525" cap="flat">
          <a:solidFill>
            <a:schemeClr val="phClr">
              <a:shade val="95000"/>
              <a:satMod val="104999"/>
            </a:schemeClr>
          </a:solidFill>
          <a:prstDash val="solid"/>
        </a:ln>
        <a:ln w="25400" cap="flat">
          <a:solidFill>
            <a:schemeClr val="phClr"/>
          </a:solidFill>
          <a:prstDash val="solid"/>
        </a:ln>
        <a:ln w="38100" cap="flat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blipFill dpi="0" rotWithShape="1">
          <a:blip xmlns:r="http://schemas.openxmlformats.org/officeDocument/2006/relationships" r:embed="rId1">
            <a:duotone>
              <a:schemeClr val="phClr">
                <a:alpha val="100000"/>
                <a:shade val="65000"/>
                <a:tint val="100000"/>
                <a:hueMod val="100000"/>
                <a:hueOff val="0"/>
                <a:satMod val="100000"/>
                <a:satOff val="0"/>
                <a:lumMod val="100000"/>
                <a:lumOff val="0"/>
              </a:schemeClr>
              <a:schemeClr val="phClr">
                <a:alpha val="100000"/>
                <a:shade val="100000"/>
                <a:tint val="65000"/>
                <a:hueMod val="100000"/>
                <a:hueOff val="0"/>
                <a:satMod val="100000"/>
                <a:satOff val="0"/>
                <a:lumMod val="100000"/>
                <a:lumOff val="0"/>
              </a:schemeClr>
            </a:duotone>
          </a:blip>
          <a:tile tx="0" ty="0" sx="100000" sy="100000" algn="tl"/>
        </a:blipFill>
        <a:blipFill dpi="0" rotWithShape="1">
          <a:blip xmlns:r="http://schemas.openxmlformats.org/officeDocument/2006/relationships" r:embed="rId2">
            <a:duotone>
              <a:schemeClr val="phClr">
                <a:alpha val="100000"/>
                <a:shade val="60000"/>
                <a:tint val="100000"/>
                <a:hueMod val="100000"/>
                <a:hueOff val="0"/>
                <a:satMod val="100000"/>
                <a:satOff val="0"/>
                <a:lumMod val="100000"/>
                <a:lumOff val="0"/>
              </a:schemeClr>
              <a:schemeClr val="phClr">
                <a:alpha val="100000"/>
                <a:shade val="100000"/>
                <a:tint val="80000"/>
                <a:hueMod val="100000"/>
                <a:hueOff val="0"/>
                <a:satMod val="100000"/>
                <a:satOff val="0"/>
                <a:lumMod val="100000"/>
                <a:lumOff val="0"/>
              </a:schemeClr>
            </a:duotone>
          </a:blip>
          <a:tile tx="0" ty="0" sx="100000" sy="100000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427</Words>
  <Application>Microsoft Macintosh PowerPoint</Application>
  <PresentationFormat>On-screen Show (4:3)</PresentationFormat>
  <Paragraphs>39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Converge</vt:lpstr>
      <vt:lpstr>Sistema De Selección De Proyecto</vt:lpstr>
      <vt:lpstr>Acerca del Sistema</vt:lpstr>
      <vt:lpstr>Menú Principal</vt:lpstr>
      <vt:lpstr>Pestaña de Evaluaciones</vt:lpstr>
      <vt:lpstr>Agregar una evaluación</vt:lpstr>
      <vt:lpstr>Agregar una evaluación</vt:lpstr>
      <vt:lpstr>Eliminar una evaluación</vt:lpstr>
      <vt:lpstr>Editar una evaluación</vt:lpstr>
      <vt:lpstr>Pestaña de Proyectos</vt:lpstr>
      <vt:lpstr>Agregar un proyecto</vt:lpstr>
      <vt:lpstr>Eliminar un proyecto de una evaluación</vt:lpstr>
      <vt:lpstr>Eliminar un proyecto del sistema</vt:lpstr>
      <vt:lpstr>Editar un proyecto</vt:lpstr>
      <vt:lpstr>Editar un proyecto</vt:lpstr>
      <vt:lpstr>Pestaña Objetivos</vt:lpstr>
      <vt:lpstr>Agregar Objetivos</vt:lpstr>
      <vt:lpstr>Eliminar Objetivos</vt:lpstr>
      <vt:lpstr>¡Practica!</vt:lpstr>
      <vt:lpstr>PowerPoint Presentation</vt:lpstr>
    </vt:vector>
  </TitlesOfParts>
  <Company>Zoho Corp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Zoho Show</dc:creator>
  <cp:lastModifiedBy>Lily</cp:lastModifiedBy>
  <cp:revision>8</cp:revision>
  <dcterms:created xsi:type="dcterms:W3CDTF">2010-03-09T10:03:29Z</dcterms:created>
  <dcterms:modified xsi:type="dcterms:W3CDTF">2012-05-09T23:54:08Z</dcterms:modified>
</cp:coreProperties>
</file>