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C2D9-09ED-4E8B-AC1E-DAE5B30F2902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A81-125C-4CA0-8F80-00A31BEF38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328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C2D9-09ED-4E8B-AC1E-DAE5B30F2902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A81-125C-4CA0-8F80-00A31BEF38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916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C2D9-09ED-4E8B-AC1E-DAE5B30F2902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A81-125C-4CA0-8F80-00A31BEF38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161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C2D9-09ED-4E8B-AC1E-DAE5B30F2902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A81-125C-4CA0-8F80-00A31BEF38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114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C2D9-09ED-4E8B-AC1E-DAE5B30F2902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A81-125C-4CA0-8F80-00A31BEF38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042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C2D9-09ED-4E8B-AC1E-DAE5B30F2902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A81-125C-4CA0-8F80-00A31BEF38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111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C2D9-09ED-4E8B-AC1E-DAE5B30F2902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A81-125C-4CA0-8F80-00A31BEF38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873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C2D9-09ED-4E8B-AC1E-DAE5B30F2902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A81-125C-4CA0-8F80-00A31BEF38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996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C2D9-09ED-4E8B-AC1E-DAE5B30F2902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A81-125C-4CA0-8F80-00A31BEF38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605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C2D9-09ED-4E8B-AC1E-DAE5B30F2902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A81-125C-4CA0-8F80-00A31BEF38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37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C2D9-09ED-4E8B-AC1E-DAE5B30F2902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A81-125C-4CA0-8F80-00A31BEF38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877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2C2D9-09ED-4E8B-AC1E-DAE5B30F2902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0EA81-125C-4CA0-8F80-00A31BEF38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23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681" y="11123"/>
            <a:ext cx="7312172" cy="6858000"/>
          </a:xfrm>
          <a:prstGeom prst="rect">
            <a:avLst/>
          </a:prstGeom>
        </p:spPr>
      </p:pic>
      <p:sp>
        <p:nvSpPr>
          <p:cNvPr id="11" name="Seta curvada à direita 10"/>
          <p:cNvSpPr/>
          <p:nvPr/>
        </p:nvSpPr>
        <p:spPr>
          <a:xfrm rot="14472868">
            <a:off x="8634985" y="4089346"/>
            <a:ext cx="337999" cy="1552380"/>
          </a:xfrm>
          <a:prstGeom prst="curvedRightArrow">
            <a:avLst>
              <a:gd name="adj1" fmla="val 24451"/>
              <a:gd name="adj2" fmla="val 8971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2" name="Seta para cima e para baixo 11"/>
          <p:cNvSpPr/>
          <p:nvPr/>
        </p:nvSpPr>
        <p:spPr>
          <a:xfrm>
            <a:off x="3568116" y="1286370"/>
            <a:ext cx="329184" cy="243523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578608" y="2273156"/>
            <a:ext cx="1069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schemeClr val="accent2"/>
                </a:solidFill>
              </a:rPr>
              <a:t>EIXO Z</a:t>
            </a:r>
            <a:endParaRPr lang="pt-PT" sz="2400" b="1" dirty="0">
              <a:solidFill>
                <a:schemeClr val="accent2"/>
              </a:solidFill>
            </a:endParaRPr>
          </a:p>
        </p:txBody>
      </p:sp>
      <p:sp>
        <p:nvSpPr>
          <p:cNvPr id="14" name="Seta para a esquerda e para a direita 13"/>
          <p:cNvSpPr/>
          <p:nvPr/>
        </p:nvSpPr>
        <p:spPr>
          <a:xfrm rot="1698765">
            <a:off x="4250679" y="5678978"/>
            <a:ext cx="3069419" cy="299862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aixaDeTexto 14"/>
          <p:cNvSpPr txBox="1"/>
          <p:nvPr/>
        </p:nvSpPr>
        <p:spPr>
          <a:xfrm>
            <a:off x="4715540" y="5828909"/>
            <a:ext cx="1069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schemeClr val="bg1">
                    <a:lumMod val="50000"/>
                  </a:schemeClr>
                </a:solidFill>
              </a:rPr>
              <a:t>EIXO Y</a:t>
            </a:r>
            <a:endParaRPr lang="pt-PT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121721" y="4996457"/>
            <a:ext cx="103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schemeClr val="accent1"/>
                </a:solidFill>
              </a:rPr>
              <a:t>EIXO C</a:t>
            </a:r>
          </a:p>
          <a:p>
            <a:r>
              <a:rPr lang="pt-PT" sz="1600" b="1" dirty="0" smtClean="0">
                <a:solidFill>
                  <a:schemeClr val="accent1"/>
                </a:solidFill>
              </a:rPr>
              <a:t>(Rotação)</a:t>
            </a:r>
            <a:endParaRPr lang="pt-PT" sz="1600" b="1" dirty="0">
              <a:solidFill>
                <a:schemeClr val="accent1"/>
              </a:solidFill>
            </a:endParaRPr>
          </a:p>
        </p:txBody>
      </p:sp>
      <p:sp>
        <p:nvSpPr>
          <p:cNvPr id="17" name="Seta para a esquerda e para a direita 16"/>
          <p:cNvSpPr/>
          <p:nvPr/>
        </p:nvSpPr>
        <p:spPr>
          <a:xfrm rot="19995939">
            <a:off x="4349625" y="3409190"/>
            <a:ext cx="3069419" cy="299862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/>
          <p:cNvSpPr txBox="1"/>
          <p:nvPr/>
        </p:nvSpPr>
        <p:spPr>
          <a:xfrm>
            <a:off x="5069108" y="2967335"/>
            <a:ext cx="1069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schemeClr val="accent6"/>
                </a:solidFill>
              </a:rPr>
              <a:t>EIXO X</a:t>
            </a:r>
            <a:endParaRPr lang="pt-PT" sz="2400" b="1" dirty="0">
              <a:solidFill>
                <a:schemeClr val="accent6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972139" y="4587071"/>
            <a:ext cx="1264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srgbClr val="FF0000"/>
                </a:solidFill>
              </a:rPr>
              <a:t>EIXO B</a:t>
            </a:r>
          </a:p>
          <a:p>
            <a:r>
              <a:rPr lang="pt-PT" sz="1600" b="1" dirty="0" smtClean="0">
                <a:solidFill>
                  <a:srgbClr val="FF0000"/>
                </a:solidFill>
              </a:rPr>
              <a:t>(Inclinação)</a:t>
            </a:r>
            <a:endParaRPr lang="pt-PT" sz="2400" b="1" dirty="0">
              <a:solidFill>
                <a:srgbClr val="FF0000"/>
              </a:solidFill>
            </a:endParaRPr>
          </a:p>
        </p:txBody>
      </p:sp>
      <p:sp>
        <p:nvSpPr>
          <p:cNvPr id="20" name="Seta para baixo 19"/>
          <p:cNvSpPr/>
          <p:nvPr/>
        </p:nvSpPr>
        <p:spPr>
          <a:xfrm>
            <a:off x="7008992" y="4052973"/>
            <a:ext cx="256032" cy="9819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Seta para baixo 22"/>
          <p:cNvSpPr/>
          <p:nvPr/>
        </p:nvSpPr>
        <p:spPr>
          <a:xfrm rot="10800000">
            <a:off x="8602389" y="2967334"/>
            <a:ext cx="256032" cy="72180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Seta curvada à direita 24"/>
          <p:cNvSpPr/>
          <p:nvPr/>
        </p:nvSpPr>
        <p:spPr>
          <a:xfrm rot="3991207">
            <a:off x="7062447" y="2741930"/>
            <a:ext cx="334155" cy="1877540"/>
          </a:xfrm>
          <a:prstGeom prst="curvedRightArrow">
            <a:avLst>
              <a:gd name="adj1" fmla="val 16683"/>
              <a:gd name="adj2" fmla="val 50000"/>
              <a:gd name="adj3" fmla="val 24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604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</Words>
  <Application>Microsoft Office PowerPoint</Application>
  <PresentationFormat>Ecrã Panorâmico</PresentationFormat>
  <Paragraphs>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Universidade do Porto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Rodrigues</dc:creator>
  <cp:lastModifiedBy>Marco Rodrigues</cp:lastModifiedBy>
  <cp:revision>4</cp:revision>
  <dcterms:created xsi:type="dcterms:W3CDTF">2018-02-20T16:30:38Z</dcterms:created>
  <dcterms:modified xsi:type="dcterms:W3CDTF">2018-02-20T17:02:00Z</dcterms:modified>
</cp:coreProperties>
</file>