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35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7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07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4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5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7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6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7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9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A3A4-4EE9-41DB-966D-C6D06177FB56}" type="datetimeFigureOut">
              <a:rPr lang="pt-PT" smtClean="0"/>
              <a:t>13/07/2017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558-466A-4126-9D2C-553ED00F5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9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" y="804672"/>
            <a:ext cx="1356360" cy="16276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6112" y="435340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Web HMI</a:t>
            </a:r>
            <a:endParaRPr lang="pt-PT" dirty="0"/>
          </a:p>
        </p:txBody>
      </p:sp>
      <p:cxnSp>
        <p:nvCxnSpPr>
          <p:cNvPr id="9" name="Conexão reta unidirecional 8"/>
          <p:cNvCxnSpPr/>
          <p:nvPr/>
        </p:nvCxnSpPr>
        <p:spPr>
          <a:xfrm flipV="1">
            <a:off x="2276856" y="1618488"/>
            <a:ext cx="2075688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982980" y="2432304"/>
            <a:ext cx="99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HTML</a:t>
            </a:r>
          </a:p>
          <a:p>
            <a:r>
              <a:rPr lang="pt-PT" sz="1200" dirty="0" smtClean="0"/>
              <a:t>CSS</a:t>
            </a:r>
          </a:p>
          <a:p>
            <a:r>
              <a:rPr lang="pt-PT" sz="1200" dirty="0" smtClean="0"/>
              <a:t>JAVASCRIPT</a:t>
            </a:r>
          </a:p>
          <a:p>
            <a:r>
              <a:rPr lang="pt-PT" sz="1200" dirty="0" smtClean="0"/>
              <a:t>EMBER JS</a:t>
            </a:r>
            <a:endParaRPr lang="pt-PT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2" y="867470"/>
            <a:ext cx="1562203" cy="9555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4" y="1730964"/>
            <a:ext cx="1140523" cy="40783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5" y="1761761"/>
            <a:ext cx="962102" cy="2917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76" y="4240752"/>
            <a:ext cx="948853" cy="543518"/>
          </a:xfrm>
          <a:prstGeom prst="rect">
            <a:avLst/>
          </a:prstGeom>
        </p:spPr>
      </p:pic>
      <p:cxnSp>
        <p:nvCxnSpPr>
          <p:cNvPr id="18" name="Conexão reta unidirecional 17"/>
          <p:cNvCxnSpPr/>
          <p:nvPr/>
        </p:nvCxnSpPr>
        <p:spPr>
          <a:xfrm flipV="1">
            <a:off x="5291302" y="2251272"/>
            <a:ext cx="10304" cy="1209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34" y="3413399"/>
            <a:ext cx="1066801" cy="823913"/>
          </a:xfrm>
          <a:prstGeom prst="rect">
            <a:avLst/>
          </a:prstGeom>
        </p:spPr>
      </p:pic>
      <p:cxnSp>
        <p:nvCxnSpPr>
          <p:cNvPr id="26" name="Conexão reta unidirecional 25"/>
          <p:cNvCxnSpPr/>
          <p:nvPr/>
        </p:nvCxnSpPr>
        <p:spPr>
          <a:xfrm flipH="1" flipV="1">
            <a:off x="6276965" y="3817512"/>
            <a:ext cx="1028946" cy="15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/>
          <p:cNvSpPr/>
          <p:nvPr/>
        </p:nvSpPr>
        <p:spPr>
          <a:xfrm>
            <a:off x="7571923" y="5438306"/>
            <a:ext cx="2148840" cy="713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Fabrico Aditivo</a:t>
            </a:r>
            <a:endParaRPr lang="pt-PT" b="1" dirty="0"/>
          </a:p>
        </p:txBody>
      </p:sp>
      <p:cxnSp>
        <p:nvCxnSpPr>
          <p:cNvPr id="32" name="Conexão reta unidirecional 31"/>
          <p:cNvCxnSpPr/>
          <p:nvPr/>
        </p:nvCxnSpPr>
        <p:spPr>
          <a:xfrm flipV="1">
            <a:off x="8646343" y="4512511"/>
            <a:ext cx="0" cy="69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371854" y="2698102"/>
            <a:ext cx="8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TCP/IP</a:t>
            </a:r>
            <a:endParaRPr lang="pt-PT" dirty="0"/>
          </a:p>
        </p:txBody>
      </p:sp>
      <p:sp>
        <p:nvSpPr>
          <p:cNvPr id="38" name="Retângulo arredondado 37"/>
          <p:cNvSpPr/>
          <p:nvPr/>
        </p:nvSpPr>
        <p:spPr>
          <a:xfrm>
            <a:off x="7383393" y="3460414"/>
            <a:ext cx="692359" cy="7132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/>
              <a:t>ADS</a:t>
            </a:r>
            <a:endParaRPr lang="pt-PT" b="1" dirty="0"/>
          </a:p>
        </p:txBody>
      </p:sp>
      <p:sp>
        <p:nvSpPr>
          <p:cNvPr id="39" name="Retângulo arredondado 38"/>
          <p:cNvSpPr/>
          <p:nvPr/>
        </p:nvSpPr>
        <p:spPr>
          <a:xfrm>
            <a:off x="4462275" y="3626740"/>
            <a:ext cx="1658056" cy="4370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ADS* Router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57428" y="5782206"/>
            <a:ext cx="369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* </a:t>
            </a:r>
            <a:r>
              <a:rPr lang="pt-PT" dirty="0" err="1" smtClean="0"/>
              <a:t>Automation</a:t>
            </a:r>
            <a:r>
              <a:rPr lang="pt-PT" dirty="0" smtClean="0"/>
              <a:t> </a:t>
            </a:r>
            <a:r>
              <a:rPr lang="pt-PT" dirty="0" err="1" smtClean="0"/>
              <a:t>Device</a:t>
            </a:r>
            <a:r>
              <a:rPr lang="pt-PT" dirty="0" smtClean="0"/>
              <a:t> </a:t>
            </a:r>
            <a:r>
              <a:rPr lang="pt-PT" dirty="0" err="1" smtClean="0"/>
              <a:t>Specification</a:t>
            </a:r>
            <a:endParaRPr lang="pt-PT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17936" y="1745718"/>
            <a:ext cx="82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smtClean="0"/>
              <a:t>ADS.js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142713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</Words>
  <Application>Microsoft Office PowerPoint</Application>
  <PresentationFormat>Ecrã Panorâmico</PresentationFormat>
  <Paragraphs>11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Rodrigues</dc:creator>
  <cp:lastModifiedBy>Marco Rodrigues</cp:lastModifiedBy>
  <cp:revision>11</cp:revision>
  <dcterms:created xsi:type="dcterms:W3CDTF">2017-07-13T11:21:56Z</dcterms:created>
  <dcterms:modified xsi:type="dcterms:W3CDTF">2017-07-13T14:06:59Z</dcterms:modified>
</cp:coreProperties>
</file>