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27" r:id="rId3"/>
    <p:sldId id="315" r:id="rId4"/>
    <p:sldId id="326" r:id="rId5"/>
    <p:sldId id="317" r:id="rId6"/>
    <p:sldId id="324" r:id="rId7"/>
    <p:sldId id="318" r:id="rId8"/>
    <p:sldId id="319" r:id="rId9"/>
    <p:sldId id="320" r:id="rId10"/>
    <p:sldId id="322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23" r:id="rId19"/>
    <p:sldId id="32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09/06/2017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09/06/2017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09/06/2017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09/06/2017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09/06/2017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09/06/2017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09/06/2017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HMI para Fabrico Aditivo</a:t>
            </a:r>
            <a:endParaRPr lang="pt-PT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128163" y="3616881"/>
            <a:ext cx="4084320" cy="2636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Pedro moreira</a:t>
            </a:r>
          </a:p>
          <a:p>
            <a:r>
              <a:rPr lang="pt-PT" dirty="0" smtClean="0"/>
              <a:t>Eng.º João Paulo pereira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Utilization </a:t>
            </a:r>
            <a:r>
              <a:rPr lang="en-US" sz="2400" dirty="0"/>
              <a:t>of the </a:t>
            </a:r>
            <a:r>
              <a:rPr lang="en-US" sz="2400" dirty="0" smtClean="0"/>
              <a:t>PLC as </a:t>
            </a:r>
            <a:r>
              <a:rPr lang="en-US" sz="2400" dirty="0"/>
              <a:t>a Web Server for </a:t>
            </a:r>
            <a:r>
              <a:rPr lang="en-US" sz="2400" dirty="0" smtClean="0"/>
              <a:t>Remote Monitoring </a:t>
            </a:r>
            <a:r>
              <a:rPr lang="en-US" sz="2400" dirty="0"/>
              <a:t>of the Technological Process</a:t>
            </a:r>
            <a:r>
              <a:rPr lang="pt-PT" sz="2400" dirty="0"/>
              <a:t>(</a:t>
            </a:r>
            <a:r>
              <a:rPr lang="pt-PT" sz="2400" dirty="0" err="1"/>
              <a:t>Kacur</a:t>
            </a:r>
            <a:r>
              <a:rPr lang="pt-PT" sz="2400" dirty="0"/>
              <a:t>, </a:t>
            </a:r>
            <a:r>
              <a:rPr lang="pt-PT" sz="2400" dirty="0" err="1"/>
              <a:t>Durdan</a:t>
            </a:r>
            <a:r>
              <a:rPr lang="pt-PT" sz="2400" dirty="0"/>
              <a:t>, &amp; </a:t>
            </a:r>
            <a:r>
              <a:rPr lang="pt-PT" sz="2400" dirty="0" err="1"/>
              <a:t>Laciak</a:t>
            </a:r>
            <a:r>
              <a:rPr lang="pt-PT" sz="2400" dirty="0"/>
              <a:t>, 2013)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estudo: medições de parâmetros (temperatura, pressão, </a:t>
            </a:r>
            <a:r>
              <a:rPr lang="pt-PT" sz="2400" dirty="0" err="1" smtClean="0"/>
              <a:t>etc</a:t>
            </a:r>
            <a:r>
              <a:rPr lang="pt-PT" sz="2400" dirty="0" smtClean="0"/>
              <a:t>) no enrolamento de bobinas de aço e na gaseificação do carvão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PLC (controlador usado na indústria) a fazer de servidor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Página web para monitorizar e controlar variáveis do processo remotamente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644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34" y="962136"/>
            <a:ext cx="7939273" cy="47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56" y="758951"/>
            <a:ext cx="6425997" cy="53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9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271871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b="1" dirty="0" smtClean="0"/>
              <a:t>Conclusão</a:t>
            </a:r>
            <a:r>
              <a:rPr lang="pt-PT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 integração das tecnologias web com o PLC pode ser útil em futuras investigações nos campos de estudo mencionados em alternativa a outras abordagens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28713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Developing web &amp; </a:t>
            </a:r>
            <a:r>
              <a:rPr lang="en-US" sz="2400" dirty="0" err="1"/>
              <a:t>TwinCAT</a:t>
            </a:r>
            <a:r>
              <a:rPr lang="en-US" sz="2400" dirty="0"/>
              <a:t> PLC-based remote Control laboratories</a:t>
            </a:r>
          </a:p>
          <a:p>
            <a:r>
              <a:rPr lang="en-US" sz="2400" dirty="0"/>
              <a:t>for modern web-browsers or mobile </a:t>
            </a:r>
            <a:r>
              <a:rPr lang="en-US" sz="2400" dirty="0" smtClean="0"/>
              <a:t>devices</a:t>
            </a:r>
            <a:r>
              <a:rPr lang="pt-PT" sz="2400" dirty="0" smtClean="0"/>
              <a:t>(</a:t>
            </a:r>
            <a:r>
              <a:rPr lang="pt-PT" sz="2400" dirty="0" err="1" smtClean="0"/>
              <a:t>Bermudez</a:t>
            </a:r>
            <a:r>
              <a:rPr lang="pt-PT" sz="2400" dirty="0" smtClean="0"/>
              <a:t>-Ortega</a:t>
            </a:r>
            <a:r>
              <a:rPr lang="pt-PT" sz="2400" dirty="0"/>
              <a:t>, </a:t>
            </a:r>
            <a:r>
              <a:rPr lang="pt-PT" sz="2400" dirty="0" err="1"/>
              <a:t>Besada</a:t>
            </a:r>
            <a:r>
              <a:rPr lang="pt-PT" sz="2400" dirty="0"/>
              <a:t>-Portas, </a:t>
            </a:r>
            <a:r>
              <a:rPr lang="pt-PT" sz="2400" dirty="0" err="1"/>
              <a:t>Lopez-Orozco</a:t>
            </a:r>
            <a:r>
              <a:rPr lang="pt-PT" sz="2400" dirty="0"/>
              <a:t>, </a:t>
            </a:r>
            <a:r>
              <a:rPr lang="pt-PT" sz="2400" dirty="0" err="1"/>
              <a:t>Chacon</a:t>
            </a:r>
            <a:r>
              <a:rPr lang="pt-PT" sz="2400" dirty="0"/>
              <a:t>, &amp; de la Cruz,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estudo: aceder a experiências de controlo em laboratórios remotamente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PLCs</a:t>
            </a:r>
            <a:r>
              <a:rPr lang="pt-PT" sz="2400" dirty="0" smtClean="0"/>
              <a:t> </a:t>
            </a:r>
            <a:r>
              <a:rPr lang="pt-PT" sz="2400" dirty="0" err="1" smtClean="0"/>
              <a:t>Twincat</a:t>
            </a:r>
            <a:r>
              <a:rPr lang="pt-PT" sz="2400" dirty="0" smtClean="0"/>
              <a:t>, página web com </a:t>
            </a:r>
            <a:r>
              <a:rPr lang="pt-PT" sz="2400" dirty="0" err="1" smtClean="0"/>
              <a:t>plugin</a:t>
            </a:r>
            <a:r>
              <a:rPr lang="pt-PT" sz="2400" dirty="0" smtClean="0"/>
              <a:t> </a:t>
            </a:r>
            <a:r>
              <a:rPr lang="pt-PT" sz="2400" dirty="0" err="1" smtClean="0"/>
              <a:t>Easy</a:t>
            </a:r>
            <a:r>
              <a:rPr lang="pt-PT" sz="2400" dirty="0" smtClean="0"/>
              <a:t> </a:t>
            </a:r>
            <a:r>
              <a:rPr lang="pt-PT" sz="2400" dirty="0" err="1" smtClean="0"/>
              <a:t>Javascript</a:t>
            </a:r>
            <a:r>
              <a:rPr lang="pt-PT" sz="2400" dirty="0" smtClean="0"/>
              <a:t> </a:t>
            </a:r>
            <a:r>
              <a:rPr lang="pt-PT" sz="2400" dirty="0" err="1" smtClean="0"/>
              <a:t>Simulations</a:t>
            </a:r>
            <a:r>
              <a:rPr lang="pt-PT" sz="2400" dirty="0" smtClean="0"/>
              <a:t> e Node.js para servidor web no laboratório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dados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visual em tempo real através de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0826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05" y="1052580"/>
            <a:ext cx="8080265" cy="45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4" y="1036815"/>
            <a:ext cx="8208231" cy="47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271871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b="1" dirty="0" smtClean="0"/>
              <a:t>Conclusão</a:t>
            </a:r>
            <a:r>
              <a:rPr lang="pt-PT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Sucesso na disponibilização de experiências de controlo remotamente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97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 real: Markforged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Marca de impressoras 3D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Possui software web-based que permite: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Enviar ficheiros de peças para serem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Alterar peça: dimensões, posicionamento, material, etc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de impressão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Armazenamento e gestão das peças que já foram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uma peça em 2D e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camadas de impressão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https://www.youtube.com/watch?v=xP787awglCU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52" y="915705"/>
            <a:ext cx="2617752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19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Introdução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Contexto e Motivação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Problema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Planeamento</a:t>
            </a: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Estado </a:t>
            </a:r>
            <a:r>
              <a:rPr lang="pt-PT" sz="2400" dirty="0" smtClean="0"/>
              <a:t>da 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Web para 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Sistemas Web-</a:t>
            </a:r>
            <a:r>
              <a:rPr lang="pt-PT" sz="2400" dirty="0" err="1" smtClean="0"/>
              <a:t>Based</a:t>
            </a:r>
            <a:r>
              <a:rPr lang="pt-PT" sz="2400" dirty="0" smtClean="0"/>
              <a:t> para Controlo e Automação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Markforged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investigação no INEGI (</a:t>
            </a:r>
            <a:r>
              <a:rPr lang="pt-PT" sz="2400" dirty="0" smtClean="0">
                <a:hlinkClick r:id="rId2"/>
              </a:rPr>
              <a:t>http://www.inegi.pt</a:t>
            </a:r>
            <a:r>
              <a:rPr lang="pt-PT" sz="2400" dirty="0" smtClean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21" y="2779059"/>
            <a:ext cx="3406300" cy="70869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Necessidade de obter uma 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customizada ao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para controlo e feedback local e remoto: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para o operador manusear o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46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77331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vários modos de operação no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e interpretar GCODE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Explorar outras tecnologias emergentes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Planeamento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Até 31/05 – Especificação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01/06 a 15/06 – Estudo do Estado da 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16/06 a 05/07 – Desenvolvimento do Projeto (1ª versão)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06/07 a 12/07 – Relatório e Apresentação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01/10 a 01/12 – Desenvolvimento do Projeto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02/12 a 01/02 – Relatório e Apresentação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</a:t>
            </a:r>
            <a:r>
              <a:rPr lang="pt-PT" sz="1600" b="1" dirty="0" smtClean="0"/>
              <a:t>Planeamento</a:t>
            </a:r>
            <a:endParaRPr lang="pt-PT" sz="1600" b="1" dirty="0"/>
          </a:p>
        </p:txBody>
      </p:sp>
      <p:pic>
        <p:nvPicPr>
          <p:cNvPr id="8" name="Imagem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" y="4057446"/>
            <a:ext cx="11271544" cy="20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Intersecção de áreas distintas como Mecânica, Eletrónica e Informática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Controlo e monitorização de tarefas de forma </a:t>
            </a:r>
            <a:r>
              <a:rPr lang="pt-PT" sz="2400" dirty="0" smtClean="0"/>
              <a:t>autónoma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Objetivos: melhorar produtividade, acelerar processos, reduzir custos, aumentar segurança,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Consequência: redução ou substituição de intervenção humana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92" y="1422349"/>
            <a:ext cx="3547297" cy="2030895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06754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Mais conhecido como impressão 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Construção de peças camada a camada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Devido á evolução da automação pode ser uma das próximas forças motoras na indústria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nos mais diversos materiais está em investigação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89" y="2380702"/>
            <a:ext cx="4356735" cy="2178369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55437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Web para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Evolução da web permite vasta aplicabilidade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com tecnologias que nasceram noutras áreas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Aquisição, processamento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Disponibilização de dados em tempo real/processados através de soluções web-based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dos dados em diversos dispositivos, local ou remotamente, integração com tecnologias emergentes, entre outras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94" y="2242590"/>
            <a:ext cx="2971200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01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3358</TotalTime>
  <Words>810</Words>
  <Application>Microsoft Office PowerPoint</Application>
  <PresentationFormat>Widescreen</PresentationFormat>
  <Paragraphs>405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mrodrigues</cp:lastModifiedBy>
  <cp:revision>189</cp:revision>
  <dcterms:created xsi:type="dcterms:W3CDTF">2017-02-11T21:50:49Z</dcterms:created>
  <dcterms:modified xsi:type="dcterms:W3CDTF">2017-06-09T18:18:57Z</dcterms:modified>
</cp:coreProperties>
</file>