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33267"/>
            <a:ext cx="10058400" cy="1453025"/>
          </a:xfrm>
        </p:spPr>
        <p:txBody>
          <a:bodyPr/>
          <a:lstStyle/>
          <a:p>
            <a:r>
              <a:rPr lang="pt-PT" dirty="0" smtClean="0"/>
              <a:t>Projeto de Mestrado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HMI para Fabrico Aditivo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084320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pereira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Web-Based para Controlo e Automação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tecnologias que nasceram noutras áreas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 real: Markforged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Marca de impressoras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https://www.youtube.com/watch?v=xP787awglCU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52" y="915705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Planeamento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Até 31/05 – Especificação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01/06 a 15/06 – Estudo do Estado da 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16/06 a 05/07 – Desenvolvimento do Projeto (1ª versão)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06/07 a 12/07 – Relatório e Apresentação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01/10 a 01/12 – Desenvolvimento do Projeto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02/12 a 01/02 – Relatório e Apresentação Final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  <p:pic>
        <p:nvPicPr>
          <p:cNvPr id="8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4057446"/>
            <a:ext cx="11271544" cy="20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Problema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e Automação na Indústria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Sistemas Web-</a:t>
            </a:r>
            <a:r>
              <a:rPr lang="pt-PT" sz="2400" dirty="0" err="1" smtClean="0"/>
              <a:t>Based</a:t>
            </a:r>
            <a:r>
              <a:rPr lang="pt-PT" sz="2400" dirty="0" smtClean="0"/>
              <a:t> para Controlo e Automação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Mark </a:t>
            </a:r>
            <a:r>
              <a:rPr lang="pt-PT" sz="2400" dirty="0" err="1" smtClean="0"/>
              <a:t>One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Tecnologias Utilizadas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51186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Necessidades: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ao operador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28" y="296323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84292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vários modos de operação no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e interpretar GCODE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outras tecnologias emergentes como Realidade Aumentada, </a:t>
            </a: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Intersecção </a:t>
            </a:r>
            <a:r>
              <a:rPr lang="pt-PT" sz="2400" dirty="0" smtClean="0"/>
              <a:t>de áreas distintas como Mecânica, Eletrónica e Informática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Controlo 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Consequência: redução ou substituição de intervenção humana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92" y="1422349"/>
            <a:ext cx="3547297" cy="2030895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Devido á evolução da automação pode 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89" y="2380702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tecnologias que nasceram noutras áreas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Controlo e Automação na Indústria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tecnologias que nasceram noutras áreas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</a:t>
            </a:r>
            <a:r>
              <a:rPr lang="pt-PT" sz="1600" b="1" dirty="0" smtClean="0"/>
              <a:t>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22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3060</TotalTime>
  <Words>625</Words>
  <Application>Microsoft Office PowerPoint</Application>
  <PresentationFormat>Widescreen</PresentationFormat>
  <Paragraphs>299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Projeto de Mestrado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mrodrigues</cp:lastModifiedBy>
  <cp:revision>169</cp:revision>
  <dcterms:created xsi:type="dcterms:W3CDTF">2017-02-11T21:50:49Z</dcterms:created>
  <dcterms:modified xsi:type="dcterms:W3CDTF">2017-06-08T22:23:31Z</dcterms:modified>
</cp:coreProperties>
</file>