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315" r:id="rId4"/>
    <p:sldId id="316" r:id="rId5"/>
    <p:sldId id="317" r:id="rId6"/>
    <p:sldId id="318" r:id="rId7"/>
    <p:sldId id="271" r:id="rId8"/>
    <p:sldId id="276" r:id="rId9"/>
    <p:sldId id="277" r:id="rId10"/>
    <p:sldId id="278" r:id="rId11"/>
    <p:sldId id="279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90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5A5B5-1B7C-493B-BEA9-B04B9AF1EC94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ACB8F-4718-497B-9A35-224BBBB1AF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2849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3D08-FD67-44B3-8536-5A75C98273AA}" type="datetime1">
              <a:rPr lang="pt-PT" smtClean="0"/>
              <a:t>08/06/2017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69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FC89-4E20-4F82-94CC-7A0B490014A9}" type="datetime1">
              <a:rPr lang="pt-PT" smtClean="0"/>
              <a:t>08/06/2017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471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E4FF-162B-4E62-8C13-B067390AF403}" type="datetime1">
              <a:rPr lang="pt-PT" smtClean="0"/>
              <a:t>08/06/2017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470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0BBBF-4B9F-4CC1-BA01-A44B1A6EDF03}" type="datetime1">
              <a:rPr lang="pt-PT" smtClean="0"/>
              <a:t>08/06/2017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235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9743-3392-4C87-AC94-289E3CB69E10}" type="datetime1">
              <a:rPr lang="pt-PT" smtClean="0"/>
              <a:t>08/06/2017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90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4368-472F-4004-9BF2-652DF4E1D694}" type="datetime1">
              <a:rPr lang="pt-PT" smtClean="0"/>
              <a:t>08/06/2017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830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B1F8-CD6E-4AC7-A381-6A8415EFB578}" type="datetime1">
              <a:rPr lang="pt-PT" smtClean="0"/>
              <a:t>08/06/2017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990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860D-16F1-46DC-8A79-3E3C18B197C5}" type="datetime1">
              <a:rPr lang="pt-PT" smtClean="0"/>
              <a:t>08/06/2017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888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6A0AB-3E78-4279-A25F-8B66A23831F2}" type="datetime1">
              <a:rPr lang="pt-PT" smtClean="0"/>
              <a:t>08/06/2017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21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ABA9473-AC19-4C64-9BE3-A35C1472D40C}" type="datetime1">
              <a:rPr lang="pt-PT" smtClean="0"/>
              <a:t>08/06/2017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086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879D-ACE8-4CD7-811D-1E9CD9972304}" type="datetime1">
              <a:rPr lang="pt-PT" smtClean="0"/>
              <a:t>08/06/2017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570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0966B32-2EDE-4658-A6AA-7FE6BBDCB583}" type="datetime1">
              <a:rPr lang="pt-PT" smtClean="0"/>
              <a:t>08/06/2017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77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developers.facebook.com/docs/graph-api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zephoria.com/top-15-valuable-facebook-statistics/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inegi.pt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033267"/>
            <a:ext cx="10058400" cy="1453025"/>
          </a:xfrm>
        </p:spPr>
        <p:txBody>
          <a:bodyPr/>
          <a:lstStyle/>
          <a:p>
            <a:r>
              <a:rPr lang="pt-PT" dirty="0" smtClean="0"/>
              <a:t>Projeto de Mestrado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141855"/>
            <a:ext cx="4084320" cy="2124474"/>
          </a:xfrm>
        </p:spPr>
        <p:txBody>
          <a:bodyPr>
            <a:normAutofit fontScale="92500" lnSpcReduction="20000"/>
          </a:bodyPr>
          <a:lstStyle/>
          <a:p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r>
              <a:rPr lang="pt-PT" dirty="0" smtClean="0"/>
              <a:t>Marco </a:t>
            </a:r>
            <a:r>
              <a:rPr lang="pt-PT" dirty="0"/>
              <a:t>rodrigues </a:t>
            </a:r>
            <a:r>
              <a:rPr lang="pt-PT" dirty="0" smtClean="0"/>
              <a:t>nº4652</a:t>
            </a:r>
          </a:p>
          <a:p>
            <a:r>
              <a:rPr lang="pt-PT" dirty="0" smtClean="0"/>
              <a:t>marcorodrigues@ipvc.pt</a:t>
            </a:r>
          </a:p>
          <a:p>
            <a:endParaRPr lang="pt-PT" dirty="0"/>
          </a:p>
          <a:p>
            <a:endParaRPr lang="pt-PT" dirty="0" smtClean="0"/>
          </a:p>
          <a:p>
            <a:endParaRPr lang="pt-PT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2607286"/>
            <a:ext cx="10058400" cy="145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dirty="0" smtClean="0"/>
              <a:t>HMI para Fabrico Aditivo</a:t>
            </a:r>
            <a:endParaRPr lang="pt-PT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</a:t>
            </a:fld>
            <a:endParaRPr lang="pt-PT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496"/>
            <a:ext cx="1555746" cy="1037905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7128163" y="3616881"/>
            <a:ext cx="4084320" cy="2636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Orientado Por:</a:t>
            </a:r>
          </a:p>
          <a:p>
            <a:r>
              <a:rPr lang="pt-PT" dirty="0" smtClean="0"/>
              <a:t>Prof. Pedro moreira</a:t>
            </a:r>
          </a:p>
          <a:p>
            <a:r>
              <a:rPr lang="pt-PT" dirty="0" smtClean="0"/>
              <a:t>Eng.º João Paulo pereira</a:t>
            </a:r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558396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7479" y="541212"/>
            <a:ext cx="930868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err="1" smtClean="0"/>
              <a:t>Facebook</a:t>
            </a:r>
            <a:r>
              <a:rPr lang="pt-PT" sz="3200" b="1" dirty="0" smtClean="0"/>
              <a:t> </a:t>
            </a:r>
            <a:r>
              <a:rPr lang="pt-PT" sz="3200" b="1" dirty="0" err="1"/>
              <a:t>G</a:t>
            </a:r>
            <a:r>
              <a:rPr lang="pt-PT" sz="3200" b="1" dirty="0" err="1" smtClean="0"/>
              <a:t>raph</a:t>
            </a:r>
            <a:r>
              <a:rPr lang="pt-PT" sz="3200" b="1" dirty="0" smtClean="0"/>
              <a:t> API</a:t>
            </a:r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>
                <a:hlinkClick r:id="rId2"/>
              </a:rPr>
              <a:t>https://</a:t>
            </a:r>
            <a:r>
              <a:rPr lang="pt-PT" sz="2400" dirty="0" smtClean="0">
                <a:hlinkClick r:id="rId2"/>
              </a:rPr>
              <a:t>developers.facebook.com/docs/graph-api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Funciona como um grafo social, sendo composto por: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Nodes – basicamente “coisas” como um utilizador, uma pagina, uma foto, </a:t>
            </a:r>
            <a:r>
              <a:rPr lang="pt-PT" sz="2400" dirty="0" err="1" smtClean="0"/>
              <a:t>etc</a:t>
            </a:r>
            <a:endParaRPr lang="pt-PT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Edges</a:t>
            </a:r>
            <a:r>
              <a:rPr lang="pt-PT" sz="2400" dirty="0" smtClean="0"/>
              <a:t> – representam as conexões entre os nodes como fotos de uma página, ou comentários de uma foto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Fields</a:t>
            </a:r>
            <a:r>
              <a:rPr lang="pt-PT" sz="2400" dirty="0" smtClean="0"/>
              <a:t> – informação sobre os nodes, como a data de aniversário de um utilizador ou o nome de uma página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267443"/>
            <a:ext cx="1373649" cy="98301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1036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7479" y="541212"/>
            <a:ext cx="985400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err="1" smtClean="0"/>
              <a:t>Facebook</a:t>
            </a:r>
            <a:r>
              <a:rPr lang="pt-PT" sz="3200" b="1" dirty="0" smtClean="0"/>
              <a:t> </a:t>
            </a:r>
            <a:r>
              <a:rPr lang="pt-PT" sz="3200" b="1" dirty="0" err="1"/>
              <a:t>G</a:t>
            </a:r>
            <a:r>
              <a:rPr lang="pt-PT" sz="3200" b="1" dirty="0" err="1" smtClean="0"/>
              <a:t>raph</a:t>
            </a:r>
            <a:r>
              <a:rPr lang="pt-PT" sz="3200" b="1" dirty="0" smtClean="0"/>
              <a:t> API</a:t>
            </a:r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Necessita de um </a:t>
            </a:r>
            <a:r>
              <a:rPr lang="pt-PT" sz="2400" dirty="0" err="1" smtClean="0"/>
              <a:t>Token</a:t>
            </a:r>
            <a:r>
              <a:rPr lang="pt-PT" sz="2400" dirty="0" smtClean="0"/>
              <a:t> gerado pela </a:t>
            </a:r>
            <a:r>
              <a:rPr lang="pt-PT" sz="2400" dirty="0" err="1" smtClean="0"/>
              <a:t>App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Principal forma de apps lerem/escreverem conteúdo na rede social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É uma API baseada em métodos HTTP onde é possível: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Executar </a:t>
            </a:r>
            <a:r>
              <a:rPr lang="pt-PT" sz="2400" dirty="0" err="1" smtClean="0"/>
              <a:t>queries</a:t>
            </a:r>
            <a:endParaRPr lang="pt-PT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Criar </a:t>
            </a:r>
            <a:r>
              <a:rPr lang="pt-PT" sz="2400" dirty="0" err="1" smtClean="0"/>
              <a:t>Posts</a:t>
            </a:r>
            <a:endParaRPr lang="pt-PT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Gerir </a:t>
            </a:r>
            <a:r>
              <a:rPr lang="pt-PT" sz="2400" dirty="0" err="1" smtClean="0"/>
              <a:t>Ads</a:t>
            </a:r>
            <a:r>
              <a:rPr lang="pt-PT" sz="2400" dirty="0" smtClean="0"/>
              <a:t> de publicidade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Fazer </a:t>
            </a:r>
            <a:r>
              <a:rPr lang="pt-PT" sz="2400" dirty="0" err="1" smtClean="0"/>
              <a:t>Upload</a:t>
            </a:r>
            <a:r>
              <a:rPr lang="pt-PT" sz="2400" dirty="0" smtClean="0"/>
              <a:t> de fotos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Etc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267443"/>
            <a:ext cx="1373649" cy="98301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4540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7479" y="541212"/>
            <a:ext cx="985400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Estatísticas do </a:t>
            </a:r>
            <a:r>
              <a:rPr lang="pt-PT" sz="3200" b="1" dirty="0" err="1" smtClean="0"/>
              <a:t>Facebook</a:t>
            </a:r>
            <a:endParaRPr lang="pt-PT" sz="3200" b="1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Segundo dados da </a:t>
            </a:r>
            <a:r>
              <a:rPr lang="pt-PT" sz="2400" dirty="0" err="1" smtClean="0"/>
              <a:t>Zephoria</a:t>
            </a:r>
            <a:r>
              <a:rPr lang="pt-PT" sz="2400" dirty="0" smtClean="0"/>
              <a:t> </a:t>
            </a:r>
            <a:r>
              <a:rPr lang="pt-PT" sz="2400" dirty="0"/>
              <a:t>(</a:t>
            </a:r>
            <a:r>
              <a:rPr lang="pt-PT" sz="2400" dirty="0">
                <a:hlinkClick r:id="rId2"/>
              </a:rPr>
              <a:t>https://zephoria.com/top-15-valuable-facebook-statistics</a:t>
            </a:r>
            <a:r>
              <a:rPr lang="pt-PT" sz="2400" dirty="0" smtClean="0">
                <a:hlinkClick r:id="rId2"/>
              </a:rPr>
              <a:t>/</a:t>
            </a:r>
            <a:r>
              <a:rPr lang="pt-PT" sz="2400" dirty="0" smtClean="0"/>
              <a:t>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1.86 Biliões de utilizadores ativos por mês (com aumento anual de 17%)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29.7% dos utilizadores estão entre 29 e 34 anos de idade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5 novos perfis são criados por segundo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Cada 60 segundos: 510 mil comentários são escritos e 293 mil estados são atualizados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Upload</a:t>
            </a:r>
            <a:r>
              <a:rPr lang="pt-PT" sz="2400" dirty="0" smtClean="0"/>
              <a:t> de 300 milhões de fotos por dia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/>
              <a:t>16 milhões de páginas de negócios locais foram criadas desde Maio de 2013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267443"/>
            <a:ext cx="1373649" cy="98301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818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7479" y="541212"/>
            <a:ext cx="985400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Estatísticas do </a:t>
            </a:r>
            <a:r>
              <a:rPr lang="pt-PT" sz="3200" b="1" dirty="0" err="1" smtClean="0"/>
              <a:t>Facebook</a:t>
            </a:r>
            <a:endParaRPr lang="pt-PT" sz="3200" b="1" dirty="0" smtClean="0"/>
          </a:p>
          <a:p>
            <a:endParaRPr lang="pt-PT" sz="2400" dirty="0" smtClean="0"/>
          </a:p>
          <a:p>
            <a:r>
              <a:rPr lang="pt-PT" sz="2400" dirty="0" smtClean="0"/>
              <a:t>Mudanças perpetuadas pelo </a:t>
            </a:r>
            <a:r>
              <a:rPr lang="pt-PT" sz="2400" dirty="0" err="1" smtClean="0"/>
              <a:t>Facebook</a:t>
            </a:r>
            <a:r>
              <a:rPr lang="pt-PT" sz="2400" dirty="0" smtClean="0"/>
              <a:t> no ser humano: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hábitos e costumes, passou a ser parte da rotina diária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forma como transmitimos informação e como as notícias circulam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forma como fazemos negócio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o nosso comportamento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Etc..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r>
              <a:rPr lang="pt-PT" sz="2400" dirty="0" smtClean="0"/>
              <a:t>Conteúdo/nova informação/novos dados são gerados a cada momento seja através de texto, imagem, áudio, etc.</a:t>
            </a: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267443"/>
            <a:ext cx="1373649" cy="98301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0386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9455458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Agenda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Introdução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Contexto e </a:t>
            </a:r>
            <a:r>
              <a:rPr lang="pt-PT" sz="2400" dirty="0" smtClean="0"/>
              <a:t>Motivação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Problema ?</a:t>
            </a:r>
            <a:endParaRPr lang="pt-PT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Objetivos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Estado da Arte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/>
              <a:t>Automação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/>
              <a:t>Fabrico Aditivo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Web para Automação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Casos de Estudo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Controlo e Automação na Indústria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Sistemas Web-</a:t>
            </a:r>
            <a:r>
              <a:rPr lang="pt-PT" sz="2400" dirty="0" err="1" smtClean="0"/>
              <a:t>Based</a:t>
            </a:r>
            <a:r>
              <a:rPr lang="pt-PT" sz="2400" dirty="0" smtClean="0"/>
              <a:t> para Controlo e Automação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Mark </a:t>
            </a:r>
            <a:r>
              <a:rPr lang="pt-PT" sz="2400" dirty="0" err="1" smtClean="0"/>
              <a:t>One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Tecnologias Utilizadas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Planeamento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2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3787590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9455458" cy="834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Contexto e Motivação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Projeto de investigação no INEGI (</a:t>
            </a:r>
            <a:r>
              <a:rPr lang="pt-PT" sz="2400" dirty="0" smtClean="0">
                <a:hlinkClick r:id="rId2"/>
              </a:rPr>
              <a:t>http://www.inegi.pt</a:t>
            </a:r>
            <a:r>
              <a:rPr lang="pt-PT" sz="2400" dirty="0" smtClean="0"/>
              <a:t>): FIBR3D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INEGI tem vasta experiência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desenvolvimento do produto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fabrico aditivo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indústria 4.0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engenharia industrial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etc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FIBR3D: fabrico aditivo com termoplásticos a altas temperaturas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3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021" y="2779059"/>
            <a:ext cx="3406300" cy="708693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3980550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9455458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Contexto e Motivação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Necessidades: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Monitorizar parâmetros do equipamento e do processo em tempo real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Controlar equipamento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Fornecer as ferramentas necessárias ao operador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4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528" y="2963238"/>
            <a:ext cx="3440541" cy="320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2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9455458" cy="944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Objetivos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Desenvolver HMI Web-</a:t>
            </a:r>
            <a:r>
              <a:rPr lang="pt-PT" sz="2400" dirty="0" err="1" smtClean="0"/>
              <a:t>Based</a:t>
            </a: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Monitorizar parâmetros do equipamento e do processo em tempo real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Controlar equipamento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Fornecer vários modos de operação no equipamento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Importar e interpretar GCODE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Recolha e armazenamento de dados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Visualizar histórico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Visualizar imagem da câmara termográfica em tempo real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Explorar outras tecnologias emergentes como Realidade Aumentada, </a:t>
            </a:r>
            <a:r>
              <a:rPr lang="pt-PT" sz="2400" dirty="0" err="1" smtClean="0"/>
              <a:t>etc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1"/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5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138444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9455458" cy="981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Automação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Controlo e monitorização de tarefas de forma autónoma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Intersecção de áreas distintas como Mecânica, Eletrónica e Informática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1"/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6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166" y="2023241"/>
            <a:ext cx="3547297" cy="203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49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7479" y="541212"/>
            <a:ext cx="9394498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Data </a:t>
            </a:r>
            <a:r>
              <a:rPr lang="pt-PT" sz="3200" b="1" dirty="0" err="1" smtClean="0"/>
              <a:t>Mining</a:t>
            </a:r>
            <a:endParaRPr lang="pt-PT" sz="32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400" dirty="0" smtClean="0"/>
              <a:t>Processo </a:t>
            </a:r>
            <a:r>
              <a:rPr lang="pt-PT" sz="2400" dirty="0"/>
              <a:t>computacional de descoberta de padrões que faz parte da Extração de Conhecimento em Bases de Dados</a:t>
            </a:r>
          </a:p>
          <a:p>
            <a:endParaRPr lang="pt-PT" sz="3200" b="1" dirty="0"/>
          </a:p>
          <a:p>
            <a:r>
              <a:rPr lang="pt-PT" sz="3200" b="1" dirty="0" smtClean="0"/>
              <a:t>Web </a:t>
            </a:r>
            <a:r>
              <a:rPr lang="pt-PT" sz="3200" b="1" dirty="0" err="1" smtClean="0"/>
              <a:t>Mining</a:t>
            </a:r>
            <a:endParaRPr lang="pt-PT" sz="3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Aplicação de técnicas de data </a:t>
            </a:r>
            <a:r>
              <a:rPr lang="pt-PT" sz="2400" dirty="0" err="1" smtClean="0"/>
              <a:t>mining</a:t>
            </a:r>
            <a:r>
              <a:rPr lang="pt-PT" sz="2400" dirty="0" smtClean="0"/>
              <a:t> com o intuito de descobrir  e extrair padrões na web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r>
              <a:rPr lang="pt-PT" sz="3200" b="1" dirty="0"/>
              <a:t>Web </a:t>
            </a:r>
            <a:r>
              <a:rPr lang="pt-PT" sz="3200" b="1" dirty="0" err="1" smtClean="0"/>
              <a:t>Mining</a:t>
            </a:r>
            <a:r>
              <a:rPr lang="pt-PT" sz="3200" b="1" dirty="0" smtClean="0"/>
              <a:t> nas Redes Sociais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Analisar e extrair padrões e tendências no conteúdo dos dados gerados nas Redes Sociais online</a:t>
            </a:r>
            <a:endParaRPr lang="pt-PT" sz="2400" dirty="0"/>
          </a:p>
          <a:p>
            <a:endParaRPr lang="pt-PT" sz="3200" b="1" dirty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267443"/>
            <a:ext cx="1373649" cy="98301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3652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7479" y="541212"/>
            <a:ext cx="98540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Arquitetura</a:t>
            </a:r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" y="1479843"/>
            <a:ext cx="9285643" cy="47200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267443"/>
            <a:ext cx="1373649" cy="98301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4734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7479" y="541212"/>
            <a:ext cx="98540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Tecnologias</a:t>
            </a:r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HTML, CSS, </a:t>
            </a:r>
            <a:r>
              <a:rPr lang="pt-PT" sz="2400" dirty="0" err="1" smtClean="0"/>
              <a:t>Javascript</a:t>
            </a:r>
            <a:r>
              <a:rPr lang="pt-PT" sz="2400" dirty="0" smtClean="0"/>
              <a:t>, </a:t>
            </a:r>
            <a:r>
              <a:rPr lang="pt-PT" sz="2400" dirty="0" err="1" smtClean="0"/>
              <a:t>Jquery</a:t>
            </a:r>
            <a:r>
              <a:rPr lang="pt-PT" sz="2400" dirty="0" smtClean="0"/>
              <a:t>, PHP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Node + Express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Facebook</a:t>
            </a:r>
            <a:r>
              <a:rPr lang="pt-PT" sz="2400" dirty="0" smtClean="0"/>
              <a:t> </a:t>
            </a:r>
            <a:r>
              <a:rPr lang="pt-PT" sz="2400" dirty="0" err="1" smtClean="0"/>
              <a:t>Graph</a:t>
            </a:r>
            <a:r>
              <a:rPr lang="pt-PT" sz="2400" dirty="0" smtClean="0"/>
              <a:t>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Clarifai</a:t>
            </a:r>
            <a:r>
              <a:rPr lang="pt-PT" sz="2400" dirty="0" smtClean="0"/>
              <a:t>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Sighthound</a:t>
            </a:r>
            <a:r>
              <a:rPr lang="pt-PT" sz="2400" dirty="0" smtClean="0"/>
              <a:t>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Google </a:t>
            </a:r>
            <a:r>
              <a:rPr lang="pt-PT" sz="2400" dirty="0" err="1" smtClean="0"/>
              <a:t>Cloud</a:t>
            </a:r>
            <a:r>
              <a:rPr lang="pt-PT" sz="2400" dirty="0" smtClean="0"/>
              <a:t> </a:t>
            </a:r>
            <a:r>
              <a:rPr lang="pt-PT" sz="2400" dirty="0" err="1" smtClean="0"/>
              <a:t>Vision</a:t>
            </a:r>
            <a:r>
              <a:rPr lang="pt-PT" sz="2400" dirty="0" smtClean="0"/>
              <a:t>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Google </a:t>
            </a:r>
            <a:r>
              <a:rPr lang="pt-PT" sz="2400" dirty="0" err="1" smtClean="0"/>
              <a:t>Maps</a:t>
            </a:r>
            <a:r>
              <a:rPr lang="pt-PT" sz="2400" dirty="0" smtClean="0"/>
              <a:t>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267443"/>
            <a:ext cx="1373649" cy="98301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11996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2957</TotalTime>
  <Words>568</Words>
  <Application>Microsoft Office PowerPoint</Application>
  <PresentationFormat>Ecrã Panorâmico</PresentationFormat>
  <Paragraphs>207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Retrospect</vt:lpstr>
      <vt:lpstr>Projeto de Mestrado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WebRTC</dc:title>
  <dc:creator>mrodrigues</dc:creator>
  <cp:lastModifiedBy>Marco Rodrigues</cp:lastModifiedBy>
  <cp:revision>154</cp:revision>
  <dcterms:created xsi:type="dcterms:W3CDTF">2017-02-11T21:50:49Z</dcterms:created>
  <dcterms:modified xsi:type="dcterms:W3CDTF">2017-06-08T17:15:21Z</dcterms:modified>
</cp:coreProperties>
</file>