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27" r:id="rId3"/>
    <p:sldId id="315" r:id="rId4"/>
    <p:sldId id="326" r:id="rId5"/>
    <p:sldId id="317" r:id="rId6"/>
    <p:sldId id="340" r:id="rId7"/>
    <p:sldId id="341" r:id="rId8"/>
    <p:sldId id="347" r:id="rId9"/>
    <p:sldId id="348" r:id="rId10"/>
    <p:sldId id="342" r:id="rId11"/>
    <p:sldId id="345" r:id="rId12"/>
    <p:sldId id="346" r:id="rId13"/>
    <p:sldId id="32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06/06/2018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06/06/2018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06/06/2018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06/06/2018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06/06/2018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06/06/2018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06/06/2018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06/06/2018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06/06/2018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06/06/2018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06/06/2018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06/06/2018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HMI para Fabrico Aditivo</a:t>
            </a:r>
            <a:endParaRPr lang="pt-PT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230471" y="3666565"/>
            <a:ext cx="5708980" cy="2586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Prof. DR. Pedro moreira</a:t>
            </a:r>
          </a:p>
          <a:p>
            <a:r>
              <a:rPr lang="pt-PT" dirty="0" smtClean="0"/>
              <a:t>MESTRE Eng.º João Paulo pereira (INEGI)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1005839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>
                <a:solidFill>
                  <a:schemeClr val="tx1"/>
                </a:solidFill>
              </a:rPr>
              <a:t>Projeto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Sistema Desenvolvido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1ª versão desenvolvida valida a arquitetura e as tecnologias utili</a:t>
            </a:r>
            <a:r>
              <a:rPr lang="pt-PT" sz="2400" dirty="0"/>
              <a:t>z</a:t>
            </a:r>
            <a:r>
              <a:rPr lang="pt-PT" sz="2400" dirty="0" smtClean="0"/>
              <a:t>adas</a:t>
            </a:r>
            <a:endParaRPr lang="pt-PT" sz="2400" dirty="0"/>
          </a:p>
          <a:p>
            <a:endParaRPr lang="pt-PT" sz="2400" b="1" u="sng" dirty="0"/>
          </a:p>
          <a:p>
            <a:r>
              <a:rPr lang="pt-PT" sz="2400" b="1" u="sng" dirty="0" smtClean="0"/>
              <a:t>Funcionalidades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básico do equipamento: ligar, desligar, pausar, parar, monitorizar posições e movimentos dos eixos e estado geral do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Modos de Operação: manual e automático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parâmetros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do progresso da impressão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remotamente e executar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</a:t>
            </a:r>
            <a:r>
              <a:rPr lang="pt-PT" sz="2400" dirty="0" err="1" smtClean="0"/>
              <a:t>Gcode</a:t>
            </a:r>
            <a:r>
              <a:rPr lang="pt-PT" sz="2400" dirty="0" smtClean="0"/>
              <a:t> a ser executado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a peça em 2D e 3D através do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6860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Trabalho Futuro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 smtClean="0"/>
              <a:t>Trabalho Futuro</a:t>
            </a:r>
            <a:endParaRPr lang="pt-PT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Levantar requisitos para novo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Readaptar sistema ao novo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funcionalidades e módulos identificados em falta: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 (pontos de medição de temperatura, </a:t>
            </a:r>
            <a:r>
              <a:rPr lang="pt-PT" sz="2400" dirty="0" err="1" smtClean="0"/>
              <a:t>etc</a:t>
            </a:r>
            <a:r>
              <a:rPr lang="pt-PT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histórico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Reconhecimento do conteúdo da imagem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Módulo de Realidade Aumentada para visualização das peças em impressão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Finalizar Relatório de Projeto de Mestrado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42297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753131" y="6459785"/>
            <a:ext cx="4746698" cy="3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Conclusões Preliminares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 smtClean="0"/>
              <a:t>Conclusões Preliminares</a:t>
            </a:r>
            <a:endParaRPr lang="pt-PT" sz="2400" b="1" u="sng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Proposta de projeto para desenvolver HMI adaptada ao processo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Estudo do estado da arte onde se encontraram alguns casos relacionados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de um protótipo funcional </a:t>
            </a:r>
            <a:r>
              <a:rPr lang="pt-PT" sz="2400" dirty="0" smtClean="0">
                <a:sym typeface="Wingdings" panose="05000000000000000000" pitchFamily="2" charset="2"/>
              </a:rPr>
              <a:t>Arquitetura e tecnologias utilizadas validadas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0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Fim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45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endParaRPr lang="pt-PT" sz="3200" b="1" dirty="0" smtClean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  <a:endParaRPr lang="pt-PT" sz="2400" dirty="0"/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Contexto e Motivação</a:t>
            </a:r>
            <a:endParaRPr lang="pt-PT" sz="2400" dirty="0"/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Problema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Objetivos</a:t>
            </a:r>
            <a:endParaRPr lang="pt-PT" sz="2000" dirty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Estado da Arte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Casos de Estudo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Proposta de Solução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Solução Final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Desenvolvimento de Maquetes</a:t>
            </a:r>
            <a:endParaRPr lang="pt-PT" sz="2000" dirty="0"/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Arquitetura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Sistema Desenvolvido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Resultados Obtidos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Conclusões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Projeto de investigação no INEGI (</a:t>
            </a:r>
            <a:r>
              <a:rPr lang="pt-PT" sz="2400" dirty="0">
                <a:hlinkClick r:id="rId2"/>
              </a:rPr>
              <a:t>http://www.inegi.pt</a:t>
            </a:r>
            <a:r>
              <a:rPr lang="pt-PT" sz="2400" dirty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62" y="1506071"/>
            <a:ext cx="3406300" cy="708693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Automação para equipamento de Fabrico Aditivo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especificamente adaptada ao processo de 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para o operador manusear o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75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833718"/>
            <a:ext cx="537882" cy="5378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6" y="1640540"/>
            <a:ext cx="471593" cy="471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7" y="2846046"/>
            <a:ext cx="435651" cy="4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677331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 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dirty="0" err="1" smtClean="0"/>
              <a:t>Sub-Objetivos</a:t>
            </a:r>
            <a:r>
              <a:rPr lang="pt-PT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controlo básico do equipamento: </a:t>
            </a:r>
            <a:r>
              <a:rPr lang="pt-PT" sz="2000" dirty="0" err="1" smtClean="0"/>
              <a:t>on</a:t>
            </a:r>
            <a:r>
              <a:rPr lang="pt-PT" sz="2000" dirty="0" smtClean="0"/>
              <a:t>/</a:t>
            </a:r>
            <a:r>
              <a:rPr lang="pt-PT" sz="2000" dirty="0" err="1" smtClean="0"/>
              <a:t>off</a:t>
            </a:r>
            <a:r>
              <a:rPr lang="pt-PT" sz="2000" dirty="0" smtClean="0"/>
              <a:t>, pausar, parar, monitorizar eixos e estado geral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Fornecer vários modos de operação no equipamento: manual, automático, bloco a bloco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Monitorizar parâmetros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Importar remotamente e executar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</a:t>
            </a:r>
            <a:r>
              <a:rPr lang="pt-PT" sz="2000" dirty="0" err="1" smtClean="0"/>
              <a:t>Gcode</a:t>
            </a:r>
            <a:r>
              <a:rPr lang="pt-PT" sz="2000" dirty="0" smtClean="0"/>
              <a:t> a ser executado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peça em 3D através do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histórico de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Reconhecimento de conteúdo da imagem da câmara termográfica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Realidade Aumentada para visualização da peça a ser impressa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de Estudo</a:t>
            </a:r>
            <a:endParaRPr lang="pt-PT" sz="3200" b="1" dirty="0"/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4" y="758951"/>
            <a:ext cx="8310565" cy="54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</a:t>
            </a:r>
            <a:r>
              <a:rPr lang="pt-PT" sz="1600" b="1" dirty="0" smtClean="0"/>
              <a:t>Proposta de Solução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Desenvolvido protótipo funcional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Utilizado outro equipamento de impressão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Hardware e software de automação eram semelhantes ao equipamento </a:t>
            </a:r>
            <a:r>
              <a:rPr lang="pt-PT" sz="2400" dirty="0" smtClean="0"/>
              <a:t>final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Não foram consideradas questões de usabilidade/qualidade da interface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Validou arquitetura e tecnologias consideradas para o sistema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5000" y="166025"/>
            <a:ext cx="44407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Proposta de Solução</a:t>
            </a:r>
            <a:endParaRPr lang="pt-PT" sz="3200" b="1" dirty="0"/>
          </a:p>
          <a:p>
            <a:endParaRPr lang="pt-PT" sz="3200" b="1" dirty="0" smtClean="0"/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69" y="3065041"/>
            <a:ext cx="1840435" cy="28889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6" y="3073131"/>
            <a:ext cx="5217459" cy="28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</a:t>
            </a:r>
            <a:r>
              <a:rPr lang="pt-PT" sz="1600" b="1" dirty="0" smtClean="0"/>
              <a:t>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Desenvolvimento de Maquetes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Após levantamento de requisitos, foram criadas maquetes estáticas…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5" y="1886643"/>
            <a:ext cx="4065013" cy="38020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94" y="1856433"/>
            <a:ext cx="4065634" cy="38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</a:t>
            </a:r>
            <a:r>
              <a:rPr lang="pt-PT" sz="1600" b="1" dirty="0" smtClean="0"/>
              <a:t>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Desenvolvimento de Maquetes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…e maquetes interativas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Reproduzidas no ecrã tátil do equipamento para </a:t>
            </a:r>
            <a:r>
              <a:rPr lang="pt-PT" sz="2400" dirty="0" smtClean="0"/>
              <a:t>avaliação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3" y="1912692"/>
            <a:ext cx="5027645" cy="28565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42" y="1912692"/>
            <a:ext cx="5087641" cy="28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3790</TotalTime>
  <Words>629</Words>
  <Application>Microsoft Office PowerPoint</Application>
  <PresentationFormat>Ecrã Panorâmico</PresentationFormat>
  <Paragraphs>246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244</cp:revision>
  <dcterms:created xsi:type="dcterms:W3CDTF">2017-02-11T21:50:49Z</dcterms:created>
  <dcterms:modified xsi:type="dcterms:W3CDTF">2018-06-06T10:30:28Z</dcterms:modified>
</cp:coreProperties>
</file>