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315" r:id="rId4"/>
    <p:sldId id="316" r:id="rId5"/>
    <p:sldId id="317" r:id="rId6"/>
    <p:sldId id="318" r:id="rId7"/>
    <p:sldId id="271" r:id="rId8"/>
    <p:sldId id="276" r:id="rId9"/>
    <p:sldId id="277" r:id="rId10"/>
    <p:sldId id="278" r:id="rId11"/>
    <p:sldId id="279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08/06/2017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evelopers.facebook.com/docs/graph-api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zephoria.com/top-15-valuable-facebook-statistics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33267"/>
            <a:ext cx="10058400" cy="1453025"/>
          </a:xfrm>
        </p:spPr>
        <p:txBody>
          <a:bodyPr/>
          <a:lstStyle/>
          <a:p>
            <a:r>
              <a:rPr lang="pt-PT" dirty="0" smtClean="0"/>
              <a:t>Projeto de Mestrado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1005840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smtClean="0"/>
              <a:t>HMI para Fabrico Aditivo</a:t>
            </a:r>
            <a:endParaRPr lang="pt-PT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30868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 smtClean="0"/>
              <a:t>Facebook</a:t>
            </a:r>
            <a:r>
              <a:rPr lang="pt-PT" sz="3200" b="1" dirty="0" smtClean="0"/>
              <a:t> </a:t>
            </a:r>
            <a:r>
              <a:rPr lang="pt-PT" sz="3200" b="1" dirty="0" err="1"/>
              <a:t>G</a:t>
            </a:r>
            <a:r>
              <a:rPr lang="pt-PT" sz="3200" b="1" dirty="0" err="1" smtClean="0"/>
              <a:t>raph</a:t>
            </a:r>
            <a:r>
              <a:rPr lang="pt-PT" sz="3200" b="1" dirty="0" smtClean="0"/>
              <a:t> API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hlinkClick r:id="rId2"/>
              </a:rPr>
              <a:t>https://</a:t>
            </a:r>
            <a:r>
              <a:rPr lang="pt-PT" sz="2400" dirty="0" smtClean="0">
                <a:hlinkClick r:id="rId2"/>
              </a:rPr>
              <a:t>developers.facebook.com/docs/graph-api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Funciona como um grafo social, sendo composto por: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Nodes – basicamente “coisas” como um utilizador, uma pagina, uma foto, </a:t>
            </a:r>
            <a:r>
              <a:rPr lang="pt-PT" sz="2400" dirty="0" err="1" smtClean="0"/>
              <a:t>etc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Edges</a:t>
            </a:r>
            <a:r>
              <a:rPr lang="pt-PT" sz="2400" dirty="0" smtClean="0"/>
              <a:t> – representam as conexões entre os nodes como fotos de uma página, ou comentários de uma foto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Fields</a:t>
            </a:r>
            <a:r>
              <a:rPr lang="pt-PT" sz="2400" dirty="0" smtClean="0"/>
              <a:t> – informação sobre os nodes, como a data de aniversário de um utilizador ou o nome de uma página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03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 smtClean="0"/>
              <a:t>Facebook</a:t>
            </a:r>
            <a:r>
              <a:rPr lang="pt-PT" sz="3200" b="1" dirty="0" smtClean="0"/>
              <a:t> </a:t>
            </a:r>
            <a:r>
              <a:rPr lang="pt-PT" sz="3200" b="1" dirty="0" err="1"/>
              <a:t>G</a:t>
            </a:r>
            <a:r>
              <a:rPr lang="pt-PT" sz="3200" b="1" dirty="0" err="1" smtClean="0"/>
              <a:t>raph</a:t>
            </a:r>
            <a:r>
              <a:rPr lang="pt-PT" sz="3200" b="1" dirty="0" smtClean="0"/>
              <a:t> API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Necessita de um </a:t>
            </a:r>
            <a:r>
              <a:rPr lang="pt-PT" sz="2400" dirty="0" err="1" smtClean="0"/>
              <a:t>Token</a:t>
            </a:r>
            <a:r>
              <a:rPr lang="pt-PT" sz="2400" dirty="0" smtClean="0"/>
              <a:t> gerado pela </a:t>
            </a:r>
            <a:r>
              <a:rPr lang="pt-PT" sz="2400" dirty="0" err="1" smtClean="0"/>
              <a:t>App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Principal forma de apps lerem/escreverem conteúdo na rede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É uma API baseada em métodos HTTP onde é possível: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Executar </a:t>
            </a:r>
            <a:r>
              <a:rPr lang="pt-PT" sz="2400" dirty="0" err="1" smtClean="0"/>
              <a:t>queries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Criar </a:t>
            </a:r>
            <a:r>
              <a:rPr lang="pt-PT" sz="2400" dirty="0" err="1" smtClean="0"/>
              <a:t>Posts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Gerir </a:t>
            </a:r>
            <a:r>
              <a:rPr lang="pt-PT" sz="2400" dirty="0" err="1" smtClean="0"/>
              <a:t>Ads</a:t>
            </a:r>
            <a:r>
              <a:rPr lang="pt-PT" sz="2400" dirty="0" smtClean="0"/>
              <a:t> de publicidade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Fazer </a:t>
            </a:r>
            <a:r>
              <a:rPr lang="pt-PT" sz="2400" dirty="0" err="1" smtClean="0"/>
              <a:t>Upload</a:t>
            </a:r>
            <a:r>
              <a:rPr lang="pt-PT" sz="2400" dirty="0" smtClean="0"/>
              <a:t> de fotos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54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Estatísticas do </a:t>
            </a:r>
            <a:r>
              <a:rPr lang="pt-PT" sz="3200" b="1" dirty="0" err="1" smtClean="0"/>
              <a:t>Facebook</a:t>
            </a:r>
            <a:endParaRPr lang="pt-PT" sz="3200" b="1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Segundo dados da </a:t>
            </a:r>
            <a:r>
              <a:rPr lang="pt-PT" sz="2400" dirty="0" err="1" smtClean="0"/>
              <a:t>Zephoria</a:t>
            </a:r>
            <a:r>
              <a:rPr lang="pt-PT" sz="2400" dirty="0" smtClean="0"/>
              <a:t> </a:t>
            </a:r>
            <a:r>
              <a:rPr lang="pt-PT" sz="2400" dirty="0"/>
              <a:t>(</a:t>
            </a:r>
            <a:r>
              <a:rPr lang="pt-PT" sz="2400" dirty="0">
                <a:hlinkClick r:id="rId2"/>
              </a:rPr>
              <a:t>https://zephoria.com/top-15-valuable-facebook-statistics</a:t>
            </a:r>
            <a:r>
              <a:rPr lang="pt-PT" sz="2400" dirty="0" smtClean="0">
                <a:hlinkClick r:id="rId2"/>
              </a:rPr>
              <a:t>/</a:t>
            </a:r>
            <a:r>
              <a:rPr lang="pt-PT" sz="2400" dirty="0" smtClean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1.86 Biliões de utilizadores ativos por mês (com aumento anual de 17%)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29.7% dos utilizadores estão entre 29 e 34 anos de idade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5 novos perfis são criados por segundo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Cada 60 segundos: 510 mil comentários são escritos e 293 mil estados são atualizados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Upload</a:t>
            </a:r>
            <a:r>
              <a:rPr lang="pt-PT" sz="2400" dirty="0" smtClean="0"/>
              <a:t> de 300 milhões de fotos por dia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16 milhões de páginas de negócios locais foram criadas desde Maio de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1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Estatísticas do </a:t>
            </a:r>
            <a:r>
              <a:rPr lang="pt-PT" sz="3200" b="1" dirty="0" err="1" smtClean="0"/>
              <a:t>Facebook</a:t>
            </a:r>
            <a:endParaRPr lang="pt-PT" sz="3200" b="1" dirty="0" smtClean="0"/>
          </a:p>
          <a:p>
            <a:endParaRPr lang="pt-PT" sz="2400" dirty="0" smtClean="0"/>
          </a:p>
          <a:p>
            <a:r>
              <a:rPr lang="pt-PT" sz="2400" dirty="0" smtClean="0"/>
              <a:t>Mudanças perpetuadas pelo </a:t>
            </a:r>
            <a:r>
              <a:rPr lang="pt-PT" sz="2400" dirty="0" err="1" smtClean="0"/>
              <a:t>Facebook</a:t>
            </a:r>
            <a:r>
              <a:rPr lang="pt-PT" sz="2400" dirty="0" smtClean="0"/>
              <a:t> no ser humano: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hábitos e costumes, passou a ser parte da rotina diária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forma como transmitimos informação e como as notícias circulam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forma como fazemos negócio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 nosso comportamento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Etc..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dirty="0" smtClean="0"/>
              <a:t>Conteúdo/nova informação/novos dados são gerados a cada momento seja através de texto, imagem, áudio, etc.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038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Contexto e Motivação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Estado da 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Web para 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e Automação na Indústria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Sistemas Web-</a:t>
            </a:r>
            <a:r>
              <a:rPr lang="pt-PT" sz="2400" dirty="0" err="1" smtClean="0"/>
              <a:t>Based</a:t>
            </a:r>
            <a:r>
              <a:rPr lang="pt-PT" sz="2400" dirty="0" smtClean="0"/>
              <a:t> para Controlo e Automação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Mark </a:t>
            </a:r>
            <a:r>
              <a:rPr lang="pt-PT" sz="2400" dirty="0" err="1" smtClean="0"/>
              <a:t>One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Tecnologias Utilizadas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Planeamento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78759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investigação no INEGI (</a:t>
            </a:r>
            <a:r>
              <a:rPr lang="pt-PT" sz="2400" dirty="0" smtClean="0">
                <a:hlinkClick r:id="rId2"/>
              </a:rPr>
              <a:t>http://www.inegi.pt</a:t>
            </a:r>
            <a:r>
              <a:rPr lang="pt-PT" sz="2400" dirty="0" smtClean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21" y="2779059"/>
            <a:ext cx="3406300" cy="70869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Necessidades: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ao operador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28" y="2963238"/>
            <a:ext cx="3440541" cy="32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2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vários modos de operação no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e interpretar GCODE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Armazenar execuções em Bases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 de execuções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Explorar outras tecnologias emergentes como Realidade Aumentada, </a:t>
            </a: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Automação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vários modos de operação no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e interpretar GCODE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Armazenar execuções em Bases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 de execuções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Explorar outras tecnologias emergentes como Realidade Aumentada, </a:t>
            </a: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06754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39449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Data </a:t>
            </a:r>
            <a:r>
              <a:rPr lang="pt-PT" sz="3200" b="1" dirty="0" err="1" smtClean="0"/>
              <a:t>Mining</a:t>
            </a:r>
            <a:endParaRPr lang="pt-PT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400" dirty="0" smtClean="0"/>
              <a:t>Processo </a:t>
            </a:r>
            <a:r>
              <a:rPr lang="pt-PT" sz="2400" dirty="0"/>
              <a:t>computacional de descoberta de padrões que faz parte da Extração de Conhecimento em Bases de Dados</a:t>
            </a:r>
          </a:p>
          <a:p>
            <a:endParaRPr lang="pt-PT" sz="3200" b="1" dirty="0"/>
          </a:p>
          <a:p>
            <a:r>
              <a:rPr lang="pt-PT" sz="3200" b="1" dirty="0" smtClean="0"/>
              <a:t>Web </a:t>
            </a:r>
            <a:r>
              <a:rPr lang="pt-PT" sz="3200" b="1" dirty="0" err="1" smtClean="0"/>
              <a:t>Mining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Aplicação de técnicas de data </a:t>
            </a:r>
            <a:r>
              <a:rPr lang="pt-PT" sz="2400" dirty="0" err="1" smtClean="0"/>
              <a:t>mining</a:t>
            </a:r>
            <a:r>
              <a:rPr lang="pt-PT" sz="2400" dirty="0" smtClean="0"/>
              <a:t> com o intuito de descobrir  e extrair padrões na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3200" b="1" dirty="0"/>
              <a:t>Web </a:t>
            </a:r>
            <a:r>
              <a:rPr lang="pt-PT" sz="3200" b="1" dirty="0" err="1" smtClean="0"/>
              <a:t>Mining</a:t>
            </a:r>
            <a:r>
              <a:rPr lang="pt-PT" sz="3200" b="1" dirty="0" smtClean="0"/>
              <a:t> nas Redes 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Analisar e extrair padrões e tendências no conteúdo dos dados gerados nas Redes Sociais online</a:t>
            </a:r>
            <a:endParaRPr lang="pt-PT" sz="2400" dirty="0"/>
          </a:p>
          <a:p>
            <a:endParaRPr lang="pt-PT" sz="3200" b="1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365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Arquitetura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479843"/>
            <a:ext cx="9285643" cy="4720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473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Tecnologias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HTML, CSS, </a:t>
            </a:r>
            <a:r>
              <a:rPr lang="pt-PT" sz="2400" dirty="0" err="1" smtClean="0"/>
              <a:t>Javascript</a:t>
            </a:r>
            <a:r>
              <a:rPr lang="pt-PT" sz="2400" dirty="0" smtClean="0"/>
              <a:t>, </a:t>
            </a:r>
            <a:r>
              <a:rPr lang="pt-PT" sz="2400" dirty="0" err="1" smtClean="0"/>
              <a:t>Jquery</a:t>
            </a:r>
            <a:r>
              <a:rPr lang="pt-PT" sz="2400" dirty="0" smtClean="0"/>
              <a:t>, 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Node + 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Facebook</a:t>
            </a:r>
            <a:r>
              <a:rPr lang="pt-PT" sz="2400" dirty="0" smtClean="0"/>
              <a:t> </a:t>
            </a:r>
            <a:r>
              <a:rPr lang="pt-PT" sz="2400" dirty="0" err="1" smtClean="0"/>
              <a:t>Graph</a:t>
            </a:r>
            <a:r>
              <a:rPr lang="pt-PT" sz="2400" dirty="0" smtClean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Clarifai</a:t>
            </a:r>
            <a:r>
              <a:rPr lang="pt-PT" sz="2400" dirty="0" smtClean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Sighthound</a:t>
            </a:r>
            <a:r>
              <a:rPr lang="pt-PT" sz="2400" dirty="0" smtClean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Google </a:t>
            </a:r>
            <a:r>
              <a:rPr lang="pt-PT" sz="2400" dirty="0" err="1" smtClean="0"/>
              <a:t>Cloud</a:t>
            </a:r>
            <a:r>
              <a:rPr lang="pt-PT" sz="2400" dirty="0" smtClean="0"/>
              <a:t> </a:t>
            </a:r>
            <a:r>
              <a:rPr lang="pt-PT" sz="2400" dirty="0" err="1" smtClean="0"/>
              <a:t>Vision</a:t>
            </a:r>
            <a:r>
              <a:rPr lang="pt-PT" sz="2400" dirty="0" smtClean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Google </a:t>
            </a:r>
            <a:r>
              <a:rPr lang="pt-PT" sz="2400" dirty="0" err="1" smtClean="0"/>
              <a:t>Maps</a:t>
            </a:r>
            <a:r>
              <a:rPr lang="pt-PT" sz="2400" dirty="0" smtClean="0"/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267443"/>
            <a:ext cx="1373649" cy="9830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1199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2941</TotalTime>
  <Words>593</Words>
  <Application>Microsoft Office PowerPoint</Application>
  <PresentationFormat>Ecrã Panorâmico</PresentationFormat>
  <Paragraphs>197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Projeto de Mestrado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151</cp:revision>
  <dcterms:created xsi:type="dcterms:W3CDTF">2017-02-11T21:50:49Z</dcterms:created>
  <dcterms:modified xsi:type="dcterms:W3CDTF">2017-06-08T15:50:36Z</dcterms:modified>
</cp:coreProperties>
</file>