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70" r:id="rId6"/>
    <p:sldId id="267" r:id="rId7"/>
    <p:sldId id="259" r:id="rId8"/>
    <p:sldId id="260" r:id="rId9"/>
    <p:sldId id="268" r:id="rId10"/>
    <p:sldId id="265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16/02/2017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9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16/02/2017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71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16/02/2017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7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16/02/2017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35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16/02/2017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0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16/02/2017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30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16/02/2017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90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16/02/2017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888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16/02/2017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21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74C416-EC00-489D-B5CE-5AA9CB955FC3}" type="datetimeFigureOut">
              <a:rPr lang="pt-PT" smtClean="0"/>
              <a:t>16/02/2017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86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16/02/2017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57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74C416-EC00-489D-B5CE-5AA9CB955FC3}" type="datetimeFigureOut">
              <a:rPr lang="pt-PT" smtClean="0"/>
              <a:t>16/02/2017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7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453025"/>
          </a:xfrm>
        </p:spPr>
        <p:txBody>
          <a:bodyPr/>
          <a:lstStyle/>
          <a:p>
            <a:r>
              <a:rPr lang="pt-PT" dirty="0" smtClean="0"/>
              <a:t>WebRTC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41855"/>
            <a:ext cx="10058400" cy="2124474"/>
          </a:xfrm>
        </p:spPr>
        <p:txBody>
          <a:bodyPr>
            <a:normAutofit fontScale="70000" lnSpcReduction="20000"/>
          </a:bodyPr>
          <a:lstStyle/>
          <a:p>
            <a:endParaRPr lang="pt-PT" dirty="0" smtClean="0"/>
          </a:p>
          <a:p>
            <a:r>
              <a:rPr lang="pt-PT" dirty="0"/>
              <a:t>Programação web &amp; cloud</a:t>
            </a:r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</a:t>
            </a:r>
            <a:r>
              <a:rPr lang="pt-PT" dirty="0" smtClean="0"/>
              <a:t>nº4652</a:t>
            </a:r>
          </a:p>
          <a:p>
            <a:r>
              <a:rPr lang="pt-PT" dirty="0" smtClean="0"/>
              <a:t>marcorlsrodrigues@gmail.com</a:t>
            </a:r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2607286"/>
            <a:ext cx="10058400" cy="14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dirty="0" smtClean="0"/>
              <a:t>Peer To Peer – </a:t>
            </a:r>
            <a:r>
              <a:rPr lang="pt-PT" sz="5400" dirty="0" err="1" smtClean="0"/>
              <a:t>Message</a:t>
            </a:r>
            <a:r>
              <a:rPr lang="pt-PT" sz="5400" dirty="0" smtClean="0"/>
              <a:t> </a:t>
            </a:r>
            <a:r>
              <a:rPr lang="pt-PT" sz="5400" dirty="0" err="1" smtClean="0"/>
              <a:t>and</a:t>
            </a:r>
            <a:r>
              <a:rPr lang="pt-PT" sz="5400" dirty="0" smtClean="0"/>
              <a:t> File Transfer</a:t>
            </a:r>
            <a:endParaRPr lang="pt-PT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58" y="224964"/>
            <a:ext cx="1661273" cy="19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9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6101" y="581553"/>
            <a:ext cx="96074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/>
              <a:t>File </a:t>
            </a:r>
            <a:r>
              <a:rPr lang="pt-PT" sz="3200" b="1" dirty="0" err="1" smtClean="0"/>
              <a:t>Transfer</a:t>
            </a:r>
            <a:endParaRPr lang="pt-PT" sz="3200" b="1" dirty="0" smtClean="0"/>
          </a:p>
          <a:p>
            <a:endParaRPr lang="pt-PT" sz="3200" b="1" dirty="0"/>
          </a:p>
          <a:p>
            <a:pPr marL="342900" indent="-342900">
              <a:buFontTx/>
              <a:buChar char="-"/>
            </a:pPr>
            <a:r>
              <a:rPr lang="pt-PT" sz="2400" dirty="0" smtClean="0"/>
              <a:t>Via canais de </a:t>
            </a:r>
            <a:r>
              <a:rPr lang="pt-PT" sz="2400" dirty="0" smtClean="0"/>
              <a:t>informação</a:t>
            </a:r>
          </a:p>
          <a:p>
            <a:pPr marL="342900" indent="-342900">
              <a:buFontTx/>
              <a:buChar char="-"/>
            </a:pPr>
            <a:endParaRPr lang="pt-PT" sz="2400" dirty="0" smtClean="0"/>
          </a:p>
          <a:p>
            <a:pPr marL="342900" indent="-342900">
              <a:buFontTx/>
              <a:buChar char="-"/>
            </a:pPr>
            <a:r>
              <a:rPr lang="pt-PT" sz="2400" dirty="0" smtClean="0"/>
              <a:t>O ficheiro é dividido em pedaços que são enviados pelo </a:t>
            </a:r>
            <a:r>
              <a:rPr lang="pt-PT" sz="2400" dirty="0" smtClean="0"/>
              <a:t>canal</a:t>
            </a:r>
          </a:p>
          <a:p>
            <a:pPr marL="342900" indent="-342900">
              <a:buFontTx/>
              <a:buChar char="-"/>
            </a:pPr>
            <a:endParaRPr lang="pt-PT" sz="2400" dirty="0" smtClean="0"/>
          </a:p>
          <a:p>
            <a:pPr marL="342900" indent="-342900">
              <a:buFontTx/>
              <a:buChar char="-"/>
            </a:pPr>
            <a:r>
              <a:rPr lang="pt-PT" sz="2400" dirty="0" smtClean="0"/>
              <a:t>Envio e progresso é monitorizado através de elementos de progresso de </a:t>
            </a:r>
            <a:r>
              <a:rPr lang="pt-PT" sz="2400" dirty="0" smtClean="0"/>
              <a:t>HTML5</a:t>
            </a:r>
          </a:p>
          <a:p>
            <a:pPr marL="342900" indent="-342900">
              <a:buFontTx/>
              <a:buChar char="-"/>
            </a:pPr>
            <a:endParaRPr lang="pt-PT" sz="2400" dirty="0" smtClean="0"/>
          </a:p>
          <a:p>
            <a:pPr marL="342900" indent="-342900">
              <a:buFontTx/>
              <a:buChar char="-"/>
            </a:pPr>
            <a:r>
              <a:rPr lang="pt-PT" sz="2400" dirty="0" smtClean="0"/>
              <a:t>No destino o ficheiro é montado através da Blob API e fica disponível para download</a:t>
            </a: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58" y="224964"/>
            <a:ext cx="1661273" cy="19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468" y="128842"/>
            <a:ext cx="8829561" cy="591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8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6101" y="581553"/>
            <a:ext cx="113646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Adapter.js (adaptador </a:t>
            </a:r>
            <a:r>
              <a:rPr lang="pt-PT" sz="3200" b="1" dirty="0" err="1" smtClean="0"/>
              <a:t>javascript</a:t>
            </a:r>
            <a:r>
              <a:rPr lang="pt-PT" sz="3200" b="1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Permite usar o mesmo código em todos os browsers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Remove prefixos personalizados dos browsers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Abstrai diferenças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06100" y="3028918"/>
            <a:ext cx="113646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err="1" smtClean="0"/>
              <a:t>Frameworks</a:t>
            </a:r>
            <a:r>
              <a:rPr lang="pt-PT" sz="3200" b="1" dirty="0" smtClean="0"/>
              <a:t> </a:t>
            </a:r>
            <a:r>
              <a:rPr lang="pt-PT" sz="3200" b="1" dirty="0" err="1" smtClean="0"/>
              <a:t>Javascript</a:t>
            </a:r>
            <a:r>
              <a:rPr lang="pt-PT" sz="3200" b="1" dirty="0" smtClean="0"/>
              <a:t> (</a:t>
            </a:r>
            <a:r>
              <a:rPr lang="pt-PT" sz="3200" b="1" dirty="0" err="1" smtClean="0"/>
              <a:t>peer</a:t>
            </a:r>
            <a:r>
              <a:rPr lang="pt-PT" sz="3200" b="1" dirty="0" smtClean="0"/>
              <a:t>-to-</a:t>
            </a:r>
            <a:r>
              <a:rPr lang="pt-PT" sz="3200" b="1" dirty="0" err="1" smtClean="0"/>
              <a:t>peer</a:t>
            </a:r>
            <a:r>
              <a:rPr lang="pt-PT" sz="3200" b="1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PeerJS</a:t>
            </a:r>
            <a:r>
              <a:rPr lang="pt-PT" sz="2400" dirty="0"/>
              <a:t> (http://peerjs.com/)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EasyRTC</a:t>
            </a:r>
            <a:r>
              <a:rPr lang="pt-PT" sz="2400" dirty="0" smtClean="0"/>
              <a:t> </a:t>
            </a:r>
            <a:r>
              <a:rPr lang="pt-PT" sz="2400" dirty="0"/>
              <a:t>(</a:t>
            </a:r>
            <a:r>
              <a:rPr lang="pt-PT" sz="2400" dirty="0" smtClean="0"/>
              <a:t>http://easyRTC.com)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SimpleWebRTC</a:t>
            </a:r>
            <a:r>
              <a:rPr lang="pt-PT" sz="2400" dirty="0"/>
              <a:t> (https://simplewebrtc.com</a:t>
            </a:r>
            <a:r>
              <a:rPr lang="pt-PT" sz="2400" dirty="0" smtClean="0"/>
              <a:t>/)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64655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5760" y="1105988"/>
            <a:ext cx="113646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Web Real-Time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Conjunto de protocolos de comunicação e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Permitem comunicação em tempo real sobre conexões peer-to-peer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Permitem que browsers não necessitem de efetuar pedidos de recursos a servidores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Permitem obter informação em tempo real diretamente de browsers de outros utilizadores</a:t>
            </a:r>
            <a:endParaRPr lang="pt-PT" sz="2400" dirty="0"/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58" y="224964"/>
            <a:ext cx="1661273" cy="19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3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7479" y="541212"/>
            <a:ext cx="985400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Visão: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Telefone, TV e computadores a comunicar numa plataforma comum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Adicionar chat de vídeo e partilhar dados de forma fácil e rápida numa aplicação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r>
              <a:rPr lang="pt-PT" sz="3200" b="1" dirty="0" smtClean="0"/>
              <a:t>Atualidade: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Está a ser standardizado pelo W3C e IEFT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Está disponível nos browsers modernos (exceto Safari)</a:t>
            </a:r>
            <a:endParaRPr lang="pt-PT" sz="2400" dirty="0"/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58" y="224964"/>
            <a:ext cx="1661273" cy="19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9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7479" y="541212"/>
            <a:ext cx="985400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Necessidade:</a:t>
            </a:r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Muitos serviços web j</a:t>
            </a:r>
            <a:r>
              <a:rPr lang="pt-PT" sz="2400" dirty="0" smtClean="0"/>
              <a:t>á usam RTC, mas….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Necessário fazer download, usar </a:t>
            </a:r>
            <a:r>
              <a:rPr lang="pt-PT" sz="2400" dirty="0" err="1" smtClean="0"/>
              <a:t>apps</a:t>
            </a:r>
            <a:r>
              <a:rPr lang="pt-PT" sz="2400" dirty="0" smtClean="0"/>
              <a:t> nativas ou </a:t>
            </a:r>
            <a:r>
              <a:rPr lang="pt-PT" sz="2400" dirty="0" err="1" smtClean="0"/>
              <a:t>plugins</a:t>
            </a: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Processo download, instalação e atualização de </a:t>
            </a:r>
            <a:r>
              <a:rPr lang="pt-PT" sz="2400" dirty="0" err="1" smtClean="0"/>
              <a:t>plugins</a:t>
            </a:r>
            <a:r>
              <a:rPr lang="pt-PT" sz="2400" dirty="0" smtClean="0"/>
              <a:t> ou </a:t>
            </a:r>
            <a:r>
              <a:rPr lang="pt-PT" sz="2400" dirty="0" err="1" smtClean="0"/>
              <a:t>apps</a:t>
            </a:r>
            <a:r>
              <a:rPr lang="pt-PT" sz="2400" dirty="0" smtClean="0"/>
              <a:t> pode ser complexo e propenso a erros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Passos como </a:t>
            </a:r>
            <a:r>
              <a:rPr lang="pt-PT" sz="2400" dirty="0" err="1" smtClean="0"/>
              <a:t>deploy</a:t>
            </a:r>
            <a:r>
              <a:rPr lang="pt-PT" sz="2400" dirty="0" smtClean="0"/>
              <a:t>, </a:t>
            </a:r>
            <a:r>
              <a:rPr lang="pt-PT" sz="2400" dirty="0" err="1" smtClean="0"/>
              <a:t>debug</a:t>
            </a:r>
            <a:r>
              <a:rPr lang="pt-PT" sz="2400" dirty="0" smtClean="0"/>
              <a:t>, teste, manutenção de </a:t>
            </a:r>
            <a:r>
              <a:rPr lang="pt-PT" sz="2400" dirty="0" err="1" smtClean="0"/>
              <a:t>plugins</a:t>
            </a:r>
            <a:r>
              <a:rPr lang="pt-PT" sz="2400" dirty="0" smtClean="0"/>
              <a:t> pode ser difícil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Integração destes com outras tecnologias pode ser complexa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58" y="224964"/>
            <a:ext cx="1661273" cy="19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7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7479" y="541212"/>
            <a:ext cx="985400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Vantagens</a:t>
            </a:r>
            <a:r>
              <a:rPr lang="pt-PT" sz="3200" b="1" dirty="0" smtClean="0"/>
              <a:t>:</a:t>
            </a:r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Open-</a:t>
            </a:r>
            <a:r>
              <a:rPr lang="pt-PT" sz="2400" dirty="0" err="1" smtClean="0"/>
              <a:t>source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Grátis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Standardizado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Embutido nos browsers (sem necessidade de instalações)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Mais eficiente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Menos exposto a complexidades extra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Menos propenso a erros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58" y="224964"/>
            <a:ext cx="1661273" cy="19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4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6101" y="581553"/>
            <a:ext cx="113646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Algumas aplicações da atualidade já adotaram/estão a adotar:</a:t>
            </a: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Whatsapp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Facebook</a:t>
            </a:r>
            <a:r>
              <a:rPr lang="pt-PT" sz="2400" dirty="0" smtClean="0"/>
              <a:t> Messenger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Appear</a:t>
            </a:r>
            <a:r>
              <a:rPr lang="pt-PT" sz="2400" dirty="0" smtClean="0"/>
              <a:t>-in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TokBox</a:t>
            </a:r>
            <a:endParaRPr lang="pt-PT" sz="2400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58" y="224964"/>
            <a:ext cx="1661273" cy="19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2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6101" y="581553"/>
            <a:ext cx="113646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Três tarefas principais: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Adquirir áudio e vídeo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Comunicar áudio e vídeo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Comunicar dados arbitrários</a:t>
            </a:r>
            <a:endParaRPr lang="pt-PT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06101" y="3154424"/>
            <a:ext cx="113646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Três APIs javascript principais: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MediaStream (ou getUserMedia)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RTCPeerConnection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RTCDataChannel</a:t>
            </a:r>
            <a:endParaRPr lang="pt-PT" sz="2400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58" y="224964"/>
            <a:ext cx="1661273" cy="19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5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6101" y="581553"/>
            <a:ext cx="97501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RTCPeerConnection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Representa a conexão </a:t>
            </a:r>
            <a:r>
              <a:rPr lang="pt-PT" sz="2400" dirty="0" err="1" smtClean="0"/>
              <a:t>WebRTC</a:t>
            </a:r>
            <a:r>
              <a:rPr lang="pt-PT" sz="2400" dirty="0" smtClean="0"/>
              <a:t> entre o computador local e o </a:t>
            </a:r>
            <a:r>
              <a:rPr lang="pt-PT" sz="2400" dirty="0" err="1" smtClean="0"/>
              <a:t>peer</a:t>
            </a:r>
            <a:r>
              <a:rPr lang="pt-PT" sz="2400" dirty="0" smtClean="0"/>
              <a:t> remoto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Fornece métodos para: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Conectar ao </a:t>
            </a:r>
            <a:r>
              <a:rPr lang="pt-PT" sz="2400" dirty="0" err="1" smtClean="0"/>
              <a:t>peer</a:t>
            </a:r>
            <a:endParaRPr lang="pt-P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Manter conexão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conexão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Fechar conexão</a:t>
            </a:r>
            <a:endParaRPr lang="pt-PT" sz="2400" dirty="0"/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58" y="224964"/>
            <a:ext cx="1661273" cy="19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7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6101" y="581553"/>
            <a:ext cx="97501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err="1" smtClean="0"/>
              <a:t>RTCDataChannel</a:t>
            </a:r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Representa o canal de rede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Pode ser utilizado para transferência de dados </a:t>
            </a:r>
            <a:r>
              <a:rPr lang="pt-PT" sz="2400" dirty="0" err="1" smtClean="0"/>
              <a:t>peer</a:t>
            </a:r>
            <a:r>
              <a:rPr lang="pt-PT" sz="2400" dirty="0" smtClean="0"/>
              <a:t>-to-</a:t>
            </a:r>
            <a:r>
              <a:rPr lang="pt-PT" sz="2400" dirty="0" err="1" smtClean="0"/>
              <a:t>peer</a:t>
            </a:r>
            <a:r>
              <a:rPr lang="pt-PT" sz="2400" dirty="0" smtClean="0"/>
              <a:t> de forma bidirecional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Cada canal está associado a uma </a:t>
            </a:r>
            <a:r>
              <a:rPr lang="pt-PT" sz="2400" dirty="0" err="1" smtClean="0"/>
              <a:t>RTCPeerConnection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Casos de Uso: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Gaming</a:t>
            </a: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Aplicações desktop remotas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Chat de texto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Transferência de ficheiros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58" y="224964"/>
            <a:ext cx="1661273" cy="19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7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518</TotalTime>
  <Words>385</Words>
  <Application>Microsoft Office PowerPoint</Application>
  <PresentationFormat>Ecrã Panorâmico</PresentationFormat>
  <Paragraphs>105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WebRTC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</dc:title>
  <dc:creator>mrodrigues</dc:creator>
  <cp:lastModifiedBy>Marco Rodrigues</cp:lastModifiedBy>
  <cp:revision>34</cp:revision>
  <dcterms:created xsi:type="dcterms:W3CDTF">2017-02-11T21:50:49Z</dcterms:created>
  <dcterms:modified xsi:type="dcterms:W3CDTF">2017-02-16T12:19:50Z</dcterms:modified>
</cp:coreProperties>
</file>