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7" r:id="rId5"/>
    <p:sldId id="259" r:id="rId6"/>
    <p:sldId id="260" r:id="rId7"/>
    <p:sldId id="268" r:id="rId8"/>
    <p:sldId id="261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4C416-EC00-489D-B5CE-5AA9CB955FC3}" type="datetimeFigureOut">
              <a:rPr lang="pt-PT" smtClean="0"/>
              <a:t>14/02/2017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‹nº›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7697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4C416-EC00-489D-B5CE-5AA9CB955FC3}" type="datetimeFigureOut">
              <a:rPr lang="pt-PT" smtClean="0"/>
              <a:t>14/02/2017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04716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4C416-EC00-489D-B5CE-5AA9CB955FC3}" type="datetimeFigureOut">
              <a:rPr lang="pt-PT" smtClean="0"/>
              <a:t>14/02/2017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24700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4C416-EC00-489D-B5CE-5AA9CB955FC3}" type="datetimeFigureOut">
              <a:rPr lang="pt-PT" smtClean="0"/>
              <a:t>14/02/2017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62358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4C416-EC00-489D-B5CE-5AA9CB955FC3}" type="datetimeFigureOut">
              <a:rPr lang="pt-PT" smtClean="0"/>
              <a:t>14/02/2017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‹nº›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8909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4C416-EC00-489D-B5CE-5AA9CB955FC3}" type="datetimeFigureOut">
              <a:rPr lang="pt-PT" smtClean="0"/>
              <a:t>14/02/2017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38307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4C416-EC00-489D-B5CE-5AA9CB955FC3}" type="datetimeFigureOut">
              <a:rPr lang="pt-PT" smtClean="0"/>
              <a:t>14/02/2017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49903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4C416-EC00-489D-B5CE-5AA9CB955FC3}" type="datetimeFigureOut">
              <a:rPr lang="pt-PT" smtClean="0"/>
              <a:t>14/02/2017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08882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4C416-EC00-489D-B5CE-5AA9CB955FC3}" type="datetimeFigureOut">
              <a:rPr lang="pt-PT" smtClean="0"/>
              <a:t>14/02/2017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4213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A74C416-EC00-489D-B5CE-5AA9CB955FC3}" type="datetimeFigureOut">
              <a:rPr lang="pt-PT" smtClean="0"/>
              <a:t>14/02/2017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22D536B-584E-486B-9435-086987A3D91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70866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4C416-EC00-489D-B5CE-5AA9CB955FC3}" type="datetimeFigureOut">
              <a:rPr lang="pt-PT" smtClean="0"/>
              <a:t>14/02/2017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45701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A74C416-EC00-489D-B5CE-5AA9CB955FC3}" type="datetimeFigureOut">
              <a:rPr lang="pt-PT" smtClean="0"/>
              <a:t>14/02/2017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22D536B-584E-486B-9435-086987A3D916}" type="slidenum">
              <a:rPr lang="pt-PT" smtClean="0"/>
              <a:t>‹nº›</a:t>
            </a:fld>
            <a:endParaRPr lang="pt-P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3779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1453025"/>
          </a:xfrm>
        </p:spPr>
        <p:txBody>
          <a:bodyPr/>
          <a:lstStyle/>
          <a:p>
            <a:r>
              <a:rPr lang="pt-PT" dirty="0" smtClean="0"/>
              <a:t>WebRTC</a:t>
            </a:r>
            <a:endParaRPr lang="pt-P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788426"/>
          </a:xfrm>
        </p:spPr>
        <p:txBody>
          <a:bodyPr>
            <a:normAutofit fontScale="70000" lnSpcReduction="20000"/>
          </a:bodyPr>
          <a:lstStyle/>
          <a:p>
            <a:endParaRPr lang="pt-PT" dirty="0" smtClean="0"/>
          </a:p>
          <a:p>
            <a:r>
              <a:rPr lang="pt-PT" dirty="0"/>
              <a:t>Programação web &amp; cloud</a:t>
            </a:r>
          </a:p>
          <a:p>
            <a:endParaRPr lang="pt-PT" dirty="0"/>
          </a:p>
          <a:p>
            <a:endParaRPr lang="pt-PT" dirty="0" smtClean="0"/>
          </a:p>
          <a:p>
            <a:r>
              <a:rPr lang="pt-PT" dirty="0" smtClean="0"/>
              <a:t>Marco </a:t>
            </a:r>
            <a:r>
              <a:rPr lang="pt-PT" dirty="0"/>
              <a:t>rodrigues nº4652</a:t>
            </a:r>
          </a:p>
          <a:p>
            <a:endParaRPr lang="pt-PT" dirty="0" smtClean="0"/>
          </a:p>
          <a:p>
            <a:endParaRPr lang="pt-PT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97280" y="2607286"/>
            <a:ext cx="10058400" cy="145302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5400" dirty="0" smtClean="0"/>
              <a:t>Peer To Peer – </a:t>
            </a:r>
            <a:r>
              <a:rPr lang="pt-PT" sz="5400" dirty="0" err="1" smtClean="0"/>
              <a:t>Message</a:t>
            </a:r>
            <a:r>
              <a:rPr lang="pt-PT" sz="5400" dirty="0" smtClean="0"/>
              <a:t> </a:t>
            </a:r>
            <a:r>
              <a:rPr lang="pt-PT" sz="5400" dirty="0" err="1" smtClean="0"/>
              <a:t>and</a:t>
            </a:r>
            <a:r>
              <a:rPr lang="pt-PT" sz="5400" dirty="0" smtClean="0"/>
              <a:t> File </a:t>
            </a:r>
            <a:r>
              <a:rPr lang="pt-PT" sz="5400" dirty="0" smtClean="0"/>
              <a:t>Transfer</a:t>
            </a:r>
            <a:endParaRPr lang="pt-PT" sz="5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6258" y="224964"/>
            <a:ext cx="1661273" cy="1987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3968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06101" y="581553"/>
            <a:ext cx="1136468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 smtClean="0"/>
              <a:t>WebRTC – </a:t>
            </a:r>
            <a:r>
              <a:rPr lang="pt-PT" sz="2400" dirty="0" smtClean="0"/>
              <a:t>File </a:t>
            </a:r>
            <a:r>
              <a:rPr lang="pt-PT" sz="2400" dirty="0" err="1" smtClean="0"/>
              <a:t>Transfer</a:t>
            </a:r>
            <a:endParaRPr lang="pt-PT" sz="2400" dirty="0" smtClean="0"/>
          </a:p>
          <a:p>
            <a:pPr marL="342900" indent="-342900">
              <a:buFontTx/>
              <a:buChar char="-"/>
            </a:pPr>
            <a:r>
              <a:rPr lang="pt-PT" sz="2400" dirty="0" smtClean="0"/>
              <a:t>Via canais de informação</a:t>
            </a:r>
          </a:p>
          <a:p>
            <a:pPr marL="342900" indent="-342900">
              <a:buFontTx/>
              <a:buChar char="-"/>
            </a:pPr>
            <a:r>
              <a:rPr lang="pt-PT" sz="2400" dirty="0" smtClean="0"/>
              <a:t>O ficheiro é dividido em pedaços que são enviados pelo canal</a:t>
            </a:r>
          </a:p>
          <a:p>
            <a:pPr marL="342900" indent="-342900">
              <a:buFontTx/>
              <a:buChar char="-"/>
            </a:pPr>
            <a:r>
              <a:rPr lang="pt-PT" sz="2400" dirty="0" smtClean="0"/>
              <a:t>Envio e progresso é monitorizado através de elementos de progresso de HTML5</a:t>
            </a:r>
          </a:p>
          <a:p>
            <a:pPr marL="342900" indent="-342900">
              <a:buFontTx/>
              <a:buChar char="-"/>
            </a:pPr>
            <a:r>
              <a:rPr lang="pt-PT" sz="2400" dirty="0" smtClean="0"/>
              <a:t>No destino o ficheiro é montado através da Blob API e fica disponível para download</a:t>
            </a:r>
          </a:p>
        </p:txBody>
      </p:sp>
    </p:spTree>
    <p:extLst>
      <p:ext uri="{BB962C8B-B14F-4D97-AF65-F5344CB8AC3E}">
        <p14:creationId xmlns:p14="http://schemas.microsoft.com/office/powerpoint/2010/main" val="117996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65760" y="1105988"/>
            <a:ext cx="1136468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400" dirty="0" smtClean="0"/>
              <a:t>Web Real-Time Communication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400" dirty="0" smtClean="0"/>
              <a:t>Conjunto de protocolos de comunicação e APIs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400" dirty="0" smtClean="0"/>
              <a:t>Permitem comunicação em tempo real sobre conexões peer-to-peer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400" dirty="0" smtClean="0"/>
              <a:t>Permitem que browsers não necessitem de efetuar pedidos de recursos a servidores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400" dirty="0" smtClean="0"/>
              <a:t>Permitem obter informação em tempo real diretamente de browsers de outros utilizadores</a:t>
            </a:r>
            <a:endParaRPr lang="pt-PT" sz="2400" dirty="0"/>
          </a:p>
        </p:txBody>
      </p:sp>
      <p:pic>
        <p:nvPicPr>
          <p:cNvPr id="3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6258" y="224964"/>
            <a:ext cx="1661273" cy="1987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235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37479" y="541212"/>
            <a:ext cx="9854004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smtClean="0"/>
              <a:t>Visão: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Telefone</a:t>
            </a:r>
            <a:r>
              <a:rPr lang="pt-PT" sz="2400" dirty="0" smtClean="0"/>
              <a:t>, TV e computadores a comunicar numa plataforma comum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Adicionar </a:t>
            </a:r>
            <a:r>
              <a:rPr lang="pt-PT" sz="2400" dirty="0" smtClean="0"/>
              <a:t>chat de vídeo e partilhar dados de forma </a:t>
            </a:r>
            <a:r>
              <a:rPr lang="pt-PT" sz="2400" dirty="0" smtClean="0"/>
              <a:t>fácil e rápida </a:t>
            </a:r>
            <a:r>
              <a:rPr lang="pt-PT" sz="2400" dirty="0" smtClean="0"/>
              <a:t>numa aplicação web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r>
              <a:rPr lang="pt-PT" sz="3200" b="1" dirty="0" smtClean="0"/>
              <a:t>Atualidade:</a:t>
            </a:r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Está a ser standardizado pelo W3C e IEFT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Está disponível </a:t>
            </a:r>
            <a:r>
              <a:rPr lang="pt-PT" sz="2400" dirty="0" smtClean="0"/>
              <a:t>nos browsers modernos</a:t>
            </a:r>
            <a:endParaRPr lang="pt-PT" sz="2400" dirty="0"/>
          </a:p>
        </p:txBody>
      </p:sp>
      <p:pic>
        <p:nvPicPr>
          <p:cNvPr id="3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6258" y="224964"/>
            <a:ext cx="1661273" cy="1987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590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06101" y="581553"/>
            <a:ext cx="113646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 smtClean="0"/>
              <a:t>É usado em várias aplicações da atualidade:</a:t>
            </a:r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err="1" smtClean="0"/>
              <a:t>Whatsapp</a:t>
            </a: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err="1" smtClean="0"/>
              <a:t>Facebook</a:t>
            </a:r>
            <a:r>
              <a:rPr lang="pt-PT" sz="2400" dirty="0" smtClean="0"/>
              <a:t> Messenger</a:t>
            </a: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err="1" smtClean="0"/>
              <a:t>Appear</a:t>
            </a:r>
            <a:r>
              <a:rPr lang="pt-PT" sz="2400" dirty="0" smtClean="0"/>
              <a:t>-in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err="1" smtClean="0"/>
              <a:t>TokBox</a:t>
            </a:r>
            <a:endParaRPr lang="pt-PT" sz="2400" dirty="0"/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6258" y="224964"/>
            <a:ext cx="1661273" cy="1987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922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06101" y="581553"/>
            <a:ext cx="1136468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 smtClean="0"/>
              <a:t>Três tarefas principais</a:t>
            </a:r>
            <a:r>
              <a:rPr lang="pt-PT" sz="2400" dirty="0" smtClean="0"/>
              <a:t>:</a:t>
            </a:r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Adquirir áudio e vídeo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Comunicar áudio e vídeo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Comunicar dados arbitrários</a:t>
            </a:r>
            <a:endParaRPr lang="pt-PT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406101" y="3154424"/>
            <a:ext cx="1136468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 smtClean="0"/>
              <a:t>Três APIs javascript principais</a:t>
            </a:r>
            <a:r>
              <a:rPr lang="pt-PT" sz="2400" dirty="0" smtClean="0"/>
              <a:t>:</a:t>
            </a:r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MediaStream (ou getUserMedia)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RTCPeerConnection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RTCDataChannel</a:t>
            </a:r>
            <a:endParaRPr lang="pt-PT" sz="2400" dirty="0"/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6258" y="224964"/>
            <a:ext cx="1661273" cy="1987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653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06101" y="581553"/>
            <a:ext cx="975015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smtClean="0"/>
              <a:t>RTCPeerConnection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Representa a conexão </a:t>
            </a:r>
            <a:r>
              <a:rPr lang="pt-PT" sz="2400" dirty="0" err="1" smtClean="0"/>
              <a:t>WebRTC</a:t>
            </a:r>
            <a:r>
              <a:rPr lang="pt-PT" sz="2400" dirty="0" smtClean="0"/>
              <a:t> entre o computador local e o </a:t>
            </a:r>
            <a:r>
              <a:rPr lang="pt-PT" sz="2400" dirty="0" err="1" smtClean="0"/>
              <a:t>peer</a:t>
            </a:r>
            <a:r>
              <a:rPr lang="pt-PT" sz="2400" dirty="0" smtClean="0"/>
              <a:t> remoto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Fornece métodos para: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Conectar ao </a:t>
            </a:r>
            <a:r>
              <a:rPr lang="pt-PT" sz="2400" dirty="0" err="1" smtClean="0"/>
              <a:t>peer</a:t>
            </a:r>
            <a:endParaRPr lang="pt-PT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Manter conexão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Monitorizar conexão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Fechar conexão</a:t>
            </a:r>
            <a:endParaRPr lang="pt-PT" sz="2400" dirty="0"/>
          </a:p>
        </p:txBody>
      </p:sp>
      <p:pic>
        <p:nvPicPr>
          <p:cNvPr id="3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6258" y="224964"/>
            <a:ext cx="1661273" cy="1987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171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06101" y="581553"/>
            <a:ext cx="9750157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err="1" smtClean="0"/>
              <a:t>RTCDataChannel</a:t>
            </a:r>
            <a:endParaRPr lang="pt-PT" sz="32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Representa o canal de rede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Pode ser utilizado para transferência de dados </a:t>
            </a:r>
            <a:r>
              <a:rPr lang="pt-PT" sz="2400" dirty="0" err="1" smtClean="0"/>
              <a:t>peer</a:t>
            </a:r>
            <a:r>
              <a:rPr lang="pt-PT" sz="2400" dirty="0" smtClean="0"/>
              <a:t>-to-</a:t>
            </a:r>
            <a:r>
              <a:rPr lang="pt-PT" sz="2400" dirty="0" err="1" smtClean="0"/>
              <a:t>peer</a:t>
            </a:r>
            <a:r>
              <a:rPr lang="pt-PT" sz="2400" dirty="0" smtClean="0"/>
              <a:t> de forma bidirecional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Cada canal está associado a uma </a:t>
            </a:r>
            <a:r>
              <a:rPr lang="pt-PT" sz="2400" dirty="0" err="1" smtClean="0"/>
              <a:t>RTCPeer</a:t>
            </a:r>
            <a:r>
              <a:rPr lang="pt-PT" sz="2400" dirty="0" err="1" smtClean="0"/>
              <a:t>Connection</a:t>
            </a: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Casos de Uso: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err="1" smtClean="0"/>
              <a:t>Gaming</a:t>
            </a:r>
            <a:endParaRPr lang="pt-PT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Aplicações desktop remotas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Chat de texto em tempo real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Transferência de ficheiros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pic>
        <p:nvPicPr>
          <p:cNvPr id="3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6258" y="224964"/>
            <a:ext cx="1661273" cy="1987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4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468" y="128842"/>
            <a:ext cx="8829561" cy="5917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289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06101" y="581553"/>
            <a:ext cx="1136468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smtClean="0"/>
              <a:t>Adapter.js (adaptador </a:t>
            </a:r>
            <a:r>
              <a:rPr lang="pt-PT" sz="3200" b="1" dirty="0" err="1" smtClean="0"/>
              <a:t>javascript</a:t>
            </a:r>
            <a:r>
              <a:rPr lang="pt-PT" sz="3200" b="1" dirty="0" smtClean="0"/>
              <a:t>)</a:t>
            </a:r>
            <a:endParaRPr lang="pt-PT" sz="32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Permite usar o mesmo código em todos os browsers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Remove prefixos personalizados dos browsers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Abstrai diferenças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406100" y="3028918"/>
            <a:ext cx="11364685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err="1" smtClean="0"/>
              <a:t>Frameworks</a:t>
            </a:r>
            <a:r>
              <a:rPr lang="pt-PT" sz="3200" b="1" dirty="0" smtClean="0"/>
              <a:t> </a:t>
            </a:r>
            <a:r>
              <a:rPr lang="pt-PT" sz="3200" b="1" dirty="0" err="1" smtClean="0"/>
              <a:t>Javascript</a:t>
            </a:r>
            <a:r>
              <a:rPr lang="pt-PT" sz="3200" b="1" dirty="0" smtClean="0"/>
              <a:t> (</a:t>
            </a:r>
            <a:r>
              <a:rPr lang="pt-PT" sz="3200" b="1" dirty="0" err="1" smtClean="0"/>
              <a:t>peer</a:t>
            </a:r>
            <a:r>
              <a:rPr lang="pt-PT" sz="3200" b="1" dirty="0" smtClean="0"/>
              <a:t>-to-</a:t>
            </a:r>
            <a:r>
              <a:rPr lang="pt-PT" sz="3200" b="1" dirty="0" err="1" smtClean="0"/>
              <a:t>peer</a:t>
            </a:r>
            <a:r>
              <a:rPr lang="pt-PT" sz="3200" b="1" dirty="0" smtClean="0"/>
              <a:t>)</a:t>
            </a:r>
            <a:endParaRPr lang="pt-PT" sz="32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err="1"/>
              <a:t>PeerJS</a:t>
            </a:r>
            <a:r>
              <a:rPr lang="pt-PT" sz="2400" dirty="0"/>
              <a:t> (http://peerjs.com/)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err="1"/>
              <a:t>Sharefest</a:t>
            </a:r>
            <a:r>
              <a:rPr lang="pt-PT" sz="2400" dirty="0"/>
              <a:t> (https://github.com/peer5/sharefest)</a:t>
            </a:r>
          </a:p>
        </p:txBody>
      </p:sp>
    </p:spTree>
    <p:extLst>
      <p:ext uri="{BB962C8B-B14F-4D97-AF65-F5344CB8AC3E}">
        <p14:creationId xmlns:p14="http://schemas.microsoft.com/office/powerpoint/2010/main" val="64655680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367</TotalTime>
  <Words>291</Words>
  <Application>Microsoft Office PowerPoint</Application>
  <PresentationFormat>Ecrã Panorâmico</PresentationFormat>
  <Paragraphs>80</Paragraphs>
  <Slides>10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Retrospect</vt:lpstr>
      <vt:lpstr>WebRTC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WebRTC</dc:title>
  <dc:creator>mrodrigues</dc:creator>
  <cp:lastModifiedBy>Marco Rodrigues</cp:lastModifiedBy>
  <cp:revision>28</cp:revision>
  <dcterms:created xsi:type="dcterms:W3CDTF">2017-02-11T21:50:49Z</dcterms:created>
  <dcterms:modified xsi:type="dcterms:W3CDTF">2017-02-14T18:05:55Z</dcterms:modified>
</cp:coreProperties>
</file>