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4C416-EC00-489D-B5CE-5AA9CB955FC3}" type="datetimeFigureOut">
              <a:rPr lang="pt-PT" smtClean="0"/>
              <a:t>13/02/2017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025"/>
          </a:xfrm>
        </p:spPr>
        <p:txBody>
          <a:bodyPr/>
          <a:lstStyle/>
          <a:p>
            <a:r>
              <a:rPr lang="pt-PT" dirty="0" smtClean="0"/>
              <a:t>WebRTC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8426"/>
          </a:xfrm>
        </p:spPr>
        <p:txBody>
          <a:bodyPr>
            <a:normAutofit fontScale="70000" lnSpcReduction="20000"/>
          </a:bodyPr>
          <a:lstStyle/>
          <a:p>
            <a:endParaRPr lang="pt-PT" dirty="0" smtClean="0"/>
          </a:p>
          <a:p>
            <a:r>
              <a:rPr lang="pt-PT" dirty="0"/>
              <a:t>Programação web &amp; cloud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nº4652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Peer To Peer – File Transfer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WebRTC – Transferência de Ficheiros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Via canais de informação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O ficheiro é dividido em pedaços que são enviados pelo canal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Envio e progresso é monitorizado através de elementos de progresso de HTML5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No destino o ficheiro é montado através da Blob API e fica disponível para download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1799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Web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protocolos de comunicação 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comunicação em tempo real sobre conexões peer-to-peer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que browsers não necessitem de efetuar pedidos de recursos a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obter informação em tempo real diretamente de browsers de outros utilizadores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4662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Visão: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Telefone, TV e computadores a comunicar numa plataforma comum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Adicionar chat de vídeo e partilhar dados de forma fácil numa aplicação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a ser standardizado pelo W3C e IEFT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disponível no Google Chrome, Firefox, Edge e Opera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tarefas principais: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Adquirir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dados arbitrários</a:t>
            </a:r>
            <a:endParaRPr lang="pt-PT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100" y="2912377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APIs javascript principais: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MediaStream (ou getUserMedia)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RTCDataChannel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676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Processamento de sinal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Tratamento de codecs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Comunicação peer to peer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Gestão de largura de banda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3617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45" y="146772"/>
            <a:ext cx="8829561" cy="5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RTCDataChannel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Mesma API que os WebSockets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Latência muito baixa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Seguro</a:t>
            </a:r>
          </a:p>
        </p:txBody>
      </p:sp>
    </p:spTree>
    <p:extLst>
      <p:ext uri="{BB962C8B-B14F-4D97-AF65-F5344CB8AC3E}">
        <p14:creationId xmlns:p14="http://schemas.microsoft.com/office/powerpoint/2010/main" val="398149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Adapter.js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usar o mesmo código em todos 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Remove prefixos personalizados dos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Abstrai diferenças</a:t>
            </a:r>
          </a:p>
        </p:txBody>
      </p:sp>
    </p:spTree>
    <p:extLst>
      <p:ext uri="{BB962C8B-B14F-4D97-AF65-F5344CB8AC3E}">
        <p14:creationId xmlns:p14="http://schemas.microsoft.com/office/powerpoint/2010/main" val="6465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Frameworks Javascript: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PeerJS (http://peerjs.com</a:t>
            </a:r>
            <a:r>
              <a:rPr lang="pt-PT" sz="2400" dirty="0" smtClean="0"/>
              <a:t>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/>
              <a:t>Sharefest (https://</a:t>
            </a:r>
            <a:r>
              <a:rPr lang="pt-PT" sz="2400" smtClean="0"/>
              <a:t>github.com/peer5/sharefest)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43770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233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WebRTC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10</cp:revision>
  <dcterms:created xsi:type="dcterms:W3CDTF">2017-02-11T21:50:49Z</dcterms:created>
  <dcterms:modified xsi:type="dcterms:W3CDTF">2017-02-13T23:22:09Z</dcterms:modified>
</cp:coreProperties>
</file>