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15/02/2017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15/02/2017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15/02/2017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15/02/2017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15/02/2017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15/02/2017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15/02/2017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15/02/2017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15/02/2017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74C416-EC00-489D-B5CE-5AA9CB955FC3}" type="datetimeFigureOut">
              <a:rPr lang="pt-PT" smtClean="0"/>
              <a:t>15/02/2017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15/02/2017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74C416-EC00-489D-B5CE-5AA9CB955FC3}" type="datetimeFigureOut">
              <a:rPr lang="pt-PT" smtClean="0"/>
              <a:t>15/02/2017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453025"/>
          </a:xfrm>
        </p:spPr>
        <p:txBody>
          <a:bodyPr/>
          <a:lstStyle/>
          <a:p>
            <a:r>
              <a:rPr lang="pt-PT" dirty="0" smtClean="0"/>
              <a:t>WebRTC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88426"/>
          </a:xfrm>
        </p:spPr>
        <p:txBody>
          <a:bodyPr>
            <a:normAutofit fontScale="70000" lnSpcReduction="20000"/>
          </a:bodyPr>
          <a:lstStyle/>
          <a:p>
            <a:endParaRPr lang="pt-PT" dirty="0" smtClean="0"/>
          </a:p>
          <a:p>
            <a:r>
              <a:rPr lang="pt-PT" dirty="0"/>
              <a:t>Programação web &amp; cloud</a:t>
            </a:r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nº4652</a:t>
            </a:r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607286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dirty="0" smtClean="0"/>
              <a:t>Peer To Peer – </a:t>
            </a:r>
            <a:r>
              <a:rPr lang="pt-PT" sz="5400" dirty="0" err="1" smtClean="0"/>
              <a:t>Message</a:t>
            </a:r>
            <a:r>
              <a:rPr lang="pt-PT" sz="5400" dirty="0" smtClean="0"/>
              <a:t> </a:t>
            </a:r>
            <a:r>
              <a:rPr lang="pt-PT" sz="5400" dirty="0" err="1" smtClean="0"/>
              <a:t>and</a:t>
            </a:r>
            <a:r>
              <a:rPr lang="pt-PT" sz="5400" dirty="0" smtClean="0"/>
              <a:t> File Transfer</a:t>
            </a:r>
            <a:endParaRPr lang="pt-PT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WebRTC – File </a:t>
            </a:r>
            <a:r>
              <a:rPr lang="pt-PT" sz="2400" dirty="0" err="1" smtClean="0"/>
              <a:t>Transfer</a:t>
            </a:r>
            <a:endParaRPr lang="pt-PT" sz="2400" dirty="0" smtClean="0"/>
          </a:p>
          <a:p>
            <a:pPr marL="342900" indent="-342900">
              <a:buFontTx/>
              <a:buChar char="-"/>
            </a:pPr>
            <a:r>
              <a:rPr lang="pt-PT" sz="2400" dirty="0" smtClean="0"/>
              <a:t>Via canais de informação</a:t>
            </a:r>
          </a:p>
          <a:p>
            <a:pPr marL="342900" indent="-342900">
              <a:buFontTx/>
              <a:buChar char="-"/>
            </a:pPr>
            <a:r>
              <a:rPr lang="pt-PT" sz="2400" dirty="0" smtClean="0"/>
              <a:t>O ficheiro é dividido em pedaços que são enviados pelo canal</a:t>
            </a:r>
          </a:p>
          <a:p>
            <a:pPr marL="342900" indent="-342900">
              <a:buFontTx/>
              <a:buChar char="-"/>
            </a:pPr>
            <a:r>
              <a:rPr lang="pt-PT" sz="2400" dirty="0" smtClean="0"/>
              <a:t>Envio e progresso é monitorizado através de elementos de progresso de HTML5</a:t>
            </a:r>
          </a:p>
          <a:p>
            <a:pPr marL="342900" indent="-342900">
              <a:buFontTx/>
              <a:buChar char="-"/>
            </a:pPr>
            <a:r>
              <a:rPr lang="pt-PT" sz="2400" dirty="0" smtClean="0"/>
              <a:t>No destino o ficheiro é montado através da Blob API e fica disponível para download</a:t>
            </a:r>
          </a:p>
        </p:txBody>
      </p:sp>
    </p:spTree>
    <p:extLst>
      <p:ext uri="{BB962C8B-B14F-4D97-AF65-F5344CB8AC3E}">
        <p14:creationId xmlns:p14="http://schemas.microsoft.com/office/powerpoint/2010/main" val="11799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5760" y="1105988"/>
            <a:ext cx="113646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Web Real-Time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Conjunto de protocolos de comunicação e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Permitem comunicação em tempo real sobre conexões peer-to-peer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Permitem que browsers não necessitem de efetuar pedidos de recursos a servidores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Permitem obter informação em tempo real diretamente de browsers de outros utilizadores</a:t>
            </a:r>
            <a:endParaRPr lang="pt-PT" sz="2400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3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85400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Visão: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Telefone, TV e computadores a comunicar numa plataforma comum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Adicionar chat de vídeo e partilhar dados de forma fácil e rápida numa aplicação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3200" b="1" dirty="0" smtClean="0"/>
              <a:t>Atualidade: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Está a ser standardizado pelo W3C e IEFT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Está disponível nos browsers </a:t>
            </a:r>
            <a:r>
              <a:rPr lang="pt-PT" sz="2400" dirty="0" smtClean="0"/>
              <a:t>modernos (exceto Safari)</a:t>
            </a:r>
            <a:endParaRPr lang="pt-PT" sz="2400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9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É usado em várias aplicações da atualidade: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Whatsapp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Facebook</a:t>
            </a:r>
            <a:r>
              <a:rPr lang="pt-PT" sz="2400" dirty="0" smtClean="0"/>
              <a:t> Messenger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Appear</a:t>
            </a:r>
            <a:r>
              <a:rPr lang="pt-PT" sz="2400" dirty="0" smtClean="0"/>
              <a:t>-in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TokBox</a:t>
            </a:r>
            <a:endParaRPr lang="pt-PT" sz="24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2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Três tarefas principais: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Adquirir áudio e vídeo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Comunicar áudio e vídeo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Comunicar dados arbitrários</a:t>
            </a:r>
            <a:endParaRPr lang="pt-PT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06101" y="3154424"/>
            <a:ext cx="11364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Três APIs javascript principais: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MediaStream (ou getUserMedia)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RTCPeerConnection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RTCDataChannel</a:t>
            </a:r>
            <a:endParaRPr lang="pt-PT" sz="24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5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97501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RTCPeerConnection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Representa a conexão </a:t>
            </a:r>
            <a:r>
              <a:rPr lang="pt-PT" sz="2400" dirty="0" err="1" smtClean="0"/>
              <a:t>WebRTC</a:t>
            </a:r>
            <a:r>
              <a:rPr lang="pt-PT" sz="2400" dirty="0" smtClean="0"/>
              <a:t> entre o computador local e o </a:t>
            </a:r>
            <a:r>
              <a:rPr lang="pt-PT" sz="2400" dirty="0" err="1" smtClean="0"/>
              <a:t>peer</a:t>
            </a:r>
            <a:r>
              <a:rPr lang="pt-PT" sz="2400" dirty="0" smtClean="0"/>
              <a:t> remoto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 métodos para: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Conectar ao </a:t>
            </a:r>
            <a:r>
              <a:rPr lang="pt-PT" sz="2400" dirty="0" err="1" smtClean="0"/>
              <a:t>peer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Manter conexão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conexão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Fechar conexão</a:t>
            </a:r>
            <a:endParaRPr lang="pt-PT" sz="2400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7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97501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 smtClean="0"/>
              <a:t>RTCDataChannel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Representa o canal de rede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Pode ser utilizado para transferência de dados </a:t>
            </a:r>
            <a:r>
              <a:rPr lang="pt-PT" sz="2400" dirty="0" err="1" smtClean="0"/>
              <a:t>peer</a:t>
            </a:r>
            <a:r>
              <a:rPr lang="pt-PT" sz="2400" dirty="0" smtClean="0"/>
              <a:t>-to-</a:t>
            </a:r>
            <a:r>
              <a:rPr lang="pt-PT" sz="2400" dirty="0" err="1" smtClean="0"/>
              <a:t>peer</a:t>
            </a:r>
            <a:r>
              <a:rPr lang="pt-PT" sz="2400" dirty="0" smtClean="0"/>
              <a:t> de forma bidirecional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Cada canal está associado a uma </a:t>
            </a:r>
            <a:r>
              <a:rPr lang="pt-PT" sz="2400" dirty="0" err="1" smtClean="0"/>
              <a:t>RTCPeerConnection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Gaming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Aplicações desktop remotas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Chat de texto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Transferência de ficheiros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68" y="128842"/>
            <a:ext cx="8829561" cy="59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8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Adapter.js (adaptador </a:t>
            </a:r>
            <a:r>
              <a:rPr lang="pt-PT" sz="3200" b="1" dirty="0" err="1" smtClean="0"/>
              <a:t>javascript</a:t>
            </a:r>
            <a:r>
              <a:rPr lang="pt-PT" sz="3200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Permite usar o mesmo código em todos os browsers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Remove prefixos personalizados dos browsers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Abstrai diferenças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06100" y="3028918"/>
            <a:ext cx="113646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 smtClean="0"/>
              <a:t>Frameworks</a:t>
            </a:r>
            <a:r>
              <a:rPr lang="pt-PT" sz="3200" b="1" dirty="0" smtClean="0"/>
              <a:t> </a:t>
            </a:r>
            <a:r>
              <a:rPr lang="pt-PT" sz="3200" b="1" dirty="0" err="1" smtClean="0"/>
              <a:t>Javascript</a:t>
            </a:r>
            <a:r>
              <a:rPr lang="pt-PT" sz="3200" b="1" dirty="0" smtClean="0"/>
              <a:t> (</a:t>
            </a:r>
            <a:r>
              <a:rPr lang="pt-PT" sz="3200" b="1" dirty="0" err="1" smtClean="0"/>
              <a:t>peer</a:t>
            </a:r>
            <a:r>
              <a:rPr lang="pt-PT" sz="3200" b="1" dirty="0" smtClean="0"/>
              <a:t>-to-</a:t>
            </a:r>
            <a:r>
              <a:rPr lang="pt-PT" sz="3200" b="1" dirty="0" err="1" smtClean="0"/>
              <a:t>peer</a:t>
            </a:r>
            <a:r>
              <a:rPr lang="pt-PT" sz="3200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PeerJS</a:t>
            </a:r>
            <a:r>
              <a:rPr lang="pt-PT" sz="2400" dirty="0"/>
              <a:t> (http://peerjs.com/)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Sharefest</a:t>
            </a:r>
            <a:r>
              <a:rPr lang="pt-PT" sz="2400" dirty="0"/>
              <a:t> (https://github.com/peer5/sharefest)</a:t>
            </a:r>
          </a:p>
        </p:txBody>
      </p:sp>
    </p:spTree>
    <p:extLst>
      <p:ext uri="{BB962C8B-B14F-4D97-AF65-F5344CB8AC3E}">
        <p14:creationId xmlns:p14="http://schemas.microsoft.com/office/powerpoint/2010/main" val="646556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385</TotalTime>
  <Words>295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WebRTC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mrodrigues</cp:lastModifiedBy>
  <cp:revision>29</cp:revision>
  <dcterms:created xsi:type="dcterms:W3CDTF">2017-02-11T21:50:49Z</dcterms:created>
  <dcterms:modified xsi:type="dcterms:W3CDTF">2017-02-15T22:32:01Z</dcterms:modified>
</cp:coreProperties>
</file>