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11/02/2017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11/02/2017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11/02/2017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11/02/2017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11/02/2017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11/02/2017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11/02/2017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11/02/2017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11/02/2017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74C416-EC00-489D-B5CE-5AA9CB955FC3}" type="datetimeFigureOut">
              <a:rPr lang="pt-PT" smtClean="0"/>
              <a:t>11/02/2017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11/02/2017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74C416-EC00-489D-B5CE-5AA9CB955FC3}" type="datetimeFigureOut">
              <a:rPr lang="pt-PT" smtClean="0"/>
              <a:t>11/02/2017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453025"/>
          </a:xfrm>
        </p:spPr>
        <p:txBody>
          <a:bodyPr/>
          <a:lstStyle/>
          <a:p>
            <a:r>
              <a:rPr lang="pt-PT" dirty="0" smtClean="0"/>
              <a:t>WebRTC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88426"/>
          </a:xfrm>
        </p:spPr>
        <p:txBody>
          <a:bodyPr>
            <a:normAutofit fontScale="70000" lnSpcReduction="20000"/>
          </a:bodyPr>
          <a:lstStyle/>
          <a:p>
            <a:endParaRPr lang="pt-PT" dirty="0" smtClean="0"/>
          </a:p>
          <a:p>
            <a:r>
              <a:rPr lang="pt-PT" dirty="0"/>
              <a:t>Programação web &amp; cloud</a:t>
            </a:r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nº4652</a:t>
            </a:r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607286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 smtClean="0"/>
              <a:t>Peer To Peer – File Transfer</a:t>
            </a:r>
            <a:endParaRPr lang="pt-PT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760" y="1105988"/>
            <a:ext cx="11364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Web Real-Time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Conjunto de protocolos de comunicação e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comunicação em tempo real sobre conexões peer-to-peer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que browsers não necessitem de efetuar pedidos de recursos a servidores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obter informação em tempo real diretamente de browsers de outros utilizadores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46623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760" y="1105988"/>
            <a:ext cx="11364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Visão: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Telefone, TV e computadores a comunicar numa plataforma comum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Adicionar chat de vídeo e partilhar dados de forma fácil numa aplicação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Está a ser standardizado pelo W3C e IEFT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Está disponível no Google Chrome, Firefox, Edge e Opera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7875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Três tarefas principais: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Adquirir áudio e vídeo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Comunicar áudio e vídeo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Comunicar dados arbitrários</a:t>
            </a:r>
            <a:endParaRPr lang="pt-PT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6100" y="2912377"/>
            <a:ext cx="1136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Três APIs javascript principais: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MediaStream (ou getUserMedia)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RTCPeerConnection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RTCDataChannel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66765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RTCPeerConnection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Processamento de sinal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Tratamento de codecs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Comunicação peer to peer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Segurança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Gestão de largura de banda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63617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45" y="146772"/>
            <a:ext cx="8829561" cy="59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8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RTCDataChannel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Mesma API que os WebSockets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Latência muito baixa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Seguro</a:t>
            </a:r>
          </a:p>
        </p:txBody>
      </p:sp>
    </p:spTree>
    <p:extLst>
      <p:ext uri="{BB962C8B-B14F-4D97-AF65-F5344CB8AC3E}">
        <p14:creationId xmlns:p14="http://schemas.microsoft.com/office/powerpoint/2010/main" val="398149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Adapter.js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Permite usar o mesmo código em todos os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Remove prefixos personalizados dos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Abstrai diferenças</a:t>
            </a:r>
          </a:p>
        </p:txBody>
      </p:sp>
    </p:spTree>
    <p:extLst>
      <p:ext uri="{BB962C8B-B14F-4D97-AF65-F5344CB8AC3E}">
        <p14:creationId xmlns:p14="http://schemas.microsoft.com/office/powerpoint/2010/main" val="6465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Frameworks Javascript: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PeerJS (http://peerjs.com</a:t>
            </a:r>
            <a:r>
              <a:rPr lang="pt-PT" sz="2400" dirty="0" smtClean="0"/>
              <a:t>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/>
              <a:t>Sharefest (https</a:t>
            </a:r>
            <a:r>
              <a:rPr lang="pt-PT" sz="2400"/>
              <a:t>://</a:t>
            </a:r>
            <a:r>
              <a:rPr lang="pt-PT" sz="2400" smtClean="0"/>
              <a:t>github.com/peer5/sharefest)</a:t>
            </a: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343770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186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WebRTC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mrodrigues</cp:lastModifiedBy>
  <cp:revision>8</cp:revision>
  <dcterms:created xsi:type="dcterms:W3CDTF">2017-02-11T21:50:49Z</dcterms:created>
  <dcterms:modified xsi:type="dcterms:W3CDTF">2017-02-11T23:01:10Z</dcterms:modified>
</cp:coreProperties>
</file>