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2208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411228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Titolo Testo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3" indent="-296333" algn="ctr">
              <a:spcBef>
                <a:spcPts val="0"/>
              </a:spcBef>
              <a:defRPr sz="2400"/>
            </a:lvl2pPr>
            <a:lvl3pPr marL="1185333" indent="-296333" algn="ctr">
              <a:spcBef>
                <a:spcPts val="0"/>
              </a:spcBef>
              <a:defRPr sz="2400"/>
            </a:lvl3pPr>
            <a:lvl4pPr marL="1629833" indent="-296333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Titolo Testo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Titolo Testo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1130300" y="899070"/>
            <a:ext cx="11099800" cy="8283031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500"/>
              </a:spcBef>
              <a:defRPr sz="2000"/>
            </a:pPr>
            <a:r>
              <a:rPr dirty="0"/>
              <a:t>There are 4 rails: A, B, C, D</a:t>
            </a:r>
          </a:p>
          <a:p>
            <a:pPr>
              <a:spcBef>
                <a:spcPts val="500"/>
              </a:spcBef>
              <a:defRPr sz="2000"/>
            </a:pPr>
            <a:r>
              <a:rPr dirty="0"/>
              <a:t>On each rail, there are 2 robots (white blocks)</a:t>
            </a:r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r>
              <a:rPr dirty="0"/>
              <a:t>Each rail has 16 position: from 0 (the tail of the arrow) to 15 (arrowhead</a:t>
            </a:r>
            <a:r>
              <a:rPr dirty="0" smtClean="0"/>
              <a:t>)</a:t>
            </a:r>
            <a:endParaRPr lang="it-IT" dirty="0" smtClean="0"/>
          </a:p>
          <a:p>
            <a:pPr>
              <a:spcBef>
                <a:spcPts val="500"/>
              </a:spcBef>
              <a:defRPr sz="2000"/>
            </a:pPr>
            <a:r>
              <a:rPr lang="en-US" dirty="0"/>
              <a:t>The left and the right are indicated by the arrow’s direction.</a:t>
            </a:r>
          </a:p>
          <a:p>
            <a:pPr marL="0" indent="0">
              <a:spcBef>
                <a:spcPts val="500"/>
              </a:spcBef>
              <a:buNone/>
              <a:defRPr sz="2000"/>
            </a:pPr>
            <a:endParaRPr dirty="0"/>
          </a:p>
        </p:txBody>
      </p:sp>
      <p:sp>
        <p:nvSpPr>
          <p:cNvPr id="123" name="Shape 123"/>
          <p:cNvSpPr/>
          <p:nvPr/>
        </p:nvSpPr>
        <p:spPr>
          <a:xfrm flipV="1">
            <a:off x="3187699" y="2927170"/>
            <a:ext cx="2762431" cy="276243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 w="lg" len="lg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4" name="Shape 124"/>
          <p:cNvSpPr/>
          <p:nvPr/>
        </p:nvSpPr>
        <p:spPr>
          <a:xfrm flipH="1">
            <a:off x="4194719" y="3949698"/>
            <a:ext cx="2853782" cy="28537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 w="lg" len="lg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3971836" y="2658611"/>
            <a:ext cx="3317509" cy="33175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 w="lg" len="lg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6" name="Shape 126"/>
          <p:cNvSpPr/>
          <p:nvPr/>
        </p:nvSpPr>
        <p:spPr>
          <a:xfrm flipH="1" flipV="1">
            <a:off x="2923005" y="3767098"/>
            <a:ext cx="3201025" cy="320102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 w="lg" len="lg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278125" y="5638799"/>
            <a:ext cx="777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Rail A</a:t>
            </a:r>
          </a:p>
        </p:txBody>
      </p:sp>
      <p:sp>
        <p:nvSpPr>
          <p:cNvPr id="128" name="Shape 128"/>
          <p:cNvSpPr/>
          <p:nvPr/>
        </p:nvSpPr>
        <p:spPr>
          <a:xfrm>
            <a:off x="7180326" y="3632199"/>
            <a:ext cx="777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Rail B</a:t>
            </a:r>
          </a:p>
        </p:txBody>
      </p:sp>
      <p:sp>
        <p:nvSpPr>
          <p:cNvPr id="129" name="Shape 129"/>
          <p:cNvSpPr/>
          <p:nvPr/>
        </p:nvSpPr>
        <p:spPr>
          <a:xfrm>
            <a:off x="3236340" y="2082800"/>
            <a:ext cx="79171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Rail D</a:t>
            </a:r>
          </a:p>
        </p:txBody>
      </p:sp>
      <p:sp>
        <p:nvSpPr>
          <p:cNvPr id="130" name="Shape 130"/>
          <p:cNvSpPr/>
          <p:nvPr/>
        </p:nvSpPr>
        <p:spPr>
          <a:xfrm>
            <a:off x="5890640" y="7073900"/>
            <a:ext cx="79171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Rail C</a:t>
            </a:r>
          </a:p>
        </p:txBody>
      </p:sp>
      <p:sp>
        <p:nvSpPr>
          <p:cNvPr id="131" name="Shape 131"/>
          <p:cNvSpPr/>
          <p:nvPr/>
        </p:nvSpPr>
        <p:spPr>
          <a:xfrm>
            <a:off x="7025068" y="4019550"/>
            <a:ext cx="88506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Position 0</a:t>
            </a:r>
          </a:p>
        </p:txBody>
      </p:sp>
      <p:sp>
        <p:nvSpPr>
          <p:cNvPr id="132" name="Shape 132"/>
          <p:cNvSpPr/>
          <p:nvPr/>
        </p:nvSpPr>
        <p:spPr>
          <a:xfrm>
            <a:off x="3851440" y="6864350"/>
            <a:ext cx="98392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Position 15</a:t>
            </a:r>
          </a:p>
        </p:txBody>
      </p:sp>
      <p:sp>
        <p:nvSpPr>
          <p:cNvPr id="133" name="Shape 133"/>
          <p:cNvSpPr/>
          <p:nvPr/>
        </p:nvSpPr>
        <p:spPr>
          <a:xfrm>
            <a:off x="3900868" y="2355850"/>
            <a:ext cx="88506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Position 0</a:t>
            </a:r>
          </a:p>
        </p:txBody>
      </p:sp>
      <p:sp>
        <p:nvSpPr>
          <p:cNvPr id="134" name="Shape 134"/>
          <p:cNvSpPr/>
          <p:nvPr/>
        </p:nvSpPr>
        <p:spPr>
          <a:xfrm>
            <a:off x="6148768" y="6737350"/>
            <a:ext cx="88506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Position 0</a:t>
            </a:r>
          </a:p>
        </p:txBody>
      </p:sp>
      <p:sp>
        <p:nvSpPr>
          <p:cNvPr id="135" name="Shape 135"/>
          <p:cNvSpPr/>
          <p:nvPr/>
        </p:nvSpPr>
        <p:spPr>
          <a:xfrm>
            <a:off x="2364168" y="5391150"/>
            <a:ext cx="88506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Position 0</a:t>
            </a:r>
          </a:p>
        </p:txBody>
      </p:sp>
      <p:sp>
        <p:nvSpPr>
          <p:cNvPr id="136" name="Shape 136"/>
          <p:cNvSpPr/>
          <p:nvPr/>
        </p:nvSpPr>
        <p:spPr>
          <a:xfrm>
            <a:off x="5692940" y="2609850"/>
            <a:ext cx="98392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Position 15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1953" y="3873498"/>
            <a:ext cx="98392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Position 15</a:t>
            </a:r>
          </a:p>
        </p:txBody>
      </p:sp>
      <p:sp>
        <p:nvSpPr>
          <p:cNvPr id="138" name="Shape 138"/>
          <p:cNvSpPr/>
          <p:nvPr/>
        </p:nvSpPr>
        <p:spPr>
          <a:xfrm>
            <a:off x="7293140" y="5784850"/>
            <a:ext cx="98392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Position 15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952500" y="530422"/>
            <a:ext cx="11099800" cy="8359579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500"/>
              </a:spcBef>
              <a:defRPr sz="2000"/>
            </a:pPr>
            <a:r>
              <a:rPr dirty="0"/>
              <a:t>The green areas are the share areas,  the yellow ones are the pick areas and the red areas are the storage areas.</a:t>
            </a:r>
          </a:p>
          <a:p>
            <a:pPr>
              <a:spcBef>
                <a:spcPts val="500"/>
              </a:spcBef>
              <a:defRPr sz="2000"/>
            </a:pPr>
            <a:r>
              <a:rPr lang="en-US" dirty="0" smtClean="0"/>
              <a:t>The </a:t>
            </a:r>
            <a:r>
              <a:rPr lang="en-US" dirty="0"/>
              <a:t>robots on position 0 are: A1, B1, C1 and D1, instead the robots on position 15 are A2, B2, C2 and D1. The letter indicates the rail.</a:t>
            </a:r>
          </a:p>
          <a:p>
            <a:pPr>
              <a:spcBef>
                <a:spcPts val="500"/>
              </a:spcBef>
              <a:defRPr sz="2000"/>
            </a:pPr>
            <a:endParaRPr dirty="0"/>
          </a:p>
        </p:txBody>
      </p:sp>
      <p:pic>
        <p:nvPicPr>
          <p:cNvPr id="3" name="Immagine 2" descr="Screenshot 2017-04-27 09.11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1019"/>
            <a:ext cx="13004800" cy="6712373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2614656" y="5957932"/>
            <a:ext cx="18178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Robot</a:t>
            </a:r>
            <a:r>
              <a:rPr kumimoji="0" lang="it-IT" sz="20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A1</a:t>
            </a:r>
            <a:endParaRPr kumimoji="0" lang="it-IT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5" name="Connettore 2 4"/>
          <p:cNvCxnSpPr/>
          <p:nvPr/>
        </p:nvCxnSpPr>
        <p:spPr>
          <a:xfrm>
            <a:off x="4307957" y="6163117"/>
            <a:ext cx="510481" cy="871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CasellaDiTesto 9"/>
          <p:cNvSpPr txBox="1"/>
          <p:nvPr/>
        </p:nvSpPr>
        <p:spPr>
          <a:xfrm>
            <a:off x="3000629" y="5542095"/>
            <a:ext cx="18178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BoxA1</a:t>
            </a:r>
            <a:endParaRPr kumimoji="0" lang="it-IT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11" name="Connettore 2 10"/>
          <p:cNvCxnSpPr/>
          <p:nvPr/>
        </p:nvCxnSpPr>
        <p:spPr>
          <a:xfrm>
            <a:off x="4818438" y="5714891"/>
            <a:ext cx="211662" cy="36107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CasellaDiTesto 12"/>
          <p:cNvSpPr txBox="1"/>
          <p:nvPr/>
        </p:nvSpPr>
        <p:spPr>
          <a:xfrm>
            <a:off x="8930173" y="2860688"/>
            <a:ext cx="18178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Robot</a:t>
            </a:r>
            <a:r>
              <a:rPr kumimoji="0" lang="it-IT" sz="20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A2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490148" y="3968804"/>
            <a:ext cx="18178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000" b="1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Pick</a:t>
            </a:r>
            <a:r>
              <a:rPr lang="it-IT" sz="2000" b="1" dirty="0" err="1" smtClean="0">
                <a:solidFill>
                  <a:schemeClr val="tx1"/>
                </a:solidFill>
              </a:rPr>
              <a:t>AreaC</a:t>
            </a:r>
            <a:endParaRPr kumimoji="0" lang="it-IT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818438" y="7255800"/>
            <a:ext cx="202947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StorageAreaC1</a:t>
            </a:r>
            <a:endParaRPr kumimoji="0" lang="it-IT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5506219" y="4173988"/>
            <a:ext cx="18178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000" b="1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ShareArea</a:t>
            </a:r>
            <a:r>
              <a:rPr lang="it-IT" sz="2000" b="1" dirty="0" err="1" smtClean="0">
                <a:solidFill>
                  <a:schemeClr val="tx1"/>
                </a:solidFill>
              </a:rPr>
              <a:t>AC</a:t>
            </a:r>
            <a:endParaRPr kumimoji="0" lang="it-IT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17" name="Connettore 2 16"/>
          <p:cNvCxnSpPr/>
          <p:nvPr/>
        </p:nvCxnSpPr>
        <p:spPr>
          <a:xfrm flipH="1">
            <a:off x="5939004" y="4584357"/>
            <a:ext cx="224113" cy="70720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Connettore 2 18"/>
          <p:cNvCxnSpPr>
            <a:stCxn id="14" idx="2"/>
          </p:cNvCxnSpPr>
          <p:nvPr/>
        </p:nvCxnSpPr>
        <p:spPr>
          <a:xfrm>
            <a:off x="3399053" y="4379173"/>
            <a:ext cx="784396" cy="63847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Connettore 2 20"/>
          <p:cNvCxnSpPr/>
          <p:nvPr/>
        </p:nvCxnSpPr>
        <p:spPr>
          <a:xfrm flipH="1">
            <a:off x="8665716" y="3271057"/>
            <a:ext cx="597636" cy="9064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onnettore 2 22"/>
          <p:cNvCxnSpPr>
            <a:stCxn id="15" idx="0"/>
          </p:cNvCxnSpPr>
          <p:nvPr/>
        </p:nvCxnSpPr>
        <p:spPr>
          <a:xfrm flipV="1">
            <a:off x="5833174" y="6648696"/>
            <a:ext cx="105830" cy="60710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CasellaDiTesto 26"/>
          <p:cNvSpPr txBox="1"/>
          <p:nvPr/>
        </p:nvSpPr>
        <p:spPr>
          <a:xfrm>
            <a:off x="9839077" y="5313523"/>
            <a:ext cx="18178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000" b="1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ShareAreaBC</a:t>
            </a:r>
            <a:endParaRPr kumimoji="0" lang="it-IT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28" name="Connettore 2 27"/>
          <p:cNvCxnSpPr/>
          <p:nvPr/>
        </p:nvCxnSpPr>
        <p:spPr>
          <a:xfrm flipH="1" flipV="1">
            <a:off x="10396370" y="5017649"/>
            <a:ext cx="161859" cy="27391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CasellaDiTesto 29"/>
          <p:cNvSpPr txBox="1"/>
          <p:nvPr/>
        </p:nvSpPr>
        <p:spPr>
          <a:xfrm>
            <a:off x="6415123" y="8955868"/>
            <a:ext cx="18178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RobotB</a:t>
            </a:r>
            <a:r>
              <a:rPr lang="it-IT" sz="2000" b="1" dirty="0">
                <a:solidFill>
                  <a:schemeClr val="tx1"/>
                </a:solidFill>
              </a:rPr>
              <a:t>2</a:t>
            </a:r>
            <a:endParaRPr kumimoji="0" lang="it-IT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31" name="Connettore 2 30"/>
          <p:cNvCxnSpPr/>
          <p:nvPr/>
        </p:nvCxnSpPr>
        <p:spPr>
          <a:xfrm flipV="1">
            <a:off x="7324028" y="7943573"/>
            <a:ext cx="196220" cy="94642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CasellaDiTesto 32"/>
          <p:cNvSpPr txBox="1"/>
          <p:nvPr/>
        </p:nvSpPr>
        <p:spPr>
          <a:xfrm>
            <a:off x="7423633" y="8449443"/>
            <a:ext cx="18178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BoxB2</a:t>
            </a:r>
            <a:endParaRPr kumimoji="0" lang="it-IT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34" name="Connettore 2 33"/>
          <p:cNvCxnSpPr>
            <a:stCxn id="33" idx="0"/>
          </p:cNvCxnSpPr>
          <p:nvPr/>
        </p:nvCxnSpPr>
        <p:spPr>
          <a:xfrm flipH="1" flipV="1">
            <a:off x="7520248" y="7666169"/>
            <a:ext cx="812290" cy="78327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CasellaDiTesto 21"/>
          <p:cNvSpPr txBox="1"/>
          <p:nvPr/>
        </p:nvSpPr>
        <p:spPr>
          <a:xfrm>
            <a:off x="8765322" y="1796762"/>
            <a:ext cx="369787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000" b="1" dirty="0" smtClean="0">
                <a:solidFill>
                  <a:schemeClr val="tx1"/>
                </a:solidFill>
              </a:rPr>
              <a:t>Play/Pause/Stop the </a:t>
            </a:r>
            <a:r>
              <a:rPr lang="it-IT" sz="2000" b="1" dirty="0" err="1" smtClean="0">
                <a:solidFill>
                  <a:schemeClr val="tx1"/>
                </a:solidFill>
              </a:rPr>
              <a:t>simulation</a:t>
            </a:r>
            <a:endParaRPr kumimoji="0" lang="it-IT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698499" y="2676910"/>
            <a:ext cx="921355" cy="273916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7" name="Connettore 2 6"/>
          <p:cNvCxnSpPr/>
          <p:nvPr/>
        </p:nvCxnSpPr>
        <p:spPr>
          <a:xfrm flipH="1">
            <a:off x="7619854" y="2207131"/>
            <a:ext cx="2490148" cy="469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52500" y="672340"/>
            <a:ext cx="10872000" cy="8217660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2000" dirty="0" smtClean="0"/>
              <a:t>To open the scene: </a:t>
            </a:r>
          </a:p>
          <a:p>
            <a:pPr>
              <a:spcBef>
                <a:spcPts val="600"/>
              </a:spcBef>
            </a:pPr>
            <a:r>
              <a:rPr lang="en-GB" sz="2000" dirty="0" smtClean="0"/>
              <a:t>File -&gt; open scene</a:t>
            </a:r>
          </a:p>
          <a:p>
            <a:pPr>
              <a:spcBef>
                <a:spcPts val="600"/>
              </a:spcBef>
            </a:pPr>
            <a:r>
              <a:rPr lang="en-GB" sz="2000" dirty="0" smtClean="0"/>
              <a:t>Select the </a:t>
            </a:r>
            <a:r>
              <a:rPr lang="en-GB" sz="2000" b="1" dirty="0" err="1" smtClean="0"/>
              <a:t>warehouseStatic.ttt</a:t>
            </a:r>
            <a:r>
              <a:rPr lang="en-GB" sz="2000" dirty="0" smtClean="0"/>
              <a:t> situated in the </a:t>
            </a:r>
            <a:r>
              <a:rPr lang="en-GB" sz="2000" dirty="0" err="1" smtClean="0"/>
              <a:t>vrepFiles</a:t>
            </a:r>
            <a:r>
              <a:rPr lang="en-GB" sz="2000" dirty="0" smtClean="0"/>
              <a:t> in the unzipped folder</a:t>
            </a:r>
          </a:p>
          <a:p>
            <a:pPr marL="0" indent="0">
              <a:spcBef>
                <a:spcPts val="600"/>
              </a:spcBef>
              <a:buNone/>
            </a:pPr>
            <a:endParaRPr lang="en-GB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GB" sz="2000" dirty="0" smtClean="0"/>
              <a:t>To run the program use JACK.</a:t>
            </a:r>
          </a:p>
          <a:p>
            <a:pPr marL="0" indent="0">
              <a:spcBef>
                <a:spcPts val="600"/>
              </a:spcBef>
              <a:buNone/>
            </a:pPr>
            <a:endParaRPr lang="en-GB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GB" sz="2000" dirty="0" smtClean="0"/>
              <a:t>After the execution of the program, it will be opened 3 GUI in v-rep as showed in the next slide.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2000" dirty="0" smtClean="0"/>
              <a:t>T</a:t>
            </a:r>
            <a:r>
              <a:rPr lang="en-GB" sz="2000" dirty="0" smtClean="0"/>
              <a:t>he bigger one is used to move the robot in the environment (</a:t>
            </a:r>
            <a:r>
              <a:rPr lang="en-GB" sz="2000" dirty="0" err="1" smtClean="0"/>
              <a:t>moveForeward</a:t>
            </a:r>
            <a:r>
              <a:rPr lang="en-GB" sz="2000" dirty="0" smtClean="0"/>
              <a:t>, </a:t>
            </a:r>
            <a:r>
              <a:rPr lang="en-GB" sz="2000" dirty="0" err="1" smtClean="0"/>
              <a:t>moveBackward</a:t>
            </a:r>
            <a:r>
              <a:rPr lang="en-GB" sz="2000" dirty="0" smtClean="0"/>
              <a:t> and stop) and to load unload. It show what the robot data, what it has on his left and right and the other rail crossed.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000" dirty="0" smtClean="0"/>
              <a:t>The smaller one is the timer used to stop, pause and play the program. You can also using the three button in v-rep.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000" dirty="0" smtClean="0"/>
              <a:t>The other one  is used to add/remove boxes from the various areas.</a:t>
            </a:r>
          </a:p>
          <a:p>
            <a:pPr marL="0" indent="0">
              <a:spcBef>
                <a:spcPts val="600"/>
              </a:spcBef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434693223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V-REP_guigius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656"/>
            <a:ext cx="13004800" cy="6715649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577303" y="588681"/>
            <a:ext cx="245279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Move</a:t>
            </a:r>
            <a:r>
              <a:rPr kumimoji="0" lang="it-IT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the robot</a:t>
            </a:r>
            <a:endParaRPr kumimoji="0" lang="it-IT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668077" y="588681"/>
            <a:ext cx="266146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000" dirty="0" err="1" smtClean="0"/>
              <a:t>What’s</a:t>
            </a:r>
            <a:r>
              <a:rPr lang="it-IT" sz="2000" dirty="0" smtClean="0"/>
              <a:t> on </a:t>
            </a:r>
            <a:r>
              <a:rPr lang="it-IT" sz="2000" dirty="0" err="1" smtClean="0"/>
              <a:t>his</a:t>
            </a:r>
            <a:r>
              <a:rPr lang="it-IT" sz="2000" dirty="0" smtClean="0"/>
              <a:t> </a:t>
            </a:r>
            <a:r>
              <a:rPr lang="it-IT" sz="2000" dirty="0" err="1" smtClean="0"/>
              <a:t>left</a:t>
            </a:r>
            <a:r>
              <a:rPr lang="it-IT" sz="2000" dirty="0" smtClean="0"/>
              <a:t>/right</a:t>
            </a:r>
            <a:endParaRPr kumimoji="0" lang="it-IT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329544" y="588681"/>
            <a:ext cx="245279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Load</a:t>
            </a:r>
            <a:r>
              <a:rPr kumimoji="0" lang="it-IT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/</a:t>
            </a:r>
            <a:r>
              <a:rPr kumimoji="0" lang="it-IT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Unload</a:t>
            </a:r>
            <a:endParaRPr kumimoji="0" lang="it-IT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0651610" y="588681"/>
            <a:ext cx="245279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000" dirty="0" err="1" smtClean="0"/>
              <a:t>Other</a:t>
            </a:r>
            <a:r>
              <a:rPr lang="it-IT" sz="2000" dirty="0" smtClean="0"/>
              <a:t> </a:t>
            </a:r>
            <a:r>
              <a:rPr lang="it-IT" sz="2000" dirty="0" err="1" smtClean="0"/>
              <a:t>rail</a:t>
            </a:r>
            <a:r>
              <a:rPr lang="it-IT" sz="2000" dirty="0" smtClean="0"/>
              <a:t> </a:t>
            </a:r>
            <a:r>
              <a:rPr lang="it-IT" sz="2000" dirty="0" err="1" smtClean="0"/>
              <a:t>crossed</a:t>
            </a:r>
            <a:endParaRPr kumimoji="0" lang="it-IT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5504597" y="1506540"/>
            <a:ext cx="2387553" cy="311269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7892150" y="1873836"/>
            <a:ext cx="874788" cy="31126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8499247" y="1506540"/>
            <a:ext cx="2988177" cy="29881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1487424" y="1898738"/>
            <a:ext cx="701852" cy="286367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24507" y="589204"/>
            <a:ext cx="245279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Robot Data</a:t>
            </a:r>
            <a:endParaRPr kumimoji="0" lang="it-IT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3087784" y="1873836"/>
            <a:ext cx="2387553" cy="311269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16" name="Connettore 2 15"/>
          <p:cNvCxnSpPr>
            <a:stCxn id="5" idx="2"/>
          </p:cNvCxnSpPr>
          <p:nvPr/>
        </p:nvCxnSpPr>
        <p:spPr>
          <a:xfrm>
            <a:off x="3803701" y="999050"/>
            <a:ext cx="1700896" cy="544842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Connettore 2 17"/>
          <p:cNvCxnSpPr>
            <a:stCxn id="13" idx="2"/>
          </p:cNvCxnSpPr>
          <p:nvPr/>
        </p:nvCxnSpPr>
        <p:spPr>
          <a:xfrm>
            <a:off x="1350905" y="999573"/>
            <a:ext cx="1736879" cy="874263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Connettore 2 19"/>
          <p:cNvCxnSpPr>
            <a:stCxn id="6" idx="2"/>
          </p:cNvCxnSpPr>
          <p:nvPr/>
        </p:nvCxnSpPr>
        <p:spPr>
          <a:xfrm>
            <a:off x="6998811" y="999050"/>
            <a:ext cx="1056819" cy="843660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Connettore 2 21"/>
          <p:cNvCxnSpPr>
            <a:stCxn id="7" idx="2"/>
          </p:cNvCxnSpPr>
          <p:nvPr/>
        </p:nvCxnSpPr>
        <p:spPr>
          <a:xfrm>
            <a:off x="9555942" y="999050"/>
            <a:ext cx="31129" cy="50749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Connettore 2 23"/>
          <p:cNvCxnSpPr>
            <a:stCxn id="8" idx="2"/>
            <a:endCxn id="12" idx="0"/>
          </p:cNvCxnSpPr>
          <p:nvPr/>
        </p:nvCxnSpPr>
        <p:spPr>
          <a:xfrm flipH="1">
            <a:off x="11838350" y="999050"/>
            <a:ext cx="39658" cy="899688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CasellaDiTesto 24"/>
          <p:cNvSpPr txBox="1"/>
          <p:nvPr/>
        </p:nvSpPr>
        <p:spPr>
          <a:xfrm>
            <a:off x="364062" y="8273779"/>
            <a:ext cx="272372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Add</a:t>
            </a:r>
            <a:r>
              <a:rPr kumimoji="0" lang="it-IT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or </a:t>
            </a:r>
            <a:r>
              <a:rPr kumimoji="0" lang="it-IT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remove</a:t>
            </a:r>
            <a:r>
              <a:rPr kumimoji="0" lang="it-IT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boxes</a:t>
            </a:r>
            <a:endParaRPr kumimoji="0" lang="it-IT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9599519" y="8236949"/>
            <a:ext cx="245279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Timer</a:t>
            </a:r>
            <a:endParaRPr kumimoji="0" lang="it-IT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49802" y="3826865"/>
            <a:ext cx="2723722" cy="408085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8956568" y="6066503"/>
            <a:ext cx="3390083" cy="66934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30" name="Connettore 2 29"/>
          <p:cNvCxnSpPr>
            <a:stCxn id="26" idx="0"/>
          </p:cNvCxnSpPr>
          <p:nvPr/>
        </p:nvCxnSpPr>
        <p:spPr>
          <a:xfrm flipV="1">
            <a:off x="10825917" y="6735852"/>
            <a:ext cx="0" cy="1501097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Connettore 2 31"/>
          <p:cNvCxnSpPr>
            <a:endCxn id="27" idx="2"/>
          </p:cNvCxnSpPr>
          <p:nvPr/>
        </p:nvCxnSpPr>
        <p:spPr>
          <a:xfrm flipV="1">
            <a:off x="1411663" y="7907717"/>
            <a:ext cx="0" cy="366062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45150170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320</Words>
  <Application>Microsoft Macintosh PowerPoint</Application>
  <PresentationFormat>Personalizzato</PresentationFormat>
  <Paragraphs>62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White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cp:lastModifiedBy>Martina</cp:lastModifiedBy>
  <cp:revision>9</cp:revision>
  <dcterms:modified xsi:type="dcterms:W3CDTF">2017-05-02T07:59:13Z</dcterms:modified>
</cp:coreProperties>
</file>