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0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1122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0833" indent="-296333" algn="ctr">
              <a:spcBef>
                <a:spcPts val="0"/>
              </a:spcBef>
              <a:defRPr sz="2400"/>
            </a:lvl2pPr>
            <a:lvl3pPr marL="1185333" indent="-296333" algn="ctr">
              <a:spcBef>
                <a:spcPts val="0"/>
              </a:spcBef>
              <a:defRPr sz="2400"/>
            </a:lvl3pPr>
            <a:lvl4pPr marL="1629833" indent="-296333" algn="ctr">
              <a:spcBef>
                <a:spcPts val="0"/>
              </a:spcBef>
              <a:defRPr sz="2400"/>
            </a:lvl4pPr>
            <a:lvl5pPr marL="2074333" indent="-296333" algn="ctr">
              <a:spcBef>
                <a:spcPts val="0"/>
              </a:spcBef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Titolo Testo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1130300" y="899070"/>
            <a:ext cx="11099800" cy="828303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500"/>
              </a:spcBef>
              <a:defRPr sz="2000"/>
            </a:pPr>
            <a:r>
              <a:rPr dirty="0"/>
              <a:t>There are </a:t>
            </a:r>
            <a:r>
              <a:rPr lang="it-IT" dirty="0" smtClean="0"/>
              <a:t>6</a:t>
            </a:r>
            <a:r>
              <a:rPr dirty="0" smtClean="0"/>
              <a:t> </a:t>
            </a:r>
            <a:r>
              <a:rPr dirty="0"/>
              <a:t>rails: A, B, C, </a:t>
            </a:r>
            <a:r>
              <a:rPr dirty="0" smtClean="0"/>
              <a:t>D</a:t>
            </a:r>
            <a:r>
              <a:rPr lang="it-IT" dirty="0" smtClean="0"/>
              <a:t>, E, </a:t>
            </a:r>
            <a:r>
              <a:rPr lang="it-IT" dirty="0" err="1" smtClean="0"/>
              <a:t>F</a:t>
            </a:r>
            <a:endParaRPr dirty="0"/>
          </a:p>
          <a:p>
            <a:pPr>
              <a:spcBef>
                <a:spcPts val="500"/>
              </a:spcBef>
              <a:defRPr sz="2000"/>
            </a:pPr>
            <a:r>
              <a:rPr dirty="0"/>
              <a:t>On each rail, there are 2 robots </a:t>
            </a:r>
            <a:r>
              <a:rPr dirty="0" smtClean="0"/>
              <a:t>(</a:t>
            </a:r>
            <a:r>
              <a:rPr lang="it-IT" dirty="0" err="1" smtClean="0"/>
              <a:t>grey</a:t>
            </a:r>
            <a:r>
              <a:rPr lang="it-IT" dirty="0" smtClean="0"/>
              <a:t> </a:t>
            </a:r>
            <a:r>
              <a:rPr dirty="0" smtClean="0"/>
              <a:t>blocks</a:t>
            </a:r>
            <a:r>
              <a:rPr dirty="0"/>
              <a:t>)</a:t>
            </a:r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endParaRPr dirty="0"/>
          </a:p>
          <a:p>
            <a:pPr>
              <a:spcBef>
                <a:spcPts val="500"/>
              </a:spcBef>
              <a:defRPr sz="2000"/>
            </a:pPr>
            <a:r>
              <a:rPr dirty="0"/>
              <a:t>Each rail has 16 position: from 0 (the tail of the arrow) to 15 (arrowhead</a:t>
            </a:r>
            <a:r>
              <a:rPr dirty="0" smtClean="0"/>
              <a:t>)</a:t>
            </a:r>
            <a:endParaRPr lang="it-IT" dirty="0" smtClean="0"/>
          </a:p>
          <a:p>
            <a:pPr>
              <a:spcBef>
                <a:spcPts val="500"/>
              </a:spcBef>
              <a:defRPr sz="2000"/>
            </a:pPr>
            <a:r>
              <a:rPr lang="en-US" dirty="0"/>
              <a:t>The left and the right are indicated by the arrow’s direction.</a:t>
            </a:r>
          </a:p>
          <a:p>
            <a:pPr marL="0" indent="0">
              <a:spcBef>
                <a:spcPts val="500"/>
              </a:spcBef>
              <a:buNone/>
              <a:defRPr sz="2000"/>
            </a:pPr>
            <a:endParaRPr dirty="0"/>
          </a:p>
        </p:txBody>
      </p:sp>
      <p:sp>
        <p:nvSpPr>
          <p:cNvPr id="123" name="Shape 123"/>
          <p:cNvSpPr/>
          <p:nvPr/>
        </p:nvSpPr>
        <p:spPr>
          <a:xfrm flipV="1">
            <a:off x="2923005" y="2673350"/>
            <a:ext cx="2762431" cy="2762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5056350" y="4550833"/>
            <a:ext cx="2853782" cy="2853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971836" y="2658611"/>
            <a:ext cx="3809878" cy="38033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 flipH="1" flipV="1">
            <a:off x="2923004" y="3767098"/>
            <a:ext cx="3514029" cy="3510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89250" y="5435780"/>
            <a:ext cx="777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Rail A</a:t>
            </a:r>
          </a:p>
        </p:txBody>
      </p:sp>
      <p:sp>
        <p:nvSpPr>
          <p:cNvPr id="128" name="Shape 128"/>
          <p:cNvSpPr/>
          <p:nvPr/>
        </p:nvSpPr>
        <p:spPr>
          <a:xfrm>
            <a:off x="8095624" y="4033318"/>
            <a:ext cx="777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Rail B</a:t>
            </a:r>
          </a:p>
        </p:txBody>
      </p:sp>
      <p:sp>
        <p:nvSpPr>
          <p:cNvPr id="129" name="Shape 129"/>
          <p:cNvSpPr/>
          <p:nvPr/>
        </p:nvSpPr>
        <p:spPr>
          <a:xfrm>
            <a:off x="3236340" y="2082800"/>
            <a:ext cx="791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Rail D</a:t>
            </a:r>
          </a:p>
        </p:txBody>
      </p:sp>
      <p:sp>
        <p:nvSpPr>
          <p:cNvPr id="130" name="Shape 130"/>
          <p:cNvSpPr/>
          <p:nvPr/>
        </p:nvSpPr>
        <p:spPr>
          <a:xfrm>
            <a:off x="6220130" y="7499350"/>
            <a:ext cx="791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Rail C</a:t>
            </a:r>
          </a:p>
        </p:txBody>
      </p:sp>
      <p:sp>
        <p:nvSpPr>
          <p:cNvPr id="131" name="Shape 131"/>
          <p:cNvSpPr/>
          <p:nvPr/>
        </p:nvSpPr>
        <p:spPr>
          <a:xfrm>
            <a:off x="8095624" y="4550833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0</a:t>
            </a:r>
          </a:p>
        </p:txBody>
      </p:sp>
      <p:sp>
        <p:nvSpPr>
          <p:cNvPr id="132" name="Shape 132"/>
          <p:cNvSpPr/>
          <p:nvPr/>
        </p:nvSpPr>
        <p:spPr>
          <a:xfrm>
            <a:off x="3971836" y="7223193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15</a:t>
            </a:r>
          </a:p>
        </p:txBody>
      </p:sp>
      <p:sp>
        <p:nvSpPr>
          <p:cNvPr id="133" name="Shape 133"/>
          <p:cNvSpPr/>
          <p:nvPr/>
        </p:nvSpPr>
        <p:spPr>
          <a:xfrm>
            <a:off x="3900868" y="23558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0</a:t>
            </a:r>
          </a:p>
        </p:txBody>
      </p:sp>
      <p:sp>
        <p:nvSpPr>
          <p:cNvPr id="134" name="Shape 134"/>
          <p:cNvSpPr/>
          <p:nvPr/>
        </p:nvSpPr>
        <p:spPr>
          <a:xfrm>
            <a:off x="6615990" y="718185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0</a:t>
            </a:r>
          </a:p>
        </p:txBody>
      </p:sp>
      <p:sp>
        <p:nvSpPr>
          <p:cNvPr id="135" name="Shape 135"/>
          <p:cNvSpPr/>
          <p:nvPr/>
        </p:nvSpPr>
        <p:spPr>
          <a:xfrm>
            <a:off x="2037941" y="5118280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0</a:t>
            </a:r>
          </a:p>
        </p:txBody>
      </p:sp>
      <p:sp>
        <p:nvSpPr>
          <p:cNvPr id="136" name="Shape 136"/>
          <p:cNvSpPr/>
          <p:nvPr/>
        </p:nvSpPr>
        <p:spPr>
          <a:xfrm>
            <a:off x="5632070" y="2299995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15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1953" y="3873498"/>
            <a:ext cx="9839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Position 15</a:t>
            </a:r>
          </a:p>
        </p:txBody>
      </p:sp>
      <p:sp>
        <p:nvSpPr>
          <p:cNvPr id="138" name="Shape 138"/>
          <p:cNvSpPr/>
          <p:nvPr/>
        </p:nvSpPr>
        <p:spPr>
          <a:xfrm>
            <a:off x="7910132" y="6144435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15</a:t>
            </a:r>
          </a:p>
        </p:txBody>
      </p:sp>
      <p:sp>
        <p:nvSpPr>
          <p:cNvPr id="20" name="Shape 123"/>
          <p:cNvSpPr/>
          <p:nvPr/>
        </p:nvSpPr>
        <p:spPr>
          <a:xfrm flipV="1">
            <a:off x="3675134" y="3261526"/>
            <a:ext cx="2762431" cy="2762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" name="Shape 123"/>
          <p:cNvSpPr/>
          <p:nvPr/>
        </p:nvSpPr>
        <p:spPr>
          <a:xfrm flipV="1">
            <a:off x="4456620" y="3943301"/>
            <a:ext cx="2762431" cy="27624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 w="lg" len="lg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" name="Shape 127"/>
          <p:cNvSpPr/>
          <p:nvPr/>
        </p:nvSpPr>
        <p:spPr>
          <a:xfrm>
            <a:off x="2836254" y="6063798"/>
            <a:ext cx="74404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Rail </a:t>
            </a:r>
            <a:r>
              <a:rPr lang="it-IT" dirty="0" err="1" smtClean="0"/>
              <a:t>F</a:t>
            </a:r>
            <a:endParaRPr dirty="0"/>
          </a:p>
        </p:txBody>
      </p:sp>
      <p:sp>
        <p:nvSpPr>
          <p:cNvPr id="23" name="Shape 127"/>
          <p:cNvSpPr/>
          <p:nvPr/>
        </p:nvSpPr>
        <p:spPr>
          <a:xfrm>
            <a:off x="3592764" y="6729436"/>
            <a:ext cx="75814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rPr dirty="0"/>
              <a:t>Rail </a:t>
            </a:r>
            <a:r>
              <a:rPr lang="it-IT" dirty="0" smtClean="0"/>
              <a:t>E</a:t>
            </a:r>
            <a:endParaRPr dirty="0"/>
          </a:p>
        </p:txBody>
      </p:sp>
      <p:sp>
        <p:nvSpPr>
          <p:cNvPr id="24" name="Shape 135"/>
          <p:cNvSpPr/>
          <p:nvPr/>
        </p:nvSpPr>
        <p:spPr>
          <a:xfrm>
            <a:off x="2707700" y="5826935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0</a:t>
            </a:r>
          </a:p>
        </p:txBody>
      </p:sp>
      <p:sp>
        <p:nvSpPr>
          <p:cNvPr id="25" name="Shape 135"/>
          <p:cNvSpPr/>
          <p:nvPr/>
        </p:nvSpPr>
        <p:spPr>
          <a:xfrm>
            <a:off x="3571556" y="6456491"/>
            <a:ext cx="8850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0</a:t>
            </a:r>
          </a:p>
        </p:txBody>
      </p:sp>
      <p:sp>
        <p:nvSpPr>
          <p:cNvPr id="27" name="Shape 136"/>
          <p:cNvSpPr/>
          <p:nvPr/>
        </p:nvSpPr>
        <p:spPr>
          <a:xfrm>
            <a:off x="5813874" y="2943625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15</a:t>
            </a:r>
          </a:p>
        </p:txBody>
      </p:sp>
      <p:sp>
        <p:nvSpPr>
          <p:cNvPr id="28" name="Shape 136"/>
          <p:cNvSpPr/>
          <p:nvPr/>
        </p:nvSpPr>
        <p:spPr>
          <a:xfrm>
            <a:off x="6797794" y="3608348"/>
            <a:ext cx="983920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rPr dirty="0"/>
              <a:t>Position 15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creenshot 2017-05-17 10.27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576"/>
            <a:ext cx="13004800" cy="6729425"/>
          </a:xfrm>
          <a:prstGeom prst="rect">
            <a:avLst/>
          </a:prstGeom>
        </p:spPr>
      </p:pic>
      <p:sp>
        <p:nvSpPr>
          <p:cNvPr id="5" name="Shape 140"/>
          <p:cNvSpPr>
            <a:spLocks noGrp="1"/>
          </p:cNvSpPr>
          <p:nvPr>
            <p:ph type="body" idx="1"/>
          </p:nvPr>
        </p:nvSpPr>
        <p:spPr>
          <a:xfrm>
            <a:off x="952500" y="530422"/>
            <a:ext cx="11099800" cy="835957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500"/>
              </a:spcBef>
              <a:defRPr sz="2000"/>
            </a:pPr>
            <a:r>
              <a:rPr dirty="0"/>
              <a:t>The green areas are the share areas,  the yellow ones are the pick areas and the red areas are the storage areas.</a:t>
            </a:r>
          </a:p>
          <a:p>
            <a:pPr>
              <a:spcBef>
                <a:spcPts val="500"/>
              </a:spcBef>
              <a:defRPr sz="2000"/>
            </a:pPr>
            <a:r>
              <a:rPr lang="en-US" dirty="0" smtClean="0"/>
              <a:t>The </a:t>
            </a:r>
            <a:r>
              <a:rPr lang="en-US" dirty="0"/>
              <a:t>letter indicates the rail</a:t>
            </a:r>
            <a:r>
              <a:rPr lang="en-US" dirty="0" smtClean="0"/>
              <a:t>. The robots near the </a:t>
            </a:r>
            <a:r>
              <a:rPr lang="en-US" dirty="0" smtClean="0"/>
              <a:t>letter are in position 0, t</a:t>
            </a:r>
            <a:r>
              <a:rPr lang="it-IT" dirty="0" smtClean="0"/>
              <a:t>h</a:t>
            </a:r>
            <a:r>
              <a:rPr lang="en-US" dirty="0" smtClean="0"/>
              <a:t>e others in position 15.</a:t>
            </a:r>
            <a:endParaRPr lang="en-US" dirty="0"/>
          </a:p>
          <a:p>
            <a:pPr>
              <a:spcBef>
                <a:spcPts val="500"/>
              </a:spcBef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76880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52500" y="672340"/>
            <a:ext cx="10872000" cy="821766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To open the scene: 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File -&gt; open scene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Select the </a:t>
            </a:r>
            <a:r>
              <a:rPr lang="en-GB" sz="2000" b="1" dirty="0" err="1" smtClean="0"/>
              <a:t>warehouseStaticThree.ttt</a:t>
            </a:r>
            <a:r>
              <a:rPr lang="en-GB" sz="2000" dirty="0" smtClean="0"/>
              <a:t> </a:t>
            </a:r>
            <a:r>
              <a:rPr lang="en-GB" sz="2000" dirty="0" smtClean="0"/>
              <a:t>situated in the </a:t>
            </a:r>
            <a:r>
              <a:rPr lang="en-GB" sz="2000" dirty="0" err="1" smtClean="0"/>
              <a:t>vrepFiles</a:t>
            </a:r>
            <a:r>
              <a:rPr lang="en-GB" sz="2000" dirty="0" smtClean="0"/>
              <a:t> in the unzipped folder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To run the program use JACK.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After the execution of the program, it will be opened </a:t>
            </a:r>
            <a:r>
              <a:rPr lang="en-GB" sz="2000" dirty="0" smtClean="0"/>
              <a:t>4 </a:t>
            </a:r>
            <a:r>
              <a:rPr lang="en-GB" sz="2000" dirty="0" smtClean="0"/>
              <a:t>GUI in v-rep as showed in the next slide.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000" dirty="0" smtClean="0"/>
              <a:t>T</a:t>
            </a:r>
            <a:r>
              <a:rPr lang="en-GB" sz="2000" dirty="0" smtClean="0"/>
              <a:t>he bigger one is used to move the robot in the environment (</a:t>
            </a:r>
            <a:r>
              <a:rPr lang="en-GB" sz="2000" dirty="0" err="1" smtClean="0"/>
              <a:t>moveForeward</a:t>
            </a:r>
            <a:r>
              <a:rPr lang="en-GB" sz="2000" dirty="0" smtClean="0"/>
              <a:t>, </a:t>
            </a:r>
            <a:r>
              <a:rPr lang="en-GB" sz="2000" dirty="0" err="1" smtClean="0"/>
              <a:t>moveBackward</a:t>
            </a:r>
            <a:r>
              <a:rPr lang="en-GB" sz="2000" dirty="0" smtClean="0"/>
              <a:t> and stop) and to load unload. It show what the robot data, what it has on his left and right and the other rail crossed.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The smaller one is the timer used to stop, pause and play the program. You can also using the three button in v-rep.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000" dirty="0" smtClean="0"/>
              <a:t>The other </a:t>
            </a:r>
            <a:r>
              <a:rPr lang="en-GB" sz="2000" dirty="0" smtClean="0"/>
              <a:t>ones </a:t>
            </a:r>
            <a:r>
              <a:rPr lang="en-GB" sz="2000" dirty="0" smtClean="0"/>
              <a:t>are</a:t>
            </a:r>
            <a:r>
              <a:rPr lang="en-GB" sz="2000" dirty="0" smtClean="0"/>
              <a:t> </a:t>
            </a:r>
            <a:r>
              <a:rPr lang="en-GB" sz="2000" dirty="0" smtClean="0"/>
              <a:t>used to add/remove boxes from the various </a:t>
            </a:r>
            <a:r>
              <a:rPr lang="en-GB" sz="2000" dirty="0" smtClean="0"/>
              <a:t>areas and to move the </a:t>
            </a:r>
            <a:r>
              <a:rPr lang="en-GB" sz="2000" smtClean="0"/>
              <a:t>robot to </a:t>
            </a:r>
            <a:r>
              <a:rPr lang="en-GB" sz="2000" dirty="0" smtClean="0"/>
              <a:t>a position or test the plan.</a:t>
            </a:r>
            <a:endParaRPr lang="en-GB" sz="2000" dirty="0" smtClean="0"/>
          </a:p>
          <a:p>
            <a:pPr marL="0" indent="0">
              <a:spcBef>
                <a:spcPts val="600"/>
              </a:spcBef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434693223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" y="1305881"/>
            <a:ext cx="12984940" cy="671564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77303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Move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the robot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68077" y="588681"/>
            <a:ext cx="266146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/>
              <a:t>What’s</a:t>
            </a:r>
            <a:r>
              <a:rPr lang="it-IT" sz="2000" dirty="0" smtClean="0"/>
              <a:t> on </a:t>
            </a:r>
            <a:r>
              <a:rPr lang="it-IT" sz="2000" dirty="0" err="1" smtClean="0"/>
              <a:t>his</a:t>
            </a:r>
            <a:r>
              <a:rPr lang="it-IT" sz="2000" dirty="0" smtClean="0"/>
              <a:t> </a:t>
            </a:r>
            <a:r>
              <a:rPr lang="it-IT" sz="2000" dirty="0" err="1" smtClean="0"/>
              <a:t>left</a:t>
            </a:r>
            <a:r>
              <a:rPr lang="it-IT" sz="2000" dirty="0" smtClean="0"/>
              <a:t>/right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29544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Load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</a:t>
            </a: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Unload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651610" y="588681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rail</a:t>
            </a:r>
            <a:r>
              <a:rPr lang="it-IT" sz="2000" dirty="0" smtClean="0"/>
              <a:t> </a:t>
            </a:r>
            <a:r>
              <a:rPr lang="it-IT" sz="2000" dirty="0" err="1" smtClean="0"/>
              <a:t>crossed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5941991" y="1388257"/>
            <a:ext cx="2387553" cy="31126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8424540" y="1904963"/>
            <a:ext cx="874788" cy="31126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889831" y="1494089"/>
            <a:ext cx="2988177" cy="29881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2052315" y="1929865"/>
            <a:ext cx="701852" cy="28636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24507" y="589204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Robot Data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654291" y="2185105"/>
            <a:ext cx="2387553" cy="31126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6" name="Connettore 2 15"/>
          <p:cNvCxnSpPr>
            <a:stCxn id="5" idx="2"/>
          </p:cNvCxnSpPr>
          <p:nvPr/>
        </p:nvCxnSpPr>
        <p:spPr>
          <a:xfrm>
            <a:off x="3803701" y="999050"/>
            <a:ext cx="2138290" cy="389207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ttore 2 17"/>
          <p:cNvCxnSpPr>
            <a:stCxn id="13" idx="2"/>
          </p:cNvCxnSpPr>
          <p:nvPr/>
        </p:nvCxnSpPr>
        <p:spPr>
          <a:xfrm>
            <a:off x="1350905" y="999573"/>
            <a:ext cx="2303386" cy="1185532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ttore 2 19"/>
          <p:cNvCxnSpPr>
            <a:stCxn id="6" idx="2"/>
          </p:cNvCxnSpPr>
          <p:nvPr/>
        </p:nvCxnSpPr>
        <p:spPr>
          <a:xfrm>
            <a:off x="6998811" y="999050"/>
            <a:ext cx="1654455" cy="905913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ttore 2 21"/>
          <p:cNvCxnSpPr>
            <a:stCxn id="7" idx="2"/>
          </p:cNvCxnSpPr>
          <p:nvPr/>
        </p:nvCxnSpPr>
        <p:spPr>
          <a:xfrm>
            <a:off x="9555942" y="999050"/>
            <a:ext cx="31129" cy="5074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ttore 2 23"/>
          <p:cNvCxnSpPr>
            <a:stCxn id="8" idx="2"/>
            <a:endCxn id="12" idx="0"/>
          </p:cNvCxnSpPr>
          <p:nvPr/>
        </p:nvCxnSpPr>
        <p:spPr>
          <a:xfrm>
            <a:off x="11878008" y="999050"/>
            <a:ext cx="525233" cy="930815"/>
          </a:xfrm>
          <a:prstGeom prst="straightConnector1">
            <a:avLst/>
          </a:prstGeom>
          <a:noFill/>
          <a:ln w="25400" cap="flat">
            <a:solidFill>
              <a:schemeClr val="accent4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CasellaDiTesto 24"/>
          <p:cNvSpPr txBox="1"/>
          <p:nvPr/>
        </p:nvSpPr>
        <p:spPr>
          <a:xfrm>
            <a:off x="364062" y="8273779"/>
            <a:ext cx="27237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Add</a:t>
            </a: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or </a:t>
            </a:r>
            <a:r>
              <a:rPr kumimoji="0" lang="it-IT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remove</a:t>
            </a:r>
            <a:r>
              <a:rPr kumimoji="0" lang="it-IT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boxes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9599519" y="8236949"/>
            <a:ext cx="245279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Timer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9802" y="3005116"/>
            <a:ext cx="2723722" cy="408085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9180678" y="6416619"/>
            <a:ext cx="3390083" cy="66934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0" name="Connettore 2 29"/>
          <p:cNvCxnSpPr>
            <a:stCxn id="26" idx="0"/>
            <a:endCxn id="28" idx="2"/>
          </p:cNvCxnSpPr>
          <p:nvPr/>
        </p:nvCxnSpPr>
        <p:spPr>
          <a:xfrm flipV="1">
            <a:off x="10825917" y="7085968"/>
            <a:ext cx="49803" cy="1150981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Connettore 2 31"/>
          <p:cNvCxnSpPr>
            <a:endCxn id="27" idx="2"/>
          </p:cNvCxnSpPr>
          <p:nvPr/>
        </p:nvCxnSpPr>
        <p:spPr>
          <a:xfrm flipV="1">
            <a:off x="1411663" y="7085968"/>
            <a:ext cx="0" cy="1187811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3" name="Immagine 32" descr="Screenshot 2017-05-17 10.5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51" y="4675861"/>
            <a:ext cx="5279079" cy="2858789"/>
          </a:xfrm>
          <a:prstGeom prst="rect">
            <a:avLst/>
          </a:prstGeom>
        </p:spPr>
      </p:pic>
      <p:sp>
        <p:nvSpPr>
          <p:cNvPr id="34" name="Rettangolo 33"/>
          <p:cNvSpPr/>
          <p:nvPr/>
        </p:nvSpPr>
        <p:spPr>
          <a:xfrm>
            <a:off x="3318122" y="4675861"/>
            <a:ext cx="5263408" cy="285878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4064923" y="8429187"/>
            <a:ext cx="272372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000" dirty="0" err="1" smtClean="0"/>
              <a:t>goToPosition</a:t>
            </a:r>
            <a:r>
              <a:rPr lang="it-IT" sz="2000" dirty="0" smtClean="0"/>
              <a:t>/test</a:t>
            </a:r>
            <a:endParaRPr kumimoji="0" lang="it-IT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6" name="Connettore 2 35"/>
          <p:cNvCxnSpPr>
            <a:stCxn id="35" idx="0"/>
          </p:cNvCxnSpPr>
          <p:nvPr/>
        </p:nvCxnSpPr>
        <p:spPr>
          <a:xfrm flipV="1">
            <a:off x="5426784" y="7496338"/>
            <a:ext cx="241293" cy="932849"/>
          </a:xfrm>
          <a:prstGeom prst="straightConnector1">
            <a:avLst/>
          </a:prstGeom>
          <a:noFill/>
          <a:ln w="25400" cap="flat">
            <a:solidFill>
              <a:srgbClr val="FFFF00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5150170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319</Words>
  <Application>Microsoft Macintosh PowerPoint</Application>
  <PresentationFormat>Personalizzato</PresentationFormat>
  <Paragraphs>59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White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Martina</cp:lastModifiedBy>
  <cp:revision>12</cp:revision>
  <dcterms:modified xsi:type="dcterms:W3CDTF">2017-05-17T08:57:48Z</dcterms:modified>
</cp:coreProperties>
</file>