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16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20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2F277-EA59-4FA0-80BE-BB20FFE42D82}" type="datetimeFigureOut">
              <a:rPr lang="es-ES" smtClean="0"/>
              <a:t>15/09/2018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8F68F-86D3-417D-9224-42477739331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3155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2F277-EA59-4FA0-80BE-BB20FFE42D82}" type="datetimeFigureOut">
              <a:rPr lang="es-ES" smtClean="0"/>
              <a:t>15/09/2018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8F68F-86D3-417D-9224-42477739331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14137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2F277-EA59-4FA0-80BE-BB20FFE42D82}" type="datetimeFigureOut">
              <a:rPr lang="es-ES" smtClean="0"/>
              <a:t>15/09/2018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8F68F-86D3-417D-9224-42477739331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1996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2F277-EA59-4FA0-80BE-BB20FFE42D82}" type="datetimeFigureOut">
              <a:rPr lang="es-ES" smtClean="0"/>
              <a:t>15/09/2018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8F68F-86D3-417D-9224-42477739331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8618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2F277-EA59-4FA0-80BE-BB20FFE42D82}" type="datetimeFigureOut">
              <a:rPr lang="es-ES" smtClean="0"/>
              <a:t>15/09/2018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8F68F-86D3-417D-9224-42477739331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1167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2F277-EA59-4FA0-80BE-BB20FFE42D82}" type="datetimeFigureOut">
              <a:rPr lang="es-ES" smtClean="0"/>
              <a:t>15/09/2018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8F68F-86D3-417D-9224-42477739331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98742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2F277-EA59-4FA0-80BE-BB20FFE42D82}" type="datetimeFigureOut">
              <a:rPr lang="es-ES" smtClean="0"/>
              <a:t>15/09/2018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8F68F-86D3-417D-9224-42477739331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63280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2F277-EA59-4FA0-80BE-BB20FFE42D82}" type="datetimeFigureOut">
              <a:rPr lang="es-ES" smtClean="0"/>
              <a:t>15/09/2018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8F68F-86D3-417D-9224-42477739331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6928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2F277-EA59-4FA0-80BE-BB20FFE42D82}" type="datetimeFigureOut">
              <a:rPr lang="es-ES" smtClean="0"/>
              <a:t>15/09/2018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8F68F-86D3-417D-9224-42477739331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8371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2F277-EA59-4FA0-80BE-BB20FFE42D82}" type="datetimeFigureOut">
              <a:rPr lang="es-ES" smtClean="0"/>
              <a:t>15/09/2018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8F68F-86D3-417D-9224-42477739331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33852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2F277-EA59-4FA0-80BE-BB20FFE42D82}" type="datetimeFigureOut">
              <a:rPr lang="es-ES" smtClean="0"/>
              <a:t>15/09/2018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8F68F-86D3-417D-9224-42477739331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6657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D2F277-EA59-4FA0-80BE-BB20FFE42D82}" type="datetimeFigureOut">
              <a:rPr lang="es-ES" smtClean="0"/>
              <a:t>15/09/2018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8F68F-86D3-417D-9224-42477739331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6264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err="1" smtClean="0"/>
              <a:t>Distance-calculator</a:t>
            </a:r>
            <a:r>
              <a:rPr lang="es-ES" b="1" dirty="0"/>
              <a:t> </a:t>
            </a:r>
            <a:r>
              <a:rPr lang="es-ES" b="1" dirty="0" smtClean="0"/>
              <a:t>pipeline</a:t>
            </a:r>
            <a:endParaRPr lang="es-E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Rectangle 3"/>
          <p:cNvSpPr/>
          <p:nvPr/>
        </p:nvSpPr>
        <p:spPr>
          <a:xfrm>
            <a:off x="5405642" y="4264110"/>
            <a:ext cx="1916483" cy="86495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city</a:t>
            </a:r>
            <a:r>
              <a:rPr lang="es-ES" dirty="0" smtClean="0"/>
              <a:t>-</a:t>
            </a:r>
            <a:r>
              <a:rPr lang="es-ES" dirty="0" err="1" smtClean="0"/>
              <a:t>connection</a:t>
            </a:r>
            <a:r>
              <a:rPr lang="es-ES" dirty="0" smtClean="0"/>
              <a:t>-manager</a:t>
            </a:r>
            <a:endParaRPr lang="es-ES" dirty="0"/>
          </a:p>
        </p:txBody>
      </p:sp>
      <p:sp>
        <p:nvSpPr>
          <p:cNvPr id="5" name="Rectangle 4"/>
          <p:cNvSpPr/>
          <p:nvPr/>
        </p:nvSpPr>
        <p:spPr>
          <a:xfrm>
            <a:off x="5345677" y="2434137"/>
            <a:ext cx="1916483" cy="110229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d</a:t>
            </a:r>
            <a:r>
              <a:rPr lang="es-ES" dirty="0" err="1" smtClean="0"/>
              <a:t>istance-calculator</a:t>
            </a:r>
            <a:endParaRPr lang="es-ES" dirty="0"/>
          </a:p>
        </p:txBody>
      </p:sp>
      <p:sp>
        <p:nvSpPr>
          <p:cNvPr id="10" name="Rectangle 9"/>
          <p:cNvSpPr/>
          <p:nvPr/>
        </p:nvSpPr>
        <p:spPr>
          <a:xfrm>
            <a:off x="9542418" y="3044817"/>
            <a:ext cx="1768203" cy="1371693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SERVICE DISCOVERY</a:t>
            </a:r>
          </a:p>
          <a:p>
            <a:pPr algn="ctr"/>
            <a:r>
              <a:rPr lang="es-ES" dirty="0" smtClean="0"/>
              <a:t>EUREKA</a:t>
            </a:r>
            <a:endParaRPr lang="es-ES" dirty="0"/>
          </a:p>
        </p:txBody>
      </p:sp>
      <p:cxnSp>
        <p:nvCxnSpPr>
          <p:cNvPr id="14" name="Straight Arrow Connector 13"/>
          <p:cNvCxnSpPr>
            <a:stCxn id="5" idx="3"/>
          </p:cNvCxnSpPr>
          <p:nvPr/>
        </p:nvCxnSpPr>
        <p:spPr>
          <a:xfrm>
            <a:off x="7262160" y="2985283"/>
            <a:ext cx="2280258" cy="80158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7322125" y="3911036"/>
            <a:ext cx="2220293" cy="90373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29" idx="7"/>
          </p:cNvCxnSpPr>
          <p:nvPr/>
        </p:nvCxnSpPr>
        <p:spPr>
          <a:xfrm flipV="1">
            <a:off x="2108534" y="2958617"/>
            <a:ext cx="3193964" cy="70349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4" idx="0"/>
          </p:cNvCxnSpPr>
          <p:nvPr/>
        </p:nvCxnSpPr>
        <p:spPr>
          <a:xfrm>
            <a:off x="6363883" y="3536428"/>
            <a:ext cx="1" cy="72768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4" idx="1"/>
          </p:cNvCxnSpPr>
          <p:nvPr/>
        </p:nvCxnSpPr>
        <p:spPr>
          <a:xfrm>
            <a:off x="2180899" y="4070959"/>
            <a:ext cx="3224743" cy="62563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962469" y="3509761"/>
            <a:ext cx="1342699" cy="10402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User</a:t>
            </a:r>
            <a:endParaRPr lang="es-ES" dirty="0"/>
          </a:p>
        </p:txBody>
      </p:sp>
      <p:sp>
        <p:nvSpPr>
          <p:cNvPr id="31" name="TextBox 30"/>
          <p:cNvSpPr txBox="1"/>
          <p:nvPr/>
        </p:nvSpPr>
        <p:spPr>
          <a:xfrm>
            <a:off x="2581324" y="4575070"/>
            <a:ext cx="208582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 err="1" smtClean="0"/>
              <a:t>Create</a:t>
            </a:r>
            <a:r>
              <a:rPr lang="es-ES" sz="1000" dirty="0" smtClean="0"/>
              <a:t>, </a:t>
            </a:r>
            <a:r>
              <a:rPr lang="es-ES" sz="1000" dirty="0" err="1" smtClean="0"/>
              <a:t>update</a:t>
            </a:r>
            <a:r>
              <a:rPr lang="es-ES" sz="1000" dirty="0" smtClean="0"/>
              <a:t>, </a:t>
            </a:r>
            <a:r>
              <a:rPr lang="es-ES" sz="1000" dirty="0" err="1" smtClean="0"/>
              <a:t>read</a:t>
            </a:r>
            <a:r>
              <a:rPr lang="es-ES" sz="1000" dirty="0" smtClean="0"/>
              <a:t>, </a:t>
            </a:r>
            <a:r>
              <a:rPr lang="es-ES" sz="1000" dirty="0" err="1" smtClean="0"/>
              <a:t>delete</a:t>
            </a:r>
            <a:r>
              <a:rPr lang="es-ES" sz="1000" dirty="0" smtClean="0"/>
              <a:t> and </a:t>
            </a:r>
            <a:r>
              <a:rPr lang="es-ES" sz="1000" dirty="0" err="1" smtClean="0"/>
              <a:t>list</a:t>
            </a:r>
            <a:r>
              <a:rPr lang="es-ES" sz="1000" dirty="0" smtClean="0"/>
              <a:t> </a:t>
            </a:r>
          </a:p>
          <a:p>
            <a:r>
              <a:rPr lang="es-ES" sz="1000" dirty="0" err="1" smtClean="0"/>
              <a:t>connection</a:t>
            </a:r>
            <a:r>
              <a:rPr lang="es-ES" sz="1000" dirty="0" smtClean="0"/>
              <a:t> </a:t>
            </a:r>
            <a:r>
              <a:rPr lang="es-ES" sz="1000" dirty="0" err="1" smtClean="0"/>
              <a:t>instance</a:t>
            </a:r>
            <a:r>
              <a:rPr lang="es-ES" sz="1000" dirty="0" smtClean="0"/>
              <a:t> </a:t>
            </a:r>
            <a:r>
              <a:rPr lang="es-ES" sz="1000" dirty="0" err="1" smtClean="0"/>
              <a:t>between</a:t>
            </a:r>
            <a:r>
              <a:rPr lang="es-ES" sz="1000" dirty="0" smtClean="0"/>
              <a:t> </a:t>
            </a:r>
            <a:r>
              <a:rPr lang="es-ES" sz="1000" dirty="0" err="1" smtClean="0"/>
              <a:t>cities</a:t>
            </a:r>
            <a:endParaRPr lang="es-ES" sz="1000" dirty="0" smtClean="0"/>
          </a:p>
          <a:p>
            <a:endParaRPr lang="es-ES" sz="1000" dirty="0"/>
          </a:p>
        </p:txBody>
      </p:sp>
      <p:sp>
        <p:nvSpPr>
          <p:cNvPr id="33" name="TextBox 32"/>
          <p:cNvSpPr txBox="1"/>
          <p:nvPr/>
        </p:nvSpPr>
        <p:spPr>
          <a:xfrm>
            <a:off x="4667151" y="3787925"/>
            <a:ext cx="15969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 err="1" smtClean="0"/>
              <a:t>Get</a:t>
            </a:r>
            <a:r>
              <a:rPr lang="es-ES" sz="1000" dirty="0" smtClean="0"/>
              <a:t> </a:t>
            </a:r>
            <a:r>
              <a:rPr lang="es-ES" sz="1000" dirty="0" err="1" smtClean="0"/>
              <a:t>all</a:t>
            </a:r>
            <a:r>
              <a:rPr lang="es-ES" sz="1000" dirty="0" smtClean="0"/>
              <a:t> </a:t>
            </a:r>
            <a:r>
              <a:rPr lang="es-ES" sz="1000" dirty="0" err="1" smtClean="0"/>
              <a:t>the</a:t>
            </a:r>
            <a:r>
              <a:rPr lang="es-ES" sz="1000" dirty="0" smtClean="0"/>
              <a:t> </a:t>
            </a:r>
            <a:r>
              <a:rPr lang="es-ES" sz="1000" dirty="0" err="1" smtClean="0"/>
              <a:t>city</a:t>
            </a:r>
            <a:r>
              <a:rPr lang="es-ES" sz="1000" dirty="0" smtClean="0"/>
              <a:t> </a:t>
            </a:r>
            <a:r>
              <a:rPr lang="es-ES" sz="1000" dirty="0" err="1" smtClean="0"/>
              <a:t>connections</a:t>
            </a:r>
            <a:endParaRPr lang="es-ES" sz="1000" dirty="0"/>
          </a:p>
        </p:txBody>
      </p:sp>
      <p:sp>
        <p:nvSpPr>
          <p:cNvPr id="34" name="TextBox 33"/>
          <p:cNvSpPr txBox="1"/>
          <p:nvPr/>
        </p:nvSpPr>
        <p:spPr>
          <a:xfrm>
            <a:off x="2828711" y="2921706"/>
            <a:ext cx="1497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 err="1" smtClean="0"/>
              <a:t>Find</a:t>
            </a:r>
            <a:r>
              <a:rPr lang="es-ES" sz="1000" dirty="0" smtClean="0"/>
              <a:t> </a:t>
            </a:r>
            <a:r>
              <a:rPr lang="es-ES" sz="1000" dirty="0" err="1" smtClean="0"/>
              <a:t>the</a:t>
            </a:r>
            <a:r>
              <a:rPr lang="es-ES" sz="1000" dirty="0" smtClean="0"/>
              <a:t> </a:t>
            </a:r>
            <a:r>
              <a:rPr lang="es-ES" sz="1000" dirty="0" err="1" smtClean="0"/>
              <a:t>shortest</a:t>
            </a:r>
            <a:r>
              <a:rPr lang="es-ES" sz="1000" dirty="0" smtClean="0"/>
              <a:t> </a:t>
            </a:r>
            <a:r>
              <a:rPr lang="es-ES" sz="1000" dirty="0" err="1" smtClean="0"/>
              <a:t>journey</a:t>
            </a:r>
            <a:endParaRPr lang="es-ES" sz="1000" dirty="0" smtClean="0"/>
          </a:p>
          <a:p>
            <a:r>
              <a:rPr lang="es-ES" sz="1000" dirty="0" err="1"/>
              <a:t>b</a:t>
            </a:r>
            <a:r>
              <a:rPr lang="es-ES" sz="1000" dirty="0" err="1" smtClean="0"/>
              <a:t>etween</a:t>
            </a:r>
            <a:r>
              <a:rPr lang="es-ES" sz="1000" dirty="0" smtClean="0"/>
              <a:t> </a:t>
            </a:r>
            <a:r>
              <a:rPr lang="es-ES" sz="1000" dirty="0" err="1" smtClean="0"/>
              <a:t>two</a:t>
            </a:r>
            <a:r>
              <a:rPr lang="es-ES" sz="1000" dirty="0" smtClean="0"/>
              <a:t> </a:t>
            </a:r>
            <a:r>
              <a:rPr lang="es-ES" sz="1000" dirty="0" err="1" smtClean="0"/>
              <a:t>cities</a:t>
            </a:r>
            <a:endParaRPr lang="es-ES" sz="1000" dirty="0"/>
          </a:p>
        </p:txBody>
      </p:sp>
      <p:sp>
        <p:nvSpPr>
          <p:cNvPr id="45" name="Rectangle 44"/>
          <p:cNvSpPr/>
          <p:nvPr/>
        </p:nvSpPr>
        <p:spPr>
          <a:xfrm>
            <a:off x="5405642" y="5140829"/>
            <a:ext cx="1916483" cy="436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https</a:t>
            </a:r>
          </a:p>
          <a:p>
            <a:pPr algn="ctr"/>
            <a:r>
              <a:rPr lang="es-ES" sz="1200" dirty="0" err="1" smtClean="0"/>
              <a:t>feignClient</a:t>
            </a:r>
            <a:endParaRPr lang="es-ES" sz="1200" dirty="0"/>
          </a:p>
        </p:txBody>
      </p:sp>
    </p:spTree>
    <p:extLst>
      <p:ext uri="{BB962C8B-B14F-4D97-AF65-F5344CB8AC3E}">
        <p14:creationId xmlns:p14="http://schemas.microsoft.com/office/powerpoint/2010/main" val="2489972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587</TotalTime>
  <Words>35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Distance-calculator pipeline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Distance-calculator pipeline</dc:title>
  <dc:creator>Banzo Dios, Rafael</dc:creator>
  <cp:lastModifiedBy>Banzo Dios, Rafael</cp:lastModifiedBy>
  <cp:revision>4</cp:revision>
  <dcterms:created xsi:type="dcterms:W3CDTF">2018-09-15T15:09:33Z</dcterms:created>
  <dcterms:modified xsi:type="dcterms:W3CDTF">2018-09-16T00:57:26Z</dcterms:modified>
</cp:coreProperties>
</file>