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2"/>
  </p:sldMasterIdLst>
  <p:sldIdLst>
    <p:sldId id="256" r:id="rId23"/>
    <p:sldId id="257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2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1.xml"/><Relationship Id="rId28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Master" Target="slideMasters/slideMaster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3C59D1-BADB-4D74-AB0B-1D9803294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F57F1E-091C-40ED-842D-337E65513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28ADD3-2ABB-496A-8AFB-C150AD022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4A77-8A66-4DB2-9290-27B568F3693E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B1AAFA-549A-45E2-90E8-ED0503F2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9DD2CB-8F5F-487A-A999-CBB974278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54CF9-9472-4E20-AEFF-62A1821433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091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D43B43-0E99-454A-B1D2-0A3ADED7B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F9AD8F4-BB0D-4772-B895-E27BE2269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B0E28C-EAC0-40B0-93D6-4B086650D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4A77-8A66-4DB2-9290-27B568F3693E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B34805-E2DD-425D-925E-20B4DC5E7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E9AFD8-1C76-492B-98C4-AADF773F7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54CF9-9472-4E20-AEFF-62A1821433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826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311403C-5082-4698-8814-E2A12BAA19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1DF8DA-DB17-4F00-B32B-A639C714C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C5FB05-9E8B-42B3-AA41-6E7C5AD62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4A77-8A66-4DB2-9290-27B568F3693E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CE8778-3377-43B9-8B23-11F32FE7B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C87C85-AAA9-4C6A-AD6C-675D89E23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54CF9-9472-4E20-AEFF-62A1821433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8794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4CD930-B396-4449-9F5A-3380A6C94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AAAC4F-CA15-4F1E-A128-F2997A60F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6CCF84-47B5-4FDE-B735-E4185BD19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4A77-8A66-4DB2-9290-27B568F3693E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2C1AA0-1228-46B3-8F71-2AFBD3CDF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215CE3-CAB4-41E2-ADD2-7E0667A96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54CF9-9472-4E20-AEFF-62A1821433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58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74F977-C40A-4DC2-BD22-3EFF65898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55FB2C-ADA3-4EE5-9881-E707FFB86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620B0D-66E8-4ECB-84CC-7C8E93F3B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4A77-8A66-4DB2-9290-27B568F3693E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6AE47B-95F0-4B18-9B79-9AB716F5A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7F4050-B786-4A13-935D-4FD1DFC21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54CF9-9472-4E20-AEFF-62A1821433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939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DC17F9-CE97-4018-9866-186ABA235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5DF0A6-FF74-4EB3-96AA-65BB331AA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D281B3E-9DF6-4466-BA21-8D15F55DA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F34E93-48CD-4C2F-93D3-B53489F8F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4A77-8A66-4DB2-9290-27B568F3693E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370813-A111-4ED7-94F8-B593A7C1F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F6D4F6-5E06-4648-A4A4-152FF006C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54CF9-9472-4E20-AEFF-62A1821433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98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631E0-8E33-463E-96FD-90C5E266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4602694-7DD2-4424-AAF4-7B681CBAC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1399088-937B-4472-8BFE-D21C1E3E1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8C47D53-43D6-4436-BAA3-51CDC7C677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8D8B0BA-429F-4338-BDA1-549EDAF5B3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8A0628C-EFD9-49D0-AA4C-2C35D7E1F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4A77-8A66-4DB2-9290-27B568F3693E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C89F5DA-6B35-4664-B13D-DFB1CB5F1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600D5E2-0BCA-4EBE-9ACE-A402CF9A8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54CF9-9472-4E20-AEFF-62A1821433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047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AF3A7B-5AE1-4B3E-A14E-A8086982F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C557F3B-0A6F-41BE-93C3-FAA743449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4A77-8A66-4DB2-9290-27B568F3693E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21ECCC2-5E79-4235-BBFD-A15EACB4F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21F84C5-FB46-4640-BD2E-0052BA24A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54CF9-9472-4E20-AEFF-62A1821433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292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4563197-7649-408F-974E-794B909EC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4A77-8A66-4DB2-9290-27B568F3693E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765166C-0D41-4344-B778-6B239AA80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4A1E6A0-0825-4ACE-B51A-DC950C249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54CF9-9472-4E20-AEFF-62A1821433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8002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A3DA0-D6C2-4426-93AB-4ACE1BC03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440FAE-6C5C-4C32-B457-2FEC80CB8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42CE1DD-9406-45AE-8F44-6083A7977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BAEC79-8F02-4532-9265-A1A799817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4A77-8A66-4DB2-9290-27B568F3693E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7C0DBF-EE10-43A6-A5DB-2244A688B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8CE1A7-6ACD-4762-BEA8-E04CBA756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54CF9-9472-4E20-AEFF-62A1821433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0966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3D3135-980C-4370-BB84-D9F4E005F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9A4C224-3C42-4B7A-AA90-BD566E720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4F9629B-4EF3-4872-9747-958B8741E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EBA44D-05E6-48FA-9688-7E2299CA3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4A77-8A66-4DB2-9290-27B568F3693E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8B3F10-3377-45EA-A830-9FC6B689F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9B1E93-D0C1-455E-B34A-77832C771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54CF9-9472-4E20-AEFF-62A1821433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3374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F73568D-A3DC-45CF-9400-12A82EF67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477D79-F4EC-48CF-9494-984F42BA4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9B7E8B-E6DE-476B-ADC5-E9363F8DD3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94A77-8A66-4DB2-9290-27B568F3693E}" type="datetimeFigureOut">
              <a:rPr lang="pt-BR" smtClean="0"/>
              <a:t>20/09/2019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4A311B-4033-479F-B1CE-2A4C285735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118FAC-8A77-4DF7-B7A6-2463D7F643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54CF9-9472-4E20-AEFF-62A1821433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6801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customXml" Target="../../customXml/item4.xml"/><Relationship Id="rId7" Type="http://schemas.openxmlformats.org/officeDocument/2006/relationships/slideLayout" Target="../slideLayouts/slideLayout1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2.xml"/><Relationship Id="rId6" Type="http://schemas.openxmlformats.org/officeDocument/2006/relationships/customXml" Target="../../customXml/item10.xml"/><Relationship Id="rId5" Type="http://schemas.openxmlformats.org/officeDocument/2006/relationships/customXml" Target="../../customXml/item6.xml"/><Relationship Id="rId10" Type="http://schemas.openxmlformats.org/officeDocument/2006/relationships/image" Target="../media/image3.png"/><Relationship Id="rId4" Type="http://schemas.openxmlformats.org/officeDocument/2006/relationships/customXml" Target="../../customXml/item5.xml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0.xml"/><Relationship Id="rId3" Type="http://schemas.openxmlformats.org/officeDocument/2006/relationships/customXml" Target="../../customXml/item15.xml"/><Relationship Id="rId7" Type="http://schemas.openxmlformats.org/officeDocument/2006/relationships/customXml" Target="../../customXml/item19.xml"/><Relationship Id="rId12" Type="http://schemas.openxmlformats.org/officeDocument/2006/relationships/image" Target="../media/image4.png"/><Relationship Id="rId2" Type="http://schemas.openxmlformats.org/officeDocument/2006/relationships/customXml" Target="../../customXml/item14.xml"/><Relationship Id="rId1" Type="http://schemas.openxmlformats.org/officeDocument/2006/relationships/customXml" Target="../../customXml/item13.xml"/><Relationship Id="rId6" Type="http://schemas.openxmlformats.org/officeDocument/2006/relationships/customXml" Target="../../customXml/item18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17.xml"/><Relationship Id="rId10" Type="http://schemas.openxmlformats.org/officeDocument/2006/relationships/slideLayout" Target="../slideLayouts/slideLayout2.xml"/><Relationship Id="rId4" Type="http://schemas.openxmlformats.org/officeDocument/2006/relationships/customXml" Target="../../customXml/item16.xml"/><Relationship Id="rId9" Type="http://schemas.openxmlformats.org/officeDocument/2006/relationships/customXml" Target="../../customXml/item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2">
            <a:extLst>
              <a:ext uri="{FF2B5EF4-FFF2-40B4-BE49-F238E27FC236}">
                <a16:creationId xmlns:a16="http://schemas.microsoft.com/office/drawing/2014/main" id="{6836F396-F78E-49B5-8E60-6B034239012F}"/>
              </a:ext>
            </a:extLst>
          </p:cNvPr>
          <p:cNvGrpSpPr/>
          <p:nvPr/>
        </p:nvGrpSpPr>
        <p:grpSpPr>
          <a:xfrm>
            <a:off x="2457450" y="0"/>
            <a:ext cx="7277100" cy="6134100"/>
            <a:chOff x="0" y="0"/>
            <a:chExt cx="9144000" cy="6858000"/>
          </a:xfrm>
          <a:solidFill>
            <a:schemeClr val="tx2">
              <a:lumMod val="60000"/>
              <a:lumOff val="40000"/>
            </a:schemeClr>
          </a:solidFill>
        </p:grpSpPr>
        <p:grpSp>
          <p:nvGrpSpPr>
            <p:cNvPr id="42" name="Group 10">
              <a:extLst>
                <a:ext uri="{FF2B5EF4-FFF2-40B4-BE49-F238E27FC236}">
                  <a16:creationId xmlns:a16="http://schemas.microsoft.com/office/drawing/2014/main" id="{5D68194F-9EA5-495D-AF45-468D2807963F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  <a:grpFill/>
          </p:grpSpPr>
          <p:sp>
            <p:nvSpPr>
              <p:cNvPr id="50" name="Rectangle 18">
                <a:extLst>
                  <a:ext uri="{FF2B5EF4-FFF2-40B4-BE49-F238E27FC236}">
                    <a16:creationId xmlns:a16="http://schemas.microsoft.com/office/drawing/2014/main" id="{29C40207-8F23-44C8-9A64-E0A58C60F36D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1" name="Rectangle 19">
                <a:extLst>
                  <a:ext uri="{FF2B5EF4-FFF2-40B4-BE49-F238E27FC236}">
                    <a16:creationId xmlns:a16="http://schemas.microsoft.com/office/drawing/2014/main" id="{624BBA3F-3EAB-416A-9F1E-89123566B0BF}"/>
                  </a:ext>
                </a:extLst>
              </p:cNvPr>
              <p:cNvSpPr/>
              <p:nvPr/>
            </p:nvSpPr>
            <p:spPr>
              <a:xfrm>
                <a:off x="68923" y="230940"/>
                <a:ext cx="8991600" cy="6437733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800" kern="0" dirty="0">
                    <a:solidFill>
                      <a:prstClr val="white"/>
                    </a:solidFill>
                    <a:latin typeface="Segoe UI"/>
                  </a:rPr>
                  <a:t>    </a:t>
                </a:r>
              </a:p>
            </p:txBody>
          </p:sp>
          <p:sp>
            <p:nvSpPr>
              <p:cNvPr id="52" name="WindowTitle">
                <a:extLst>
                  <a:ext uri="{FF2B5EF4-FFF2-40B4-BE49-F238E27FC236}">
                    <a16:creationId xmlns:a16="http://schemas.microsoft.com/office/drawing/2014/main" id="{90D30C1E-A067-41AB-B788-174ABBF175A4}"/>
                  </a:ext>
                </a:extLst>
              </p:cNvPr>
              <p:cNvSpPr txBox="1"/>
              <p:nvPr/>
            </p:nvSpPr>
            <p:spPr>
              <a:xfrm>
                <a:off x="272875" y="65818"/>
                <a:ext cx="2913555" cy="184666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PMSys – Productivity Management System</a:t>
                </a:r>
              </a:p>
            </p:txBody>
          </p:sp>
        </p:grpSp>
        <p:grpSp>
          <p:nvGrpSpPr>
            <p:cNvPr id="43" name="Minimize - Maximize - Close">
              <a:extLst>
                <a:ext uri="{FF2B5EF4-FFF2-40B4-BE49-F238E27FC236}">
                  <a16:creationId xmlns:a16="http://schemas.microsoft.com/office/drawing/2014/main" id="{91241F54-2835-46FD-9AD7-8DBFFE83141D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  <a:grpFill/>
          </p:grpSpPr>
          <p:cxnSp>
            <p:nvCxnSpPr>
              <p:cNvPr id="45" name="Line">
                <a:extLst>
                  <a:ext uri="{FF2B5EF4-FFF2-40B4-BE49-F238E27FC236}">
                    <a16:creationId xmlns:a16="http://schemas.microsoft.com/office/drawing/2014/main" id="{B4C7809C-614A-4004-8CA6-F0B2DC61CCAD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6" name="Line">
                <a:extLst>
                  <a:ext uri="{FF2B5EF4-FFF2-40B4-BE49-F238E27FC236}">
                    <a16:creationId xmlns:a16="http://schemas.microsoft.com/office/drawing/2014/main" id="{04E5B375-4699-4929-B55F-77B535D5D1A4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7" name="Line">
                <a:extLst>
                  <a:ext uri="{FF2B5EF4-FFF2-40B4-BE49-F238E27FC236}">
                    <a16:creationId xmlns:a16="http://schemas.microsoft.com/office/drawing/2014/main" id="{6854C646-A922-4630-B885-74375A04B0AF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grpFill/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Line">
                <a:extLst>
                  <a:ext uri="{FF2B5EF4-FFF2-40B4-BE49-F238E27FC236}">
                    <a16:creationId xmlns:a16="http://schemas.microsoft.com/office/drawing/2014/main" id="{69F7FECB-0389-4BCF-B28F-DA0563D1A0F8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Line">
                <a:extLst>
                  <a:ext uri="{FF2B5EF4-FFF2-40B4-BE49-F238E27FC236}">
                    <a16:creationId xmlns:a16="http://schemas.microsoft.com/office/drawing/2014/main" id="{1281AB35-6288-4772-8393-AC655633E75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grpFill/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4" name="Oval 12">
              <a:extLst>
                <a:ext uri="{FF2B5EF4-FFF2-40B4-BE49-F238E27FC236}">
                  <a16:creationId xmlns:a16="http://schemas.microsoft.com/office/drawing/2014/main" id="{CDF221B3-D9EA-47F9-B431-BA2CFBED3BAC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pFill/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54" name="Imagem 53" descr="Uma imagem contendo teia, preto, objeto ao ar livre&#10;&#10;Descrição gerada automaticamente">
            <a:extLst>
              <a:ext uri="{FF2B5EF4-FFF2-40B4-BE49-F238E27FC236}">
                <a16:creationId xmlns:a16="http://schemas.microsoft.com/office/drawing/2014/main" id="{63417A0D-1112-4FE8-8B4F-F95D6EC932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519" y="517401"/>
            <a:ext cx="1422961" cy="1397658"/>
          </a:xfrm>
          <a:prstGeom prst="rect">
            <a:avLst/>
          </a:prstGeom>
        </p:spPr>
      </p:pic>
      <p:sp>
        <p:nvSpPr>
          <p:cNvPr id="55" name="Content">
            <a:extLst>
              <a:ext uri="{FF2B5EF4-FFF2-40B4-BE49-F238E27FC236}">
                <a16:creationId xmlns:a16="http://schemas.microsoft.com/office/drawing/2014/main" id="{76A929FF-6DD2-42B4-816F-6E7B1F728E30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911599" y="2499062"/>
            <a:ext cx="4368800" cy="508000"/>
          </a:xfrm>
          <a:prstGeom prst="round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 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Digit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e seu login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56" name="Picture 2" descr="C:\Users\t-dantay\Documents\First24\envelope1.png">
            <a:extLst>
              <a:ext uri="{FF2B5EF4-FFF2-40B4-BE49-F238E27FC236}">
                <a16:creationId xmlns:a16="http://schemas.microsoft.com/office/drawing/2014/main" id="{F870D8D5-959A-4129-A8B5-595D83C3FD92}"/>
              </a:ext>
            </a:extLst>
          </p:cNvPr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700" y="2691970"/>
            <a:ext cx="228600" cy="16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Content">
            <a:extLst>
              <a:ext uri="{FF2B5EF4-FFF2-40B4-BE49-F238E27FC236}">
                <a16:creationId xmlns:a16="http://schemas.microsoft.com/office/drawing/2014/main" id="{14E4DFE2-1D57-4429-8942-7B341F329BA1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911599" y="3337065"/>
            <a:ext cx="4368800" cy="508000"/>
          </a:xfrm>
          <a:prstGeom prst="round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 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Digit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e </a:t>
            </a:r>
            <a:r>
              <a:rPr lang="pt-BR" sz="1200" dirty="0">
                <a:latin typeface="Segoe UI" pitchFamily="34" charset="0"/>
                <a:cs typeface="Segoe UI" pitchFamily="34" charset="0"/>
              </a:rPr>
              <a:t>sua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pt-BR" sz="1200" dirty="0">
                <a:latin typeface="Segoe UI" pitchFamily="34" charset="0"/>
                <a:cs typeface="Segoe UI" pitchFamily="34" charset="0"/>
              </a:rPr>
              <a:t>senha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58" name="Picture 1">
            <a:extLst>
              <a:ext uri="{FF2B5EF4-FFF2-40B4-BE49-F238E27FC236}">
                <a16:creationId xmlns:a16="http://schemas.microsoft.com/office/drawing/2014/main" id="{4D890D8D-27EC-4480-B0CC-E5D454CD8C9D}"/>
              </a:ext>
            </a:extLst>
          </p:cNvPr>
          <p:cNvPicPr>
            <a:picLocks noChangeAspect="1"/>
          </p:cNvPicPr>
          <p:nvPr>
            <p:custDataLst>
              <p:custData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700" y="3476765"/>
            <a:ext cx="228600" cy="228600"/>
          </a:xfrm>
          <a:prstGeom prst="rect">
            <a:avLst/>
          </a:prstGeom>
        </p:spPr>
      </p:pic>
      <p:sp>
        <p:nvSpPr>
          <p:cNvPr id="59" name="Content">
            <a:extLst>
              <a:ext uri="{FF2B5EF4-FFF2-40B4-BE49-F238E27FC236}">
                <a16:creationId xmlns:a16="http://schemas.microsoft.com/office/drawing/2014/main" id="{46F79FF0-93C4-48F6-93B9-2DB64B74EC3B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5198032" y="4437290"/>
            <a:ext cx="1784349" cy="36339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Entrar</a:t>
            </a:r>
          </a:p>
        </p:txBody>
      </p:sp>
      <p:sp>
        <p:nvSpPr>
          <p:cNvPr id="63" name="Content">
            <a:extLst>
              <a:ext uri="{FF2B5EF4-FFF2-40B4-BE49-F238E27FC236}">
                <a16:creationId xmlns:a16="http://schemas.microsoft.com/office/drawing/2014/main" id="{9D768D5E-D866-4E3A-AD27-8A26F971C010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5430955" y="4012386"/>
            <a:ext cx="1318502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Recuperar</a:t>
            </a:r>
            <a:r>
              <a:rPr lang="en-US" sz="1200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Senha</a:t>
            </a:r>
          </a:p>
        </p:txBody>
      </p:sp>
    </p:spTree>
    <p:extLst>
      <p:ext uri="{BB962C8B-B14F-4D97-AF65-F5344CB8AC3E}">
        <p14:creationId xmlns:p14="http://schemas.microsoft.com/office/powerpoint/2010/main" val="1814334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">
            <a:extLst>
              <a:ext uri="{FF2B5EF4-FFF2-40B4-BE49-F238E27FC236}">
                <a16:creationId xmlns:a16="http://schemas.microsoft.com/office/drawing/2014/main" id="{43B264F4-BB19-4419-BA62-FCA371CE7438}"/>
              </a:ext>
            </a:extLst>
          </p:cNvPr>
          <p:cNvGrpSpPr/>
          <p:nvPr/>
        </p:nvGrpSpPr>
        <p:grpSpPr>
          <a:xfrm>
            <a:off x="2457450" y="174172"/>
            <a:ext cx="7277100" cy="6134100"/>
            <a:chOff x="0" y="0"/>
            <a:chExt cx="9144000" cy="6858000"/>
          </a:xfrm>
          <a:solidFill>
            <a:schemeClr val="tx2">
              <a:lumMod val="60000"/>
              <a:lumOff val="40000"/>
            </a:schemeClr>
          </a:solidFill>
        </p:grpSpPr>
        <p:grpSp>
          <p:nvGrpSpPr>
            <p:cNvPr id="25" name="Group 10">
              <a:extLst>
                <a:ext uri="{FF2B5EF4-FFF2-40B4-BE49-F238E27FC236}">
                  <a16:creationId xmlns:a16="http://schemas.microsoft.com/office/drawing/2014/main" id="{E76A7C24-27A2-4120-B173-4A027DA54983}"/>
                </a:ext>
              </a:extLst>
            </p:cNvPr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  <a:grpFill/>
          </p:grpSpPr>
          <p:sp>
            <p:nvSpPr>
              <p:cNvPr id="33" name="Rectangle 18">
                <a:extLst>
                  <a:ext uri="{FF2B5EF4-FFF2-40B4-BE49-F238E27FC236}">
                    <a16:creationId xmlns:a16="http://schemas.microsoft.com/office/drawing/2014/main" id="{2C612FFA-BB59-40EE-88D7-D8390186E32D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34" name="Rectangle 19">
                <a:extLst>
                  <a:ext uri="{FF2B5EF4-FFF2-40B4-BE49-F238E27FC236}">
                    <a16:creationId xmlns:a16="http://schemas.microsoft.com/office/drawing/2014/main" id="{4ADF799B-E2F1-4F3E-AE66-8F8D9012A827}"/>
                  </a:ext>
                </a:extLst>
              </p:cNvPr>
              <p:cNvSpPr/>
              <p:nvPr/>
            </p:nvSpPr>
            <p:spPr>
              <a:xfrm>
                <a:off x="68923" y="230940"/>
                <a:ext cx="8991600" cy="6437733"/>
              </a:xfrm>
              <a:prstGeom prst="rect">
                <a:avLst/>
              </a:prstGeom>
              <a:grpFill/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sz="800" kern="0" dirty="0">
                    <a:solidFill>
                      <a:prstClr val="white"/>
                    </a:solidFill>
                    <a:latin typeface="Segoe UI"/>
                  </a:rPr>
                  <a:t>    </a:t>
                </a:r>
              </a:p>
            </p:txBody>
          </p:sp>
          <p:sp>
            <p:nvSpPr>
              <p:cNvPr id="35" name="WindowTitle">
                <a:extLst>
                  <a:ext uri="{FF2B5EF4-FFF2-40B4-BE49-F238E27FC236}">
                    <a16:creationId xmlns:a16="http://schemas.microsoft.com/office/drawing/2014/main" id="{47CF607C-001B-44DD-8E7B-1FEED674FB26}"/>
                  </a:ext>
                </a:extLst>
              </p:cNvPr>
              <p:cNvSpPr txBox="1"/>
              <p:nvPr/>
            </p:nvSpPr>
            <p:spPr>
              <a:xfrm>
                <a:off x="272875" y="65818"/>
                <a:ext cx="2913555" cy="184666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1200" dirty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PMSys – Productivity Management System</a:t>
                </a:r>
              </a:p>
            </p:txBody>
          </p:sp>
        </p:grpSp>
        <p:grpSp>
          <p:nvGrpSpPr>
            <p:cNvPr id="26" name="Minimize - Maximize - Close">
              <a:extLst>
                <a:ext uri="{FF2B5EF4-FFF2-40B4-BE49-F238E27FC236}">
                  <a16:creationId xmlns:a16="http://schemas.microsoft.com/office/drawing/2014/main" id="{EE1EBD48-88B7-4ADD-81FC-7AA81B0EFFA3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  <a:grpFill/>
          </p:grpSpPr>
          <p:cxnSp>
            <p:nvCxnSpPr>
              <p:cNvPr id="28" name="Line">
                <a:extLst>
                  <a:ext uri="{FF2B5EF4-FFF2-40B4-BE49-F238E27FC236}">
                    <a16:creationId xmlns:a16="http://schemas.microsoft.com/office/drawing/2014/main" id="{08ADC4A2-BFBA-437A-985D-FA635180BA06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9" name="Line">
                <a:extLst>
                  <a:ext uri="{FF2B5EF4-FFF2-40B4-BE49-F238E27FC236}">
                    <a16:creationId xmlns:a16="http://schemas.microsoft.com/office/drawing/2014/main" id="{8B801CD5-85A8-45B5-AB31-1ABE4F333E7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0" name="Line">
                <a:extLst>
                  <a:ext uri="{FF2B5EF4-FFF2-40B4-BE49-F238E27FC236}">
                    <a16:creationId xmlns:a16="http://schemas.microsoft.com/office/drawing/2014/main" id="{949741BA-629D-4DDD-A453-12344516606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grpFill/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ine">
                <a:extLst>
                  <a:ext uri="{FF2B5EF4-FFF2-40B4-BE49-F238E27FC236}">
                    <a16:creationId xmlns:a16="http://schemas.microsoft.com/office/drawing/2014/main" id="{921E2734-60F5-4AEB-842F-BCBC9EFCF469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grp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ine">
                <a:extLst>
                  <a:ext uri="{FF2B5EF4-FFF2-40B4-BE49-F238E27FC236}">
                    <a16:creationId xmlns:a16="http://schemas.microsoft.com/office/drawing/2014/main" id="{A19B5EE4-BBCE-4D00-B604-0CB70B04B062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grpFill/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7" name="Oval 12">
              <a:extLst>
                <a:ext uri="{FF2B5EF4-FFF2-40B4-BE49-F238E27FC236}">
                  <a16:creationId xmlns:a16="http://schemas.microsoft.com/office/drawing/2014/main" id="{1F53F111-D43D-4710-9110-B2E6479C3713}"/>
                </a:ext>
              </a:extLst>
            </p:cNvPr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pFill/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6" name="Imagem 35" descr="Uma imagem contendo teia, preto, objeto ao ar livre&#10;&#10;Descrição gerada automaticamente">
            <a:extLst>
              <a:ext uri="{FF2B5EF4-FFF2-40B4-BE49-F238E27FC236}">
                <a16:creationId xmlns:a16="http://schemas.microsoft.com/office/drawing/2014/main" id="{73628B11-3634-40B5-9011-F7AD9E67A2C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683" y="531716"/>
            <a:ext cx="707216" cy="694640"/>
          </a:xfrm>
          <a:prstGeom prst="rect">
            <a:avLst/>
          </a:prstGeom>
        </p:spPr>
      </p:pic>
      <p:sp>
        <p:nvSpPr>
          <p:cNvPr id="38" name="CaixaDeTexto 37">
            <a:extLst>
              <a:ext uri="{FF2B5EF4-FFF2-40B4-BE49-F238E27FC236}">
                <a16:creationId xmlns:a16="http://schemas.microsoft.com/office/drawing/2014/main" id="{1B98E51F-F14E-492F-ACDA-EF614C4BC90D}"/>
              </a:ext>
            </a:extLst>
          </p:cNvPr>
          <p:cNvSpPr txBox="1"/>
          <p:nvPr/>
        </p:nvSpPr>
        <p:spPr>
          <a:xfrm>
            <a:off x="2790801" y="404649"/>
            <a:ext cx="1982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Eduardo Menezes, Sair</a:t>
            </a:r>
            <a:endParaRPr lang="pt-BR" sz="1400" dirty="0">
              <a:solidFill>
                <a:schemeClr val="bg1"/>
              </a:solidFill>
            </a:endParaRPr>
          </a:p>
        </p:txBody>
      </p:sp>
      <p:grpSp>
        <p:nvGrpSpPr>
          <p:cNvPr id="40" name="TabGroup">
            <a:extLst>
              <a:ext uri="{FF2B5EF4-FFF2-40B4-BE49-F238E27FC236}">
                <a16:creationId xmlns:a16="http://schemas.microsoft.com/office/drawing/2014/main" id="{F70D97A4-DB2C-44F9-ABDA-3365A17645E5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639706" y="1374048"/>
            <a:ext cx="6664074" cy="4119915"/>
            <a:chOff x="3178199" y="2400784"/>
            <a:chExt cx="3513043" cy="2017396"/>
          </a:xfrm>
        </p:grpSpPr>
        <p:sp>
          <p:nvSpPr>
            <p:cNvPr id="41" name="Container">
              <a:extLst>
                <a:ext uri="{FF2B5EF4-FFF2-40B4-BE49-F238E27FC236}">
                  <a16:creationId xmlns:a16="http://schemas.microsoft.com/office/drawing/2014/main" id="{28E8A0C2-217B-404B-81ED-9A0D2CD05BEC}"/>
                </a:ext>
              </a:extLst>
            </p:cNvPr>
            <p:cNvSpPr/>
            <p:nvPr/>
          </p:nvSpPr>
          <p:spPr>
            <a:xfrm>
              <a:off x="3178199" y="2647277"/>
              <a:ext cx="3513043" cy="177090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Tab3">
              <a:extLst>
                <a:ext uri="{FF2B5EF4-FFF2-40B4-BE49-F238E27FC236}">
                  <a16:creationId xmlns:a16="http://schemas.microsoft.com/office/drawing/2014/main" id="{0FFEB628-573E-4D76-B26D-47530AE210BB}"/>
                </a:ext>
              </a:extLst>
            </p:cNvPr>
            <p:cNvSpPr txBox="1"/>
            <p:nvPr/>
          </p:nvSpPr>
          <p:spPr>
            <a:xfrm>
              <a:off x="4134452" y="2436966"/>
              <a:ext cx="807198" cy="21031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9144" rIns="45720" rtlCol="0">
              <a:noAutofit/>
            </a:bodyPr>
            <a:lstStyle/>
            <a:p>
              <a:pPr algn="ctr"/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João Alfredo</a:t>
              </a:r>
            </a:p>
          </p:txBody>
        </p:sp>
        <p:sp>
          <p:nvSpPr>
            <p:cNvPr id="43" name="Tab2">
              <a:extLst>
                <a:ext uri="{FF2B5EF4-FFF2-40B4-BE49-F238E27FC236}">
                  <a16:creationId xmlns:a16="http://schemas.microsoft.com/office/drawing/2014/main" id="{F119DAEC-4368-4B73-AC11-C06169DD48C3}"/>
                </a:ext>
              </a:extLst>
            </p:cNvPr>
            <p:cNvSpPr txBox="1"/>
            <p:nvPr/>
          </p:nvSpPr>
          <p:spPr>
            <a:xfrm>
              <a:off x="4941650" y="2436966"/>
              <a:ext cx="807198" cy="21031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45720" tIns="9144" rIns="45720" rtlCol="0">
              <a:noAutofit/>
            </a:bodyPr>
            <a:lstStyle/>
            <a:p>
              <a:pPr algn="ctr"/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Gustavo Rotta</a:t>
              </a:r>
            </a:p>
          </p:txBody>
        </p:sp>
        <p:grpSp>
          <p:nvGrpSpPr>
            <p:cNvPr id="44" name="Group 5">
              <a:extLst>
                <a:ext uri="{FF2B5EF4-FFF2-40B4-BE49-F238E27FC236}">
                  <a16:creationId xmlns:a16="http://schemas.microsoft.com/office/drawing/2014/main" id="{94FC2964-ADB0-48E3-89E2-43AD99E2EFBB}"/>
                </a:ext>
              </a:extLst>
            </p:cNvPr>
            <p:cNvGrpSpPr/>
            <p:nvPr/>
          </p:nvGrpSpPr>
          <p:grpSpPr>
            <a:xfrm>
              <a:off x="3204393" y="2400784"/>
              <a:ext cx="930059" cy="446031"/>
              <a:chOff x="3479835" y="2528167"/>
              <a:chExt cx="601989" cy="380563"/>
            </a:xfrm>
          </p:grpSpPr>
          <p:sp>
            <p:nvSpPr>
              <p:cNvPr id="46" name="ActiveTab">
                <a:extLst>
                  <a:ext uri="{FF2B5EF4-FFF2-40B4-BE49-F238E27FC236}">
                    <a16:creationId xmlns:a16="http://schemas.microsoft.com/office/drawing/2014/main" id="{812C5988-7EA1-4284-81FF-F21C0B173C91}"/>
                  </a:ext>
                </a:extLst>
              </p:cNvPr>
              <p:cNvSpPr txBox="1"/>
              <p:nvPr/>
            </p:nvSpPr>
            <p:spPr>
              <a:xfrm>
                <a:off x="3498966" y="2528167"/>
                <a:ext cx="582858" cy="210312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Ana Clara</a:t>
                </a:r>
              </a:p>
            </p:txBody>
          </p:sp>
          <p:sp>
            <p:nvSpPr>
              <p:cNvPr id="47" name="TabLine">
                <a:extLst>
                  <a:ext uri="{FF2B5EF4-FFF2-40B4-BE49-F238E27FC236}">
                    <a16:creationId xmlns:a16="http://schemas.microsoft.com/office/drawing/2014/main" id="{E0C7C57A-17C0-4D54-9756-A40C7AD89DE5}"/>
                  </a:ext>
                </a:extLst>
              </p:cNvPr>
              <p:cNvSpPr/>
              <p:nvPr/>
            </p:nvSpPr>
            <p:spPr>
              <a:xfrm>
                <a:off x="3479835" y="2908730"/>
                <a:ext cx="570368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45" name="Tab4">
              <a:extLst>
                <a:ext uri="{FF2B5EF4-FFF2-40B4-BE49-F238E27FC236}">
                  <a16:creationId xmlns:a16="http://schemas.microsoft.com/office/drawing/2014/main" id="{77B0D231-9FE2-45F0-A316-482520B357E4}"/>
                </a:ext>
              </a:extLst>
            </p:cNvPr>
            <p:cNvSpPr txBox="1"/>
            <p:nvPr/>
          </p:nvSpPr>
          <p:spPr>
            <a:xfrm>
              <a:off x="5748848" y="2436966"/>
              <a:ext cx="807198" cy="21031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45720" tIns="9144" rIns="45720" rtlCol="0">
              <a:noAutofit/>
            </a:bodyPr>
            <a:lstStyle/>
            <a:p>
              <a:pPr algn="ctr"/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Marise Souza </a:t>
              </a:r>
            </a:p>
          </p:txBody>
        </p:sp>
      </p:grpSp>
      <p:sp>
        <p:nvSpPr>
          <p:cNvPr id="48" name="Content">
            <a:extLst>
              <a:ext uri="{FF2B5EF4-FFF2-40B4-BE49-F238E27FC236}">
                <a16:creationId xmlns:a16="http://schemas.microsoft.com/office/drawing/2014/main" id="{50E9E72A-BFFE-4D6A-9829-9C8CD2991531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745463" y="5177584"/>
            <a:ext cx="1274994" cy="25771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Monitorar Tela</a:t>
            </a:r>
          </a:p>
        </p:txBody>
      </p:sp>
      <p:sp>
        <p:nvSpPr>
          <p:cNvPr id="49" name="Content">
            <a:extLst>
              <a:ext uri="{FF2B5EF4-FFF2-40B4-BE49-F238E27FC236}">
                <a16:creationId xmlns:a16="http://schemas.microsoft.com/office/drawing/2014/main" id="{ECE83FAE-BFBA-4E52-A8FA-63FFB3EE41AB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882204" y="619803"/>
            <a:ext cx="2205367" cy="53860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Squad Alfa</a:t>
            </a:r>
          </a:p>
        </p:txBody>
      </p:sp>
      <p:pic>
        <p:nvPicPr>
          <p:cNvPr id="62" name="Picture 2" descr="C:\Users\t-dantay\Documents\Placeholders\user.png">
            <a:extLst>
              <a:ext uri="{FF2B5EF4-FFF2-40B4-BE49-F238E27FC236}">
                <a16:creationId xmlns:a16="http://schemas.microsoft.com/office/drawing/2014/main" id="{128B446B-04C1-4D08-9781-FB71E9DF4311}"/>
              </a:ext>
            </a:extLst>
          </p:cNvPr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406" y="439683"/>
            <a:ext cx="209006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3" name="TabGroupVertical">
            <a:extLst>
              <a:ext uri="{FF2B5EF4-FFF2-40B4-BE49-F238E27FC236}">
                <a16:creationId xmlns:a16="http://schemas.microsoft.com/office/drawing/2014/main" id="{5FA06702-3A8F-4ECC-8196-6A9FE96867A9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2912011" y="2012381"/>
            <a:ext cx="5864672" cy="2883056"/>
            <a:chOff x="3116386" y="2723643"/>
            <a:chExt cx="3474914" cy="2054097"/>
          </a:xfrm>
        </p:grpSpPr>
        <p:sp>
          <p:nvSpPr>
            <p:cNvPr id="64" name="Container">
              <a:extLst>
                <a:ext uri="{FF2B5EF4-FFF2-40B4-BE49-F238E27FC236}">
                  <a16:creationId xmlns:a16="http://schemas.microsoft.com/office/drawing/2014/main" id="{53C695B0-7D5E-4528-9A99-3CE2148DAC7F}"/>
                </a:ext>
              </a:extLst>
            </p:cNvPr>
            <p:cNvSpPr/>
            <p:nvPr/>
          </p:nvSpPr>
          <p:spPr>
            <a:xfrm>
              <a:off x="3886610" y="2723643"/>
              <a:ext cx="2704690" cy="2054097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" name="Tab2">
              <a:extLst>
                <a:ext uri="{FF2B5EF4-FFF2-40B4-BE49-F238E27FC236}">
                  <a16:creationId xmlns:a16="http://schemas.microsoft.com/office/drawing/2014/main" id="{8CD4C294-A6FA-4E0C-BD1C-0CCCDA717297}"/>
                </a:ext>
              </a:extLst>
            </p:cNvPr>
            <p:cNvSpPr txBox="1"/>
            <p:nvPr/>
          </p:nvSpPr>
          <p:spPr>
            <a:xfrm>
              <a:off x="3140313" y="3133983"/>
              <a:ext cx="746298" cy="36207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RAM</a:t>
              </a:r>
            </a:p>
          </p:txBody>
        </p:sp>
        <p:grpSp>
          <p:nvGrpSpPr>
            <p:cNvPr id="66" name="Group 4">
              <a:extLst>
                <a:ext uri="{FF2B5EF4-FFF2-40B4-BE49-F238E27FC236}">
                  <a16:creationId xmlns:a16="http://schemas.microsoft.com/office/drawing/2014/main" id="{14C27B2A-3457-441D-B82A-27646E1EED83}"/>
                </a:ext>
              </a:extLst>
            </p:cNvPr>
            <p:cNvGrpSpPr/>
            <p:nvPr/>
          </p:nvGrpSpPr>
          <p:grpSpPr>
            <a:xfrm>
              <a:off x="3116386" y="2767360"/>
              <a:ext cx="783730" cy="362072"/>
              <a:chOff x="3328768" y="2807053"/>
              <a:chExt cx="567252" cy="362072"/>
            </a:xfrm>
          </p:grpSpPr>
          <p:sp>
            <p:nvSpPr>
              <p:cNvPr id="69" name="TabLine">
                <a:extLst>
                  <a:ext uri="{FF2B5EF4-FFF2-40B4-BE49-F238E27FC236}">
                    <a16:creationId xmlns:a16="http://schemas.microsoft.com/office/drawing/2014/main" id="{6503316C-8E5C-4E5E-A09F-FEA06147B8BD}"/>
                  </a:ext>
                </a:extLst>
              </p:cNvPr>
              <p:cNvSpPr txBox="1"/>
              <p:nvPr/>
            </p:nvSpPr>
            <p:spPr>
              <a:xfrm>
                <a:off x="3328768" y="2807053"/>
                <a:ext cx="567252" cy="362072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45720" tIns="9144" rIns="45720" rtlCol="0">
                <a:no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CPU</a:t>
                </a:r>
              </a:p>
            </p:txBody>
          </p:sp>
          <p:sp>
            <p:nvSpPr>
              <p:cNvPr id="70" name="ActiveTab">
                <a:extLst>
                  <a:ext uri="{FF2B5EF4-FFF2-40B4-BE49-F238E27FC236}">
                    <a16:creationId xmlns:a16="http://schemas.microsoft.com/office/drawing/2014/main" id="{C2341FBE-96A0-42F0-BFD9-59BD9F51F3A1}"/>
                  </a:ext>
                </a:extLst>
              </p:cNvPr>
              <p:cNvSpPr/>
              <p:nvPr/>
            </p:nvSpPr>
            <p:spPr>
              <a:xfrm>
                <a:off x="3885279" y="2807054"/>
                <a:ext cx="0" cy="201168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ab3">
              <a:extLst>
                <a:ext uri="{FF2B5EF4-FFF2-40B4-BE49-F238E27FC236}">
                  <a16:creationId xmlns:a16="http://schemas.microsoft.com/office/drawing/2014/main" id="{8D77A31F-43C2-4BAA-81BA-17581700113D}"/>
                </a:ext>
              </a:extLst>
            </p:cNvPr>
            <p:cNvSpPr txBox="1"/>
            <p:nvPr/>
          </p:nvSpPr>
          <p:spPr>
            <a:xfrm>
              <a:off x="3140313" y="3490267"/>
              <a:ext cx="746298" cy="36207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HD</a:t>
              </a:r>
            </a:p>
          </p:txBody>
        </p:sp>
        <p:sp>
          <p:nvSpPr>
            <p:cNvPr id="68" name="Tab4">
              <a:extLst>
                <a:ext uri="{FF2B5EF4-FFF2-40B4-BE49-F238E27FC236}">
                  <a16:creationId xmlns:a16="http://schemas.microsoft.com/office/drawing/2014/main" id="{53E28C85-BDF8-4CC4-862E-B31F8D4CD30E}"/>
                </a:ext>
              </a:extLst>
            </p:cNvPr>
            <p:cNvSpPr txBox="1"/>
            <p:nvPr/>
          </p:nvSpPr>
          <p:spPr>
            <a:xfrm>
              <a:off x="3140313" y="3856890"/>
              <a:ext cx="746298" cy="36207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Processos</a:t>
              </a:r>
            </a:p>
          </p:txBody>
        </p:sp>
      </p:grpSp>
      <p:sp>
        <p:nvSpPr>
          <p:cNvPr id="71" name="Retângulo 70">
            <a:extLst>
              <a:ext uri="{FF2B5EF4-FFF2-40B4-BE49-F238E27FC236}">
                <a16:creationId xmlns:a16="http://schemas.microsoft.com/office/drawing/2014/main" id="{3DF3FD1F-5A42-4CDE-9A10-5046FD515C16}"/>
              </a:ext>
            </a:extLst>
          </p:cNvPr>
          <p:cNvSpPr/>
          <p:nvPr/>
        </p:nvSpPr>
        <p:spPr>
          <a:xfrm>
            <a:off x="3802421" y="2166959"/>
            <a:ext cx="879488" cy="4013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2" name="ProgressBar">
            <a:extLst>
              <a:ext uri="{FF2B5EF4-FFF2-40B4-BE49-F238E27FC236}">
                <a16:creationId xmlns:a16="http://schemas.microsoft.com/office/drawing/2014/main" id="{350572D5-59B0-4A6D-B9A3-59CF53F7565F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524620" y="3685699"/>
            <a:ext cx="2348730" cy="290582"/>
            <a:chOff x="3876335" y="3333180"/>
            <a:chExt cx="1391330" cy="137160"/>
          </a:xfrm>
        </p:grpSpPr>
        <p:sp>
          <p:nvSpPr>
            <p:cNvPr id="73" name="BlueBox">
              <a:extLst>
                <a:ext uri="{FF2B5EF4-FFF2-40B4-BE49-F238E27FC236}">
                  <a16:creationId xmlns:a16="http://schemas.microsoft.com/office/drawing/2014/main" id="{77096E00-CBBE-4EFE-8F5F-97654B762F4C}"/>
                </a:ext>
              </a:extLst>
            </p:cNvPr>
            <p:cNvSpPr/>
            <p:nvPr/>
          </p:nvSpPr>
          <p:spPr>
            <a:xfrm>
              <a:off x="3876335" y="3333181"/>
              <a:ext cx="927441" cy="137159"/>
            </a:xfrm>
            <a:prstGeom prst="rect">
              <a:avLst/>
            </a:prstGeom>
            <a:solidFill>
              <a:srgbClr val="1F497D">
                <a:lumMod val="60000"/>
                <a:lumOff val="40000"/>
                <a:alpha val="44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endParaRPr lang="en-US" sz="900" i="1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Segoe UI"/>
              </a:endParaRPr>
            </a:p>
          </p:txBody>
        </p:sp>
        <p:sp>
          <p:nvSpPr>
            <p:cNvPr id="74" name="GrayBox">
              <a:extLst>
                <a:ext uri="{FF2B5EF4-FFF2-40B4-BE49-F238E27FC236}">
                  <a16:creationId xmlns:a16="http://schemas.microsoft.com/office/drawing/2014/main" id="{DED72E56-DEE7-4155-8815-95F2184ECB5C}"/>
                </a:ext>
              </a:extLst>
            </p:cNvPr>
            <p:cNvSpPr/>
            <p:nvPr/>
          </p:nvSpPr>
          <p:spPr>
            <a:xfrm>
              <a:off x="3876335" y="3333180"/>
              <a:ext cx="1391330" cy="137159"/>
            </a:xfrm>
            <a:prstGeom prst="rect">
              <a:avLst/>
            </a:prstGeom>
            <a:no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75" name="Content">
            <a:extLst>
              <a:ext uri="{FF2B5EF4-FFF2-40B4-BE49-F238E27FC236}">
                <a16:creationId xmlns:a16="http://schemas.microsoft.com/office/drawing/2014/main" id="{DE92BFED-137B-46B4-BBBC-BEBD3E9BB85A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4469143" y="2222040"/>
            <a:ext cx="63177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Status:</a:t>
            </a:r>
          </a:p>
        </p:txBody>
      </p:sp>
      <p:sp>
        <p:nvSpPr>
          <p:cNvPr id="76" name="Content">
            <a:extLst>
              <a:ext uri="{FF2B5EF4-FFF2-40B4-BE49-F238E27FC236}">
                <a16:creationId xmlns:a16="http://schemas.microsoft.com/office/drawing/2014/main" id="{86B030DF-5432-462D-A2D7-8D3F57106D33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4469143" y="2459893"/>
            <a:ext cx="1645002" cy="96949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6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60%</a:t>
            </a:r>
          </a:p>
        </p:txBody>
      </p:sp>
      <p:sp>
        <p:nvSpPr>
          <p:cNvPr id="77" name="Content">
            <a:extLst>
              <a:ext uri="{FF2B5EF4-FFF2-40B4-BE49-F238E27FC236}">
                <a16:creationId xmlns:a16="http://schemas.microsoft.com/office/drawing/2014/main" id="{BDCE851F-CDF6-4714-A7F3-FED2351F9F8D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7485380" y="5177584"/>
            <a:ext cx="1274994" cy="23247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Mandar Alerta</a:t>
            </a:r>
          </a:p>
        </p:txBody>
      </p:sp>
    </p:spTree>
    <p:extLst>
      <p:ext uri="{BB962C8B-B14F-4D97-AF65-F5344CB8AC3E}">
        <p14:creationId xmlns:p14="http://schemas.microsoft.com/office/powerpoint/2010/main" val="33085633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Backgrounds.RibbonApplication" Revision="1" Stencil="System.Storyboarding.Backgrounds" StencilVersion="0.1"/>
</Control>
</file>

<file path=customXml/item1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Backgrounds.RibbonApplication" Revision="1" Stencil="System.Storyboarding.Backgrounds" StencilVersion="0.1"/>
</Control>
</file>

<file path=customXml/item12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3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7.xml><?xml version="1.0" encoding="utf-8"?>
<Control xmlns="http://schemas.microsoft.com/VisualStudio/2011/storyboarding/control">
  <Id Name="System.Storyboarding.Common.TabGroupVertical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Icons.Envelope" Revision="1" Stencil="System.Storyboarding.Icons" StencilVersion="0.1"/>
</Control>
</file>

<file path=customXml/item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Icons.Unlock" Revision="1" Stencil="System.Storyboarding.Icons" StencilVersion="0.1"/>
</Control>
</file>

<file path=customXml/item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9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Props1.xml><?xml version="1.0" encoding="utf-8"?>
<ds:datastoreItem xmlns:ds="http://schemas.openxmlformats.org/officeDocument/2006/customXml" ds:itemID="{31E62FB1-05D5-4413-9E3A-58AE480CA1FB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F75B48A2-6239-4A24-9170-81E31DCCDE30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DBAE87CA-42CC-4810-93AE-C3F3C5B1CD61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0C6BAB54-44AA-4F1B-879C-1E6514B07411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5AC16C50-BBFE-4BE8-A491-D58810201FFE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51E0D945-A0B1-4EF0-9C98-0A5C1AE9F802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97681594-5585-4CF1-8A21-4C45D12EF515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4A793492-BE21-4E45-B1CF-2DC0B6AE8776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2924AFA0-11DA-4A35-876A-D439B12D4A8B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06EF9874-CCB1-436C-A71E-42328550AEFE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B3C642F3-9D91-416C-A744-262C2B4A6A9F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2DD4B63-17A4-432C-8B42-233749B659F4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DCCE3237-790B-47D4-A732-3241CEE68ECB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27AEB34D-A212-42BB-B18E-7489EA8E38AD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FFBC791D-3E76-460E-B18A-012A39449DCE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5A98ED25-E099-4363-961C-33F876840B5F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1C16A03B-9F57-4696-B482-7A4CA6FBA3FE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2656D0FA-2004-47A5-9146-BF5F7E461B33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5EE60942-1CA8-4110-B307-CDEFD3CD2FF6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024C9052-B977-40FC-A608-51FADA6C2B9C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EFF63F49-98AC-4211-8414-19413C092F54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50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Ultimate Blaze</dc:creator>
  <cp:lastModifiedBy>Ultimate Blaze</cp:lastModifiedBy>
  <cp:revision>8</cp:revision>
  <dcterms:created xsi:type="dcterms:W3CDTF">2019-09-20T20:13:32Z</dcterms:created>
  <dcterms:modified xsi:type="dcterms:W3CDTF">2019-09-20T22:09:03Z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