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6760F-5F71-788E-0652-85FEF7443051}" v="3" dt="2019-04-04T23:28:52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CE8B7-1752-43D6-8C6A-C2DD90B1D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ABD2F9-BB81-4ECB-919C-C8247FA8C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9002A-E966-4DA6-9F53-1280F195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5B546-2C6E-4C1D-899A-7AA0CFB8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836ABC-4A73-474D-97AF-67EE6B40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24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593E0-3E90-40A3-BF4E-1F033226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7E0D00-273C-4BF2-B54E-D75B5229B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13AAE-DAA5-43B0-BA1E-3B4D1E04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81593-F5FD-4501-8577-0247DCB0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D24B6-0891-466A-BCDD-9203E88C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5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AD56AF-AFE1-4FE0-96EB-54B07835B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7B77A5-5C1A-44DB-8A8A-C19F0A6EE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D6444E-6C7E-4BB1-901D-E044F3E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5074EA-54EA-4E2F-B142-39C4CC87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3BDC5-F7DD-4F9A-8770-01F85A86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56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050C-BDF6-4220-959F-E2712B2F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978D5-AB9C-4FA3-90C7-888D5B5A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D9440-4F48-4EFB-8F5C-C27C9B5A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6167A-0EC4-4E59-A7E7-241ABDE1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8EF0B-23C9-41B4-B01D-209F1072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12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B5D82-09F7-479C-9827-0EB5AAD8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6E94-13DF-4015-99B9-3F6848C1C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BE05C9-48B8-42B8-A4F7-C5BACC39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9B187-9026-4C0C-AAD3-E2A9FEF7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21F40-6EC2-41EC-A703-75BD30FD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47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9FD87-2C2D-46F4-92AE-AD78FAEE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713EB-027E-4984-B84F-83FD82336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5BDBBB-31C1-4B59-838F-65D9CEB3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DAF27-4689-4AB5-8FB0-6F4695F1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B2612E-416F-4A14-8FC4-E70ED4A1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A849A0-D753-4C86-8725-4A3CD6A3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68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58D84-0FCA-4691-820B-4AC1A064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ABC9FA-71B6-4BB1-AB29-9EA4B80A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5BB070-735C-4480-88CE-AC2996E9C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4399C1-DADE-444E-B55D-0435EA13E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BAA84-011C-4E42-ACD3-2C4121F17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CF7928-42CE-4952-85D2-E906E4F5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110910-C68D-480B-BD34-F3C53E79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D7F1D9-8655-4C37-B155-20B310DD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79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88BE1-7551-405D-BF89-E4125FC5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799F59-C833-463A-8988-C940A5F2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25112D-8635-4793-B78D-FE3AD609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090AB5-1F92-4161-8AC7-6A5A3387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57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7DD499-547C-4895-8B90-54BA13BA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60CD55-C8E7-4D6B-80D4-AD3F2476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E0DCD3-0F55-4189-854C-FFDCC811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85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63EBD-630B-4D05-9E7B-65F9DE88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914620-E17E-444A-AC8C-36F3E038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BF88A4-FCD6-4CD5-9D2D-952DFF52B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82C4E6-C9B3-4901-873E-7DE458F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B41534-8096-4784-9043-91E14BAB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2002C7-2268-43ED-B518-CE549C50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01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B6D58-8812-4818-9194-061E48FE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298E09-77E0-4BCD-8E5F-B9B58A3F6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CBD5D0-FB19-4AC1-A863-51DA9C65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91F4FF-4CF4-42C1-8C5E-516B1B93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0A8F4F-19DD-4854-9C49-45E53FAF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B8B8D2-00A8-4246-9ABA-539C9484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0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AE1423-138F-4A39-87A4-D2625CFC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7CAE8F-4F07-40D2-8379-B112316FF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21085-0F67-48B0-AC4D-2D5AA7FAD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4686-87B3-4868-87DD-5437F3971D0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CBDD7C-7CFE-4CF2-BF1E-3D8B15EF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7BED1E-52D1-4B26-9DD3-D8DF94ED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8E9C-B7EF-487A-8FBC-9C5C8F7770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8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2.jp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2.jp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7564E72-4FB0-47AD-BCF5-E0EC2829D2F2}"/>
              </a:ext>
            </a:extLst>
          </p:cNvPr>
          <p:cNvSpPr/>
          <p:nvPr/>
        </p:nvSpPr>
        <p:spPr>
          <a:xfrm>
            <a:off x="514350" y="4488419"/>
            <a:ext cx="2868989" cy="19531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icone arduino">
            <a:extLst>
              <a:ext uri="{FF2B5EF4-FFF2-40B4-BE49-F238E27FC236}">
                <a16:creationId xmlns:a16="http://schemas.microsoft.com/office/drawing/2014/main" id="{E71E4F67-D233-425F-ABA5-B82A837BA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36" y="4550569"/>
            <a:ext cx="764382" cy="764382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542F45E-3743-432B-AEF5-176E5FEB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23" y="5454969"/>
            <a:ext cx="574246" cy="66294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5FACDF9-1F21-44CB-8C70-149F386C7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42" y="5502119"/>
            <a:ext cx="574246" cy="66294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1DBCE39-BE4B-41E5-9D2C-CD867B8FB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0" y="5546765"/>
            <a:ext cx="574246" cy="66294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F025B06-124B-4EAC-B5B0-37040B719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9" y="5590167"/>
            <a:ext cx="574246" cy="66294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1278D68-C37B-427F-9D9D-4EE551D97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5" y="4488419"/>
            <a:ext cx="662940" cy="575071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8" name="Gráfico 17" descr="Nuvem">
            <a:extLst>
              <a:ext uri="{FF2B5EF4-FFF2-40B4-BE49-F238E27FC236}">
                <a16:creationId xmlns:a16="http://schemas.microsoft.com/office/drawing/2014/main" id="{2EAF12E5-E16A-4493-BA53-37BE64BA7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8215" y="462250"/>
            <a:ext cx="1573007" cy="1573007"/>
          </a:xfrm>
          <a:prstGeom prst="rect">
            <a:avLst/>
          </a:prstGeom>
        </p:spPr>
      </p:pic>
      <p:pic>
        <p:nvPicPr>
          <p:cNvPr id="20" name="Gráfico 19" descr="Roteador sem fio">
            <a:extLst>
              <a:ext uri="{FF2B5EF4-FFF2-40B4-BE49-F238E27FC236}">
                <a16:creationId xmlns:a16="http://schemas.microsoft.com/office/drawing/2014/main" id="{417A2988-049D-4551-8D50-A108F17978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765" y="394993"/>
            <a:ext cx="1467736" cy="1467736"/>
          </a:xfrm>
          <a:prstGeom prst="rect">
            <a:avLst/>
          </a:prstGeom>
        </p:spPr>
      </p:pic>
      <p:pic>
        <p:nvPicPr>
          <p:cNvPr id="22" name="Gráfico 21" descr="Laptop">
            <a:extLst>
              <a:ext uri="{FF2B5EF4-FFF2-40B4-BE49-F238E27FC236}">
                <a16:creationId xmlns:a16="http://schemas.microsoft.com/office/drawing/2014/main" id="{7CF3F7B4-E048-4457-9C34-C0CB4E998C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32795" y="438126"/>
            <a:ext cx="1467735" cy="1467735"/>
          </a:xfrm>
          <a:prstGeom prst="rect">
            <a:avLst/>
          </a:prstGeom>
        </p:spPr>
      </p:pic>
      <p:pic>
        <p:nvPicPr>
          <p:cNvPr id="2" name="Google Shape;2076;p1" descr="Seta de linha: reta">
            <a:extLst>
              <a:ext uri="{FF2B5EF4-FFF2-40B4-BE49-F238E27FC236}">
                <a16:creationId xmlns:a16="http://schemas.microsoft.com/office/drawing/2014/main" id="{0A15CB20-664E-40BC-90AF-DEE444967D39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>
            <a:off x="3755881" y="71784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076;p1" descr="Seta de linha: reta">
            <a:extLst>
              <a:ext uri="{FF2B5EF4-FFF2-40B4-BE49-F238E27FC236}">
                <a16:creationId xmlns:a16="http://schemas.microsoft.com/office/drawing/2014/main" id="{BE9F221C-A286-4635-AC82-B2C43310ABA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>
            <a:off x="8615429" y="78972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076;p1" descr="Seta de linha: reta">
            <a:extLst>
              <a:ext uri="{FF2B5EF4-FFF2-40B4-BE49-F238E27FC236}">
                <a16:creationId xmlns:a16="http://schemas.microsoft.com/office/drawing/2014/main" id="{A352383E-5233-4C69-B416-A1187982AADD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5340000">
            <a:off x="1196712" y="257252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4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1"/>
          <p:cNvSpPr/>
          <p:nvPr/>
        </p:nvSpPr>
        <p:spPr>
          <a:xfrm>
            <a:off x="190980" y="1100625"/>
            <a:ext cx="2747400" cy="2200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2" name="Google Shape;2062;p1"/>
          <p:cNvSpPr/>
          <p:nvPr/>
        </p:nvSpPr>
        <p:spPr>
          <a:xfrm>
            <a:off x="69244" y="4596300"/>
            <a:ext cx="2868900" cy="195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25425" dist="50800" dir="5220000" algn="ctr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3" name="Google Shape;2063;p1" descr="Resultado de imagem para icone ardui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744" y="4771845"/>
            <a:ext cx="764382" cy="764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Google Shape;20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8942" y="4631998"/>
            <a:ext cx="662940" cy="57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Google Shape;206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6339" y="5546765"/>
            <a:ext cx="574246" cy="66294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  <a:reflection stA="52000" endA="300" endPos="35000" fadeDir="5400012" sy="-100000" algn="bl" rotWithShape="0"/>
          </a:effectLst>
        </p:spPr>
      </p:pic>
      <p:pic>
        <p:nvPicPr>
          <p:cNvPr id="2066" name="Google Shape;206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6875" y="5601830"/>
            <a:ext cx="574246" cy="66294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  <a:reflection stA="52000" endA="300" endPos="35000" fadeDir="5400012" sy="-100000" algn="bl" rotWithShape="0"/>
          </a:effectLst>
        </p:spPr>
      </p:pic>
      <p:pic>
        <p:nvPicPr>
          <p:cNvPr id="2067" name="Google Shape;20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2943" y="5656895"/>
            <a:ext cx="574246" cy="66294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  <a:reflection stA="52000" endA="300" endPos="35000" fadeDir="5400012" sy="-100000" algn="bl" rotWithShape="0"/>
          </a:effectLst>
        </p:spPr>
      </p:pic>
      <p:pic>
        <p:nvPicPr>
          <p:cNvPr id="2068" name="Google Shape;206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705" y="5711344"/>
            <a:ext cx="574246" cy="66294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  <a:reflection stA="52000" endA="300" endPos="35000" fadeDir="5400012" sy="-100000" algn="bl" rotWithShape="0"/>
          </a:effectLst>
        </p:spPr>
      </p:pic>
      <p:sp>
        <p:nvSpPr>
          <p:cNvPr id="2069" name="Google Shape;2069;p1"/>
          <p:cNvSpPr txBox="1"/>
          <p:nvPr/>
        </p:nvSpPr>
        <p:spPr>
          <a:xfrm>
            <a:off x="2736375" y="4608046"/>
            <a:ext cx="47370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	</a:t>
            </a:r>
            <a:r>
              <a:rPr lang="pt-BR" sz="1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	Estufa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Protótipo da estufa com acrílico;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Tamanho de 40x40;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Arduino uno ligado ao sensor DHT11;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Refrigeração para manter o clima adequado;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Horta de cogumelos comestíveis.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0" name="Google Shape;2070;p1" descr="Seta de linha: re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96721" y="338910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1" name="Google Shape;2071;p1" descr="Resultado de imagem para icon node.j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9917" y="1266260"/>
            <a:ext cx="629016" cy="629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" name="Google Shape;2072;p1" descr="Resultado de imagem para powershell imagen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138" y="2509761"/>
            <a:ext cx="1105872" cy="67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1" descr="Resultado de imagem para npm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78942" y="2522587"/>
            <a:ext cx="914400" cy="66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1" descr="Seta circular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37" y="1983048"/>
            <a:ext cx="723827" cy="723827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p1"/>
          <p:cNvSpPr txBox="1"/>
          <p:nvPr/>
        </p:nvSpPr>
        <p:spPr>
          <a:xfrm>
            <a:off x="190980" y="54621"/>
            <a:ext cx="2747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Linguagem de programação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Node.js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Instalação do PowerShell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Instalação do npm</a:t>
            </a:r>
            <a:endParaRPr/>
          </a:p>
        </p:txBody>
      </p:sp>
      <p:pic>
        <p:nvPicPr>
          <p:cNvPr id="2076" name="Google Shape;2076;p1" descr="Seta de linha: re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3051391" y="198304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Google Shape;2077;p1" descr="Nuvem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67434" y="120183"/>
            <a:ext cx="348615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8" name="Google Shape;2078;p1" descr="Nuvem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15933" y="1381403"/>
            <a:ext cx="1645001" cy="164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1"/>
          <p:cNvSpPr txBox="1"/>
          <p:nvPr/>
        </p:nvSpPr>
        <p:spPr>
          <a:xfrm>
            <a:off x="7585799" y="1211436"/>
            <a:ext cx="79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Cloud</a:t>
            </a:r>
            <a:endParaRPr/>
          </a:p>
        </p:txBody>
      </p:sp>
      <p:sp>
        <p:nvSpPr>
          <p:cNvPr id="2080" name="Google Shape;2080;p1"/>
          <p:cNvSpPr txBox="1"/>
          <p:nvPr/>
        </p:nvSpPr>
        <p:spPr>
          <a:xfrm>
            <a:off x="7699414" y="2118920"/>
            <a:ext cx="110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Azure</a:t>
            </a:r>
            <a:endParaRPr/>
          </a:p>
        </p:txBody>
      </p:sp>
      <p:pic>
        <p:nvPicPr>
          <p:cNvPr id="2081" name="Google Shape;2081;p1" descr="Roteador sem fi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05346" y="1898047"/>
            <a:ext cx="1267729" cy="126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2" name="Google Shape;2082;p1" descr="Seta de linha: re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5540420" y="193479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Google Shape;2083;p1" descr="Resultado de imagem para vivo fibra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79134" y="0"/>
            <a:ext cx="1745433" cy="990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Google Shape;2084;p1" descr="Seta de linha: re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4486836" y="1037248"/>
            <a:ext cx="801655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Google Shape;2085;p1" descr="Roteador sem fi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461411" y="2578580"/>
            <a:ext cx="1267729" cy="126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Google Shape;2086;p1" descr="Laptop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053182" y="4836146"/>
            <a:ext cx="2084191" cy="208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Google Shape;2087;p1" descr="Seta de linha: re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605333" y="4106356"/>
            <a:ext cx="979887" cy="97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8" name="Google Shape;2088;p1" descr="Seta de linha: re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35376" y="1552025"/>
            <a:ext cx="979887" cy="979887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Google Shape;2089;p1"/>
          <p:cNvSpPr txBox="1"/>
          <p:nvPr/>
        </p:nvSpPr>
        <p:spPr>
          <a:xfrm>
            <a:off x="6096000" y="120183"/>
            <a:ext cx="22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Provedora de internet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Vivo</a:t>
            </a:r>
            <a:endParaRPr/>
          </a:p>
        </p:txBody>
      </p:sp>
      <p:sp>
        <p:nvSpPr>
          <p:cNvPr id="2090" name="Google Shape;2090;p1"/>
          <p:cNvSpPr txBox="1"/>
          <p:nvPr/>
        </p:nvSpPr>
        <p:spPr>
          <a:xfrm>
            <a:off x="4397884" y="3040870"/>
            <a:ext cx="22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Roteador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91" name="Google Shape;2091;p1"/>
          <p:cNvSpPr txBox="1"/>
          <p:nvPr/>
        </p:nvSpPr>
        <p:spPr>
          <a:xfrm>
            <a:off x="10718761" y="3690677"/>
            <a:ext cx="22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Roteador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92" name="Google Shape;2092;p1"/>
          <p:cNvSpPr txBox="1"/>
          <p:nvPr/>
        </p:nvSpPr>
        <p:spPr>
          <a:xfrm>
            <a:off x="7109493" y="2782669"/>
            <a:ext cx="22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Computação em nuvem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Microsoft Azure</a:t>
            </a:r>
            <a:endParaRPr/>
          </a:p>
        </p:txBody>
      </p:sp>
      <p:sp>
        <p:nvSpPr>
          <p:cNvPr id="2093" name="Google Shape;2093;p1"/>
          <p:cNvSpPr txBox="1"/>
          <p:nvPr/>
        </p:nvSpPr>
        <p:spPr>
          <a:xfrm>
            <a:off x="7920589" y="5365724"/>
            <a:ext cx="22851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8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Site</a:t>
            </a:r>
            <a:r>
              <a:rPr lang="pt-BR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Usuário acessa o sistema pelo desktop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1"/>
          <p:cNvSpPr/>
          <p:nvPr/>
        </p:nvSpPr>
        <p:spPr>
          <a:xfrm>
            <a:off x="119094" y="1014361"/>
            <a:ext cx="2804909" cy="21720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2" name="Google Shape;2062;p1"/>
          <p:cNvSpPr/>
          <p:nvPr/>
        </p:nvSpPr>
        <p:spPr>
          <a:xfrm>
            <a:off x="112376" y="4625055"/>
            <a:ext cx="2868900" cy="195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25425" dist="50800" dir="5220000" algn="ctr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3" name="Google Shape;2063;p1" descr="Resultado de imagem para icone ardui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499" y="4699958"/>
            <a:ext cx="764382" cy="764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Google Shape;20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8338" y="4718262"/>
            <a:ext cx="662940" cy="57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Google Shape;206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6339" y="5546765"/>
            <a:ext cx="574246" cy="66294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  <a:reflection stA="52000" endA="300" endPos="35000" fadeDir="5400012" sy="-100000" algn="bl" rotWithShape="0"/>
          </a:effectLst>
        </p:spPr>
      </p:pic>
      <p:pic>
        <p:nvPicPr>
          <p:cNvPr id="2066" name="Google Shape;206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6875" y="5601830"/>
            <a:ext cx="574246" cy="66294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  <a:reflection stA="52000" endA="300" endPos="35000" fadeDir="5400012" sy="-100000" algn="bl" rotWithShape="0"/>
          </a:effectLst>
        </p:spPr>
      </p:pic>
      <p:pic>
        <p:nvPicPr>
          <p:cNvPr id="2067" name="Google Shape;20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2943" y="5656895"/>
            <a:ext cx="574246" cy="66294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  <a:reflection stA="52000" endA="300" endPos="35000" fadeDir="5400012" sy="-100000" algn="bl" rotWithShape="0"/>
          </a:effectLst>
        </p:spPr>
      </p:pic>
      <p:pic>
        <p:nvPicPr>
          <p:cNvPr id="2068" name="Google Shape;206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705" y="5711344"/>
            <a:ext cx="574246" cy="66294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  <a:reflection stA="52000" endA="300" endPos="35000" fadeDir="5400012" sy="-100000" algn="bl" rotWithShape="0"/>
          </a:effectLst>
        </p:spPr>
      </p:pic>
      <p:pic>
        <p:nvPicPr>
          <p:cNvPr id="2071" name="Google Shape;2071;p1" descr="Resultado de imagem para icon node.j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7389" y="1093732"/>
            <a:ext cx="629016" cy="629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" name="Google Shape;2072;p1" descr="Resultado de imagem para powershell imagen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138" y="2509761"/>
            <a:ext cx="1105872" cy="67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1" descr="Resultado de imagem para npm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78942" y="2378813"/>
            <a:ext cx="914400" cy="66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1" descr="Seta circula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1941" y="1839274"/>
            <a:ext cx="723827" cy="723827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p1"/>
          <p:cNvSpPr txBox="1"/>
          <p:nvPr/>
        </p:nvSpPr>
        <p:spPr>
          <a:xfrm>
            <a:off x="119093" y="68999"/>
            <a:ext cx="2747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400" dirty="0">
                <a:solidFill>
                  <a:schemeClr val="dk1"/>
                </a:solidFill>
                <a:latin typeface="Arial"/>
                <a:ea typeface="Teko"/>
                <a:cs typeface="Teko"/>
                <a:sym typeface="Teko"/>
              </a:rPr>
              <a:t>Linguagem de programação </a:t>
            </a:r>
            <a:endParaRPr lang="en-US" sz="1400">
              <a:solidFill>
                <a:schemeClr val="dk1"/>
              </a:solidFill>
              <a:latin typeface="Arial"/>
              <a:cs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ea typeface="Teko"/>
                <a:cs typeface="Teko"/>
                <a:sym typeface="Teko"/>
              </a:rPr>
              <a:t>Node.js </a:t>
            </a:r>
            <a:endParaRPr sz="1400">
              <a:solidFill>
                <a:schemeClr val="dk1"/>
              </a:solidFill>
              <a:latin typeface="Arial"/>
              <a:cs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ea typeface="Teko"/>
                <a:cs typeface="Teko"/>
                <a:sym typeface="Teko"/>
              </a:rPr>
              <a:t>Instalação do </a:t>
            </a:r>
            <a:r>
              <a:rPr lang="pt-BR" sz="1400" dirty="0" err="1">
                <a:solidFill>
                  <a:schemeClr val="dk1"/>
                </a:solidFill>
                <a:latin typeface="Arial"/>
                <a:ea typeface="Teko"/>
                <a:cs typeface="Teko"/>
                <a:sym typeface="Teko"/>
              </a:rPr>
              <a:t>PowerShell</a:t>
            </a:r>
            <a:endParaRPr sz="1400">
              <a:solidFill>
                <a:schemeClr val="dk1"/>
              </a:solidFill>
              <a:latin typeface="Arial"/>
              <a:cs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ea typeface="Teko"/>
                <a:cs typeface="Teko"/>
                <a:sym typeface="Teko"/>
              </a:rPr>
              <a:t>Instalação do </a:t>
            </a:r>
            <a:r>
              <a:rPr lang="pt-BR" sz="1400" dirty="0" err="1">
                <a:solidFill>
                  <a:schemeClr val="dk1"/>
                </a:solidFill>
                <a:latin typeface="Arial"/>
                <a:ea typeface="Teko"/>
                <a:cs typeface="Teko"/>
                <a:sym typeface="Teko"/>
              </a:rPr>
              <a:t>npm</a:t>
            </a:r>
            <a:endParaRPr sz="1400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2076" name="Google Shape;2076;p1" descr="Seta de linha: ret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3051391" y="198304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Google Shape;2077;p1" descr="Nuvem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6226" y="810295"/>
            <a:ext cx="2695397" cy="243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8" name="Google Shape;2078;p1" descr="Nuvem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74083" y="1568308"/>
            <a:ext cx="1343077" cy="1343077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1"/>
          <p:cNvSpPr txBox="1"/>
          <p:nvPr/>
        </p:nvSpPr>
        <p:spPr>
          <a:xfrm>
            <a:off x="7370138" y="1570870"/>
            <a:ext cx="7953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Cloud</a:t>
            </a:r>
            <a:endParaRPr lang="en-US" sz="1400">
              <a:solidFill>
                <a:schemeClr val="dk1"/>
              </a:solidFill>
              <a:cs typeface="Calibri"/>
            </a:endParaRPr>
          </a:p>
        </p:txBody>
      </p:sp>
      <p:sp>
        <p:nvSpPr>
          <p:cNvPr id="2080" name="Google Shape;2080;p1"/>
          <p:cNvSpPr txBox="1"/>
          <p:nvPr/>
        </p:nvSpPr>
        <p:spPr>
          <a:xfrm>
            <a:off x="7699414" y="2118920"/>
            <a:ext cx="1105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Azure</a:t>
            </a:r>
            <a:endParaRPr lang="en-US" sz="1400" dirty="0">
              <a:solidFill>
                <a:schemeClr val="dk1"/>
              </a:solidFill>
              <a:cs typeface="Calibri"/>
            </a:endParaRPr>
          </a:p>
        </p:txBody>
      </p:sp>
      <p:pic>
        <p:nvPicPr>
          <p:cNvPr id="2081" name="Google Shape;2081;p1" descr="Roteador sem fi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05346" y="1898047"/>
            <a:ext cx="1267729" cy="126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Google Shape;2083;p1" descr="Resultado de imagem para vivo fibra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79134" y="0"/>
            <a:ext cx="1745433" cy="990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Google Shape;2084;p1" descr="Seta de linha: ret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5400000">
            <a:off x="4486836" y="1037248"/>
            <a:ext cx="801655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Google Shape;2085;p1" descr="Roteador sem fi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619562" y="1572165"/>
            <a:ext cx="1267729" cy="126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Google Shape;2086;p1" descr="Laptop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12616" y="5066184"/>
            <a:ext cx="1667248" cy="1624116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Google Shape;2089;p1"/>
          <p:cNvSpPr txBox="1"/>
          <p:nvPr/>
        </p:nvSpPr>
        <p:spPr>
          <a:xfrm>
            <a:off x="5750943" y="62674"/>
            <a:ext cx="22851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Provedora de internet</a:t>
            </a:r>
            <a:endParaRPr lang="en-US" sz="1400">
              <a:solidFill>
                <a:schemeClr val="dk1"/>
              </a:solidFill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400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Vivo</a:t>
            </a:r>
            <a:endParaRPr lang="pt-BR" sz="1400" dirty="0">
              <a:solidFill>
                <a:schemeClr val="dk1"/>
              </a:solidFill>
              <a:latin typeface="Teko"/>
              <a:ea typeface="Teko"/>
              <a:cs typeface="Teko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400" dirty="0">
                <a:solidFill>
                  <a:schemeClr val="dk1"/>
                </a:solidFill>
                <a:latin typeface="Teko"/>
              </a:rPr>
              <a:t>Link dedicado 100mb</a:t>
            </a:r>
          </a:p>
        </p:txBody>
      </p:sp>
      <p:sp>
        <p:nvSpPr>
          <p:cNvPr id="2090" name="Google Shape;2090;p1"/>
          <p:cNvSpPr txBox="1"/>
          <p:nvPr/>
        </p:nvSpPr>
        <p:spPr>
          <a:xfrm>
            <a:off x="4325997" y="3069625"/>
            <a:ext cx="126430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400" dirty="0">
                <a:solidFill>
                  <a:schemeClr val="dk1"/>
                </a:solidFill>
                <a:latin typeface="Arial"/>
                <a:cs typeface="Arial"/>
              </a:rPr>
              <a:t>Roteador</a:t>
            </a:r>
            <a:endParaRPr lang="pt-BR" dirty="0">
              <a:solidFill>
                <a:schemeClr val="dk1"/>
              </a:solidFill>
              <a:latin typeface="Arial"/>
              <a:cs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91" name="Google Shape;2091;p1"/>
          <p:cNvSpPr txBox="1"/>
          <p:nvPr/>
        </p:nvSpPr>
        <p:spPr>
          <a:xfrm>
            <a:off x="10790648" y="2713016"/>
            <a:ext cx="933629" cy="8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pt-BR" sz="1400" dirty="0">
              <a:solidFill>
                <a:schemeClr val="dk1"/>
              </a:solidFill>
              <a:latin typeface="Teko"/>
              <a:sym typeface="Teko"/>
            </a:endParaRPr>
          </a:p>
          <a:p>
            <a:r>
              <a:rPr lang="pt-BR" sz="1400" dirty="0">
                <a:solidFill>
                  <a:schemeClr val="dk1"/>
                </a:solidFill>
                <a:latin typeface="Arial"/>
              </a:rPr>
              <a:t>Roteador</a:t>
            </a:r>
            <a:endParaRPr lang="pt-BR" sz="1400" dirty="0">
              <a:solidFill>
                <a:schemeClr val="dk1"/>
              </a:solidFill>
              <a:latin typeface="Tek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92" name="Google Shape;2092;p1"/>
          <p:cNvSpPr txBox="1"/>
          <p:nvPr/>
        </p:nvSpPr>
        <p:spPr>
          <a:xfrm>
            <a:off x="7109493" y="2782669"/>
            <a:ext cx="22851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400" dirty="0">
                <a:solidFill>
                  <a:schemeClr val="dk1"/>
                </a:solidFill>
                <a:latin typeface="Arial"/>
                <a:ea typeface="Teko"/>
                <a:cs typeface="Teko"/>
                <a:sym typeface="Teko"/>
              </a:rPr>
              <a:t>Computação em nuvem </a:t>
            </a:r>
            <a:endParaRPr lang="en-US" sz="1400">
              <a:solidFill>
                <a:schemeClr val="dk1"/>
              </a:solidFill>
              <a:latin typeface="Arial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ea typeface="Teko"/>
                <a:cs typeface="Teko"/>
                <a:sym typeface="Teko"/>
              </a:rPr>
              <a:t>Microsoft Azure</a:t>
            </a:r>
            <a:endParaRPr lang="pt-BR" sz="1400">
              <a:solidFill>
                <a:schemeClr val="dk1"/>
              </a:solidFill>
              <a:latin typeface="Arial"/>
              <a:ea typeface="Teko"/>
              <a:cs typeface="Teko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cs typeface="Arial"/>
              </a:rPr>
              <a:t>SQL Server</a:t>
            </a:r>
          </a:p>
        </p:txBody>
      </p:sp>
      <p:sp>
        <p:nvSpPr>
          <p:cNvPr id="2093" name="Google Shape;2093;p1"/>
          <p:cNvSpPr txBox="1"/>
          <p:nvPr/>
        </p:nvSpPr>
        <p:spPr>
          <a:xfrm>
            <a:off x="7963721" y="5293838"/>
            <a:ext cx="2486383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400" dirty="0">
                <a:solidFill>
                  <a:schemeClr val="dk1"/>
                </a:solidFill>
                <a:latin typeface="Arial"/>
                <a:ea typeface="Teko"/>
                <a:cs typeface="Teko"/>
                <a:sym typeface="Teko"/>
              </a:rPr>
              <a:t>Site - </a:t>
            </a:r>
            <a:endParaRPr lang="en-US" sz="1400">
              <a:solidFill>
                <a:schemeClr val="dk1"/>
              </a:solidFill>
              <a:latin typeface="Arial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ea typeface="Teko"/>
                <a:cs typeface="Teko"/>
                <a:sym typeface="Teko"/>
              </a:rPr>
              <a:t>Usuário acessa o sistema pelo desktop;</a:t>
            </a:r>
            <a:endParaRPr lang="pt-BR" sz="1400" dirty="0">
              <a:solidFill>
                <a:schemeClr val="dk1"/>
              </a:solidFill>
              <a:latin typeface="Arial"/>
              <a:ea typeface="Teko"/>
              <a:cs typeface="Teko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cs typeface="Arial"/>
              </a:rPr>
              <a:t>Site produzido em CSS/HTML/</a:t>
            </a:r>
            <a:r>
              <a:rPr lang="pt-BR" sz="1400" dirty="0" err="1">
                <a:solidFill>
                  <a:schemeClr val="dk1"/>
                </a:solidFill>
                <a:latin typeface="Arial"/>
                <a:cs typeface="Arial"/>
              </a:rPr>
              <a:t>JavaScript</a:t>
            </a:r>
            <a:r>
              <a:rPr lang="pt-BR" sz="1400" dirty="0">
                <a:solidFill>
                  <a:schemeClr val="dk1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35" name="Google Shape;2076;p1" descr="Seta de linha: reta">
            <a:extLst>
              <a:ext uri="{FF2B5EF4-FFF2-40B4-BE49-F238E27FC236}">
                <a16:creationId xmlns:a16="http://schemas.microsoft.com/office/drawing/2014/main" id="{1CC516A5-49CF-4E57-8848-97949F9EEC2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5596183" y="202617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ED503-ABD6-4310-AEEB-465892C790E0}"/>
              </a:ext>
            </a:extLst>
          </p:cNvPr>
          <p:cNvSpPr txBox="1"/>
          <p:nvPr/>
        </p:nvSpPr>
        <p:spPr>
          <a:xfrm>
            <a:off x="3229154" y="4911305"/>
            <a:ext cx="4238445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solidFill>
                  <a:schemeClr val="dk1"/>
                </a:solidFill>
                <a:latin typeface="Arial"/>
                <a:cs typeface="Arial"/>
              </a:rPr>
              <a:t>Estufa</a:t>
            </a:r>
            <a:endParaRPr lang="en-US" sz="1400">
              <a:solidFill>
                <a:schemeClr val="dk1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cs typeface="Arial"/>
              </a:rPr>
              <a:t>Protótipo da estufa com acrílico; </a:t>
            </a:r>
            <a:endParaRPr lang="en-US" sz="1400">
              <a:solidFill>
                <a:schemeClr val="dk1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cs typeface="Arial"/>
              </a:rPr>
              <a:t>Tamanho de 40x40;</a:t>
            </a:r>
            <a:endParaRPr lang="en-US" sz="1400">
              <a:solidFill>
                <a:schemeClr val="dk1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cs typeface="Arial"/>
              </a:rPr>
              <a:t>Arduino uno ligado ao sensor DHT11;</a:t>
            </a:r>
            <a:endParaRPr lang="en-US" sz="1400">
              <a:solidFill>
                <a:schemeClr val="dk1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cs typeface="Arial"/>
              </a:rPr>
              <a:t>Refrigeração para manter o clima adequado;</a:t>
            </a:r>
            <a:endParaRPr lang="en-US" sz="1400">
              <a:solidFill>
                <a:schemeClr val="dk1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cs typeface="Arial"/>
              </a:rPr>
              <a:t>Horta de cogumelos comestíveis;</a:t>
            </a:r>
          </a:p>
          <a:p>
            <a:pPr marL="285750" indent="-285750">
              <a:buFont typeface="Arial,Sans-Serif"/>
              <a:buChar char="•"/>
            </a:pPr>
            <a:r>
              <a:rPr lang="pt-BR" sz="1400" dirty="0">
                <a:solidFill>
                  <a:schemeClr val="dk1"/>
                </a:solidFill>
                <a:latin typeface="Arial"/>
                <a:cs typeface="Arial"/>
              </a:rPr>
              <a:t>Monitoramento de temperatura e umidade.</a:t>
            </a:r>
          </a:p>
        </p:txBody>
      </p:sp>
      <p:pic>
        <p:nvPicPr>
          <p:cNvPr id="37" name="Google Shape;2076;p1" descr="Seta de linha: reta">
            <a:extLst>
              <a:ext uri="{FF2B5EF4-FFF2-40B4-BE49-F238E27FC236}">
                <a16:creationId xmlns:a16="http://schemas.microsoft.com/office/drawing/2014/main" id="{B60E3E33-910C-487D-B4D5-D0D48F426C4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6260000">
            <a:off x="10786408" y="37802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2076;p1" descr="Seta de linha: reta">
            <a:extLst>
              <a:ext uri="{FF2B5EF4-FFF2-40B4-BE49-F238E27FC236}">
                <a16:creationId xmlns:a16="http://schemas.microsoft.com/office/drawing/2014/main" id="{8E7FE832-63E8-471C-912A-F5802318170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92447" y="160923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076;p1" descr="Seta de linha: reta">
            <a:extLst>
              <a:ext uri="{FF2B5EF4-FFF2-40B4-BE49-F238E27FC236}">
                <a16:creationId xmlns:a16="http://schemas.microsoft.com/office/drawing/2014/main" id="{782F4C83-A18C-46F4-836D-1768F4BC6F7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1024182" y="346391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076;p1" descr="Seta de linha: reta">
            <a:extLst>
              <a:ext uri="{FF2B5EF4-FFF2-40B4-BE49-F238E27FC236}">
                <a16:creationId xmlns:a16="http://schemas.microsoft.com/office/drawing/2014/main" id="{86D1BB0A-D4E9-4FB8-A6E9-C07E3AB2322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740000">
            <a:off x="9521202" y="199742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827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131</cp:revision>
  <dcterms:modified xsi:type="dcterms:W3CDTF">2019-04-05T01:10:37Z</dcterms:modified>
</cp:coreProperties>
</file>