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4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6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4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0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0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3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DC41-EE20-448B-8A61-8B61EBC3122C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F51-CD1A-4EFD-B9E3-9D2B32A0A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4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47ACD61-8DCC-9B15-1279-1AE5C4B9F8D1}"/>
              </a:ext>
            </a:extLst>
          </p:cNvPr>
          <p:cNvGrpSpPr/>
          <p:nvPr/>
        </p:nvGrpSpPr>
        <p:grpSpPr>
          <a:xfrm>
            <a:off x="927056" y="-259979"/>
            <a:ext cx="4986425" cy="7100517"/>
            <a:chOff x="2957804" y="-242517"/>
            <a:chExt cx="4986425" cy="710051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2C15ED7-46FC-D6CE-6D39-9F18B21D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102" y="3222171"/>
              <a:ext cx="3635829" cy="363582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487E4E9-A838-B3BA-8EE8-DA1A9E93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04" y="-242517"/>
              <a:ext cx="4986425" cy="498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478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Mak Vinícius</dc:creator>
  <cp:lastModifiedBy>Mak Vinícius</cp:lastModifiedBy>
  <cp:revision>1</cp:revision>
  <dcterms:created xsi:type="dcterms:W3CDTF">2023-07-01T13:02:42Z</dcterms:created>
  <dcterms:modified xsi:type="dcterms:W3CDTF">2023-07-01T13:07:08Z</dcterms:modified>
</cp:coreProperties>
</file>