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16_9C5E5CCE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57" r:id="rId11"/>
    <p:sldId id="258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0" r:id="rId22"/>
    <p:sldId id="284" r:id="rId23"/>
    <p:sldId id="285" r:id="rId24"/>
    <p:sldId id="286" r:id="rId25"/>
    <p:sldId id="262" r:id="rId26"/>
    <p:sldId id="287" r:id="rId27"/>
    <p:sldId id="263" r:id="rId28"/>
    <p:sldId id="264" r:id="rId29"/>
    <p:sldId id="288" r:id="rId30"/>
    <p:sldId id="289" r:id="rId31"/>
    <p:sldId id="290" r:id="rId32"/>
    <p:sldId id="26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90BC89-6CF2-620B-12FC-11D905EF1827}" name="Jonatas de Melo" initials="JdM" userId="Jonatas de Mel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16B13-4FD5-4E0F-B556-FA04608A1A48}" v="118" dt="2022-10-03T22:57:05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s de Melo" userId="1ba077d8-8894-40f6-af79-ec32630d4990" providerId="ADAL" clId="{E4016B13-4FD5-4E0F-B556-FA04608A1A48}"/>
    <pc:docChg chg="undo redo custSel addSld delSld modSld sldOrd">
      <pc:chgData name="Jonatas de Melo" userId="1ba077d8-8894-40f6-af79-ec32630d4990" providerId="ADAL" clId="{E4016B13-4FD5-4E0F-B556-FA04608A1A48}" dt="2022-10-03T22:57:05.115" v="3016" actId="5793"/>
      <pc:docMkLst>
        <pc:docMk/>
      </pc:docMkLst>
      <pc:sldChg chg="modSp mod">
        <pc:chgData name="Jonatas de Melo" userId="1ba077d8-8894-40f6-af79-ec32630d4990" providerId="ADAL" clId="{E4016B13-4FD5-4E0F-B556-FA04608A1A48}" dt="2022-09-27T20:46:37.829" v="0" actId="20577"/>
        <pc:sldMkLst>
          <pc:docMk/>
          <pc:sldMk cId="16720765" sldId="256"/>
        </pc:sldMkLst>
        <pc:spChg chg="mod">
          <ac:chgData name="Jonatas de Melo" userId="1ba077d8-8894-40f6-af79-ec32630d4990" providerId="ADAL" clId="{E4016B13-4FD5-4E0F-B556-FA04608A1A48}" dt="2022-09-27T20:46:37.829" v="0" actId="20577"/>
          <ac:spMkLst>
            <pc:docMk/>
            <pc:sldMk cId="16720765" sldId="256"/>
            <ac:spMk id="3" creationId="{0A928075-01C8-9D82-A4BF-D60050EA0A97}"/>
          </ac:spMkLst>
        </pc:spChg>
      </pc:sldChg>
      <pc:sldChg chg="mod modShow">
        <pc:chgData name="Jonatas de Melo" userId="1ba077d8-8894-40f6-af79-ec32630d4990" providerId="ADAL" clId="{E4016B13-4FD5-4E0F-B556-FA04608A1A48}" dt="2022-10-01T15:10:13.587" v="1085" actId="729"/>
        <pc:sldMkLst>
          <pc:docMk/>
          <pc:sldMk cId="3949253982" sldId="257"/>
        </pc:sldMkLst>
      </pc:sldChg>
      <pc:sldChg chg="mod modShow">
        <pc:chgData name="Jonatas de Melo" userId="1ba077d8-8894-40f6-af79-ec32630d4990" providerId="ADAL" clId="{E4016B13-4FD5-4E0F-B556-FA04608A1A48}" dt="2022-10-01T15:10:23.661" v="1086" actId="729"/>
        <pc:sldMkLst>
          <pc:docMk/>
          <pc:sldMk cId="1194973098" sldId="258"/>
        </pc:sldMkLst>
      </pc:sldChg>
      <pc:sldChg chg="modSp mod ord">
        <pc:chgData name="Jonatas de Melo" userId="1ba077d8-8894-40f6-af79-ec32630d4990" providerId="ADAL" clId="{E4016B13-4FD5-4E0F-B556-FA04608A1A48}" dt="2022-10-01T14:37:07.881" v="279" actId="20577"/>
        <pc:sldMkLst>
          <pc:docMk/>
          <pc:sldMk cId="988241710" sldId="259"/>
        </pc:sldMkLst>
        <pc:spChg chg="mod">
          <ac:chgData name="Jonatas de Melo" userId="1ba077d8-8894-40f6-af79-ec32630d4990" providerId="ADAL" clId="{E4016B13-4FD5-4E0F-B556-FA04608A1A48}" dt="2022-10-01T14:37:07.881" v="279" actId="20577"/>
          <ac:spMkLst>
            <pc:docMk/>
            <pc:sldMk cId="988241710" sldId="259"/>
            <ac:spMk id="3" creationId="{21D665A4-CDFC-8A34-8BAD-9AB3C163BB01}"/>
          </ac:spMkLst>
        </pc:spChg>
      </pc:sldChg>
      <pc:sldChg chg="mod modShow">
        <pc:chgData name="Jonatas de Melo" userId="1ba077d8-8894-40f6-af79-ec32630d4990" providerId="ADAL" clId="{E4016B13-4FD5-4E0F-B556-FA04608A1A48}" dt="2022-10-01T16:17:02.337" v="2263" actId="729"/>
        <pc:sldMkLst>
          <pc:docMk/>
          <pc:sldMk cId="1033211856" sldId="260"/>
        </pc:sldMkLst>
      </pc:sldChg>
      <pc:sldChg chg="modSp del mod modShow">
        <pc:chgData name="Jonatas de Melo" userId="1ba077d8-8894-40f6-af79-ec32630d4990" providerId="ADAL" clId="{E4016B13-4FD5-4E0F-B556-FA04608A1A48}" dt="2022-10-01T18:27:44.913" v="2706" actId="2696"/>
        <pc:sldMkLst>
          <pc:docMk/>
          <pc:sldMk cId="701634555" sldId="261"/>
        </pc:sldMkLst>
        <pc:spChg chg="mod">
          <ac:chgData name="Jonatas de Melo" userId="1ba077d8-8894-40f6-af79-ec32630d4990" providerId="ADAL" clId="{E4016B13-4FD5-4E0F-B556-FA04608A1A48}" dt="2022-10-01T16:16:48.655" v="2262" actId="27636"/>
          <ac:spMkLst>
            <pc:docMk/>
            <pc:sldMk cId="701634555" sldId="261"/>
            <ac:spMk id="3" creationId="{21D665A4-CDFC-8A34-8BAD-9AB3C163BB01}"/>
          </ac:spMkLst>
        </pc:spChg>
      </pc:sldChg>
      <pc:sldChg chg="modSp mod">
        <pc:chgData name="Jonatas de Melo" userId="1ba077d8-8894-40f6-af79-ec32630d4990" providerId="ADAL" clId="{E4016B13-4FD5-4E0F-B556-FA04608A1A48}" dt="2022-10-01T20:00:04.339" v="2852" actId="20577"/>
        <pc:sldMkLst>
          <pc:docMk/>
          <pc:sldMk cId="3391908288" sldId="262"/>
        </pc:sldMkLst>
        <pc:spChg chg="mod">
          <ac:chgData name="Jonatas de Melo" userId="1ba077d8-8894-40f6-af79-ec32630d4990" providerId="ADAL" clId="{E4016B13-4FD5-4E0F-B556-FA04608A1A48}" dt="2022-10-01T20:00:04.339" v="2852" actId="20577"/>
          <ac:spMkLst>
            <pc:docMk/>
            <pc:sldMk cId="3391908288" sldId="262"/>
            <ac:spMk id="3" creationId="{21D665A4-CDFC-8A34-8BAD-9AB3C163BB01}"/>
          </ac:spMkLst>
        </pc:spChg>
      </pc:sldChg>
      <pc:sldChg chg="modSp mod">
        <pc:chgData name="Jonatas de Melo" userId="1ba077d8-8894-40f6-af79-ec32630d4990" providerId="ADAL" clId="{E4016B13-4FD5-4E0F-B556-FA04608A1A48}" dt="2022-10-02T17:14:36.422" v="2895" actId="20577"/>
        <pc:sldMkLst>
          <pc:docMk/>
          <pc:sldMk cId="2914536360" sldId="263"/>
        </pc:sldMkLst>
        <pc:spChg chg="mod">
          <ac:chgData name="Jonatas de Melo" userId="1ba077d8-8894-40f6-af79-ec32630d4990" providerId="ADAL" clId="{E4016B13-4FD5-4E0F-B556-FA04608A1A48}" dt="2022-10-02T17:14:36.422" v="2895" actId="20577"/>
          <ac:spMkLst>
            <pc:docMk/>
            <pc:sldMk cId="2914536360" sldId="263"/>
            <ac:spMk id="3" creationId="{21D665A4-CDFC-8A34-8BAD-9AB3C163BB01}"/>
          </ac:spMkLst>
        </pc:spChg>
      </pc:sldChg>
      <pc:sldChg chg="modSp mod">
        <pc:chgData name="Jonatas de Melo" userId="1ba077d8-8894-40f6-af79-ec32630d4990" providerId="ADAL" clId="{E4016B13-4FD5-4E0F-B556-FA04608A1A48}" dt="2022-10-02T17:19:07.218" v="2921" actId="20577"/>
        <pc:sldMkLst>
          <pc:docMk/>
          <pc:sldMk cId="1694359250" sldId="264"/>
        </pc:sldMkLst>
        <pc:spChg chg="mod">
          <ac:chgData name="Jonatas de Melo" userId="1ba077d8-8894-40f6-af79-ec32630d4990" providerId="ADAL" clId="{E4016B13-4FD5-4E0F-B556-FA04608A1A48}" dt="2022-10-02T17:19:07.218" v="2921" actId="20577"/>
          <ac:spMkLst>
            <pc:docMk/>
            <pc:sldMk cId="1694359250" sldId="264"/>
            <ac:spMk id="3" creationId="{21D665A4-CDFC-8A34-8BAD-9AB3C163BB01}"/>
          </ac:spMkLst>
        </pc:spChg>
      </pc:sldChg>
      <pc:sldChg chg="modSp del mod">
        <pc:chgData name="Jonatas de Melo" userId="1ba077d8-8894-40f6-af79-ec32630d4990" providerId="ADAL" clId="{E4016B13-4FD5-4E0F-B556-FA04608A1A48}" dt="2022-10-03T22:43:29.039" v="2982" actId="2696"/>
        <pc:sldMkLst>
          <pc:docMk/>
          <pc:sldMk cId="1259420655" sldId="266"/>
        </pc:sldMkLst>
        <pc:spChg chg="mod">
          <ac:chgData name="Jonatas de Melo" userId="1ba077d8-8894-40f6-af79-ec32630d4990" providerId="ADAL" clId="{E4016B13-4FD5-4E0F-B556-FA04608A1A48}" dt="2022-10-03T22:43:18.741" v="2981" actId="20577"/>
          <ac:spMkLst>
            <pc:docMk/>
            <pc:sldMk cId="1259420655" sldId="266"/>
            <ac:spMk id="3" creationId="{21D665A4-CDFC-8A34-8BAD-9AB3C163BB01}"/>
          </ac:spMkLst>
        </pc:spChg>
      </pc:sldChg>
      <pc:sldChg chg="modSp add mod modShow">
        <pc:chgData name="Jonatas de Melo" userId="1ba077d8-8894-40f6-af79-ec32630d4990" providerId="ADAL" clId="{E4016B13-4FD5-4E0F-B556-FA04608A1A48}" dt="2022-10-01T15:12:08.577" v="1102" actId="729"/>
        <pc:sldMkLst>
          <pc:docMk/>
          <pc:sldMk cId="1988562602" sldId="267"/>
        </pc:sldMkLst>
        <pc:spChg chg="mod">
          <ac:chgData name="Jonatas de Melo" userId="1ba077d8-8894-40f6-af79-ec32630d4990" providerId="ADAL" clId="{E4016B13-4FD5-4E0F-B556-FA04608A1A48}" dt="2022-10-01T15:11:57.454" v="1100" actId="20577"/>
          <ac:spMkLst>
            <pc:docMk/>
            <pc:sldMk cId="1988562602" sldId="267"/>
            <ac:spMk id="3" creationId="{21D665A4-CDFC-8A34-8BAD-9AB3C163BB01}"/>
          </ac:spMkLst>
        </pc:spChg>
      </pc:sldChg>
      <pc:sldChg chg="addSp modSp add mod">
        <pc:chgData name="Jonatas de Melo" userId="1ba077d8-8894-40f6-af79-ec32630d4990" providerId="ADAL" clId="{E4016B13-4FD5-4E0F-B556-FA04608A1A48}" dt="2022-10-01T15:05:49.981" v="1065" actId="1076"/>
        <pc:sldMkLst>
          <pc:docMk/>
          <pc:sldMk cId="2182029565" sldId="268"/>
        </pc:sldMkLst>
        <pc:spChg chg="mod">
          <ac:chgData name="Jonatas de Melo" userId="1ba077d8-8894-40f6-af79-ec32630d4990" providerId="ADAL" clId="{E4016B13-4FD5-4E0F-B556-FA04608A1A48}" dt="2022-10-01T14:43:09.923" v="400" actId="255"/>
          <ac:spMkLst>
            <pc:docMk/>
            <pc:sldMk cId="2182029565" sldId="268"/>
            <ac:spMk id="3" creationId="{21D665A4-CDFC-8A34-8BAD-9AB3C163BB01}"/>
          </ac:spMkLst>
        </pc:spChg>
        <pc:picChg chg="add mod">
          <ac:chgData name="Jonatas de Melo" userId="1ba077d8-8894-40f6-af79-ec32630d4990" providerId="ADAL" clId="{E4016B13-4FD5-4E0F-B556-FA04608A1A48}" dt="2022-10-01T15:05:49.981" v="1065" actId="1076"/>
          <ac:picMkLst>
            <pc:docMk/>
            <pc:sldMk cId="2182029565" sldId="268"/>
            <ac:picMk id="5" creationId="{8A104836-4CF9-43EC-0B81-7D1685130C50}"/>
          </ac:picMkLst>
        </pc:picChg>
      </pc:sldChg>
      <pc:sldChg chg="addSp delSp modSp add mod">
        <pc:chgData name="Jonatas de Melo" userId="1ba077d8-8894-40f6-af79-ec32630d4990" providerId="ADAL" clId="{E4016B13-4FD5-4E0F-B556-FA04608A1A48}" dt="2022-10-01T15:05:43.618" v="1064" actId="1076"/>
        <pc:sldMkLst>
          <pc:docMk/>
          <pc:sldMk cId="1387960214" sldId="269"/>
        </pc:sldMkLst>
        <pc:spChg chg="mod">
          <ac:chgData name="Jonatas de Melo" userId="1ba077d8-8894-40f6-af79-ec32630d4990" providerId="ADAL" clId="{E4016B13-4FD5-4E0F-B556-FA04608A1A48}" dt="2022-10-01T14:42:58.139" v="398" actId="255"/>
          <ac:spMkLst>
            <pc:docMk/>
            <pc:sldMk cId="1387960214" sldId="269"/>
            <ac:spMk id="3" creationId="{21D665A4-CDFC-8A34-8BAD-9AB3C163BB01}"/>
          </ac:spMkLst>
        </pc:spChg>
        <pc:picChg chg="del">
          <ac:chgData name="Jonatas de Melo" userId="1ba077d8-8894-40f6-af79-ec32630d4990" providerId="ADAL" clId="{E4016B13-4FD5-4E0F-B556-FA04608A1A48}" dt="2022-10-01T14:41:15.928" v="350" actId="478"/>
          <ac:picMkLst>
            <pc:docMk/>
            <pc:sldMk cId="1387960214" sldId="269"/>
            <ac:picMk id="5" creationId="{8A104836-4CF9-43EC-0B81-7D1685130C50}"/>
          </ac:picMkLst>
        </pc:picChg>
        <pc:picChg chg="add mod">
          <ac:chgData name="Jonatas de Melo" userId="1ba077d8-8894-40f6-af79-ec32630d4990" providerId="ADAL" clId="{E4016B13-4FD5-4E0F-B556-FA04608A1A48}" dt="2022-10-01T15:05:43.618" v="1064" actId="1076"/>
          <ac:picMkLst>
            <pc:docMk/>
            <pc:sldMk cId="1387960214" sldId="269"/>
            <ac:picMk id="6" creationId="{874021E2-BA04-3E99-2289-8DE830FD2D65}"/>
          </ac:picMkLst>
        </pc:picChg>
      </pc:sldChg>
      <pc:sldChg chg="addSp delSp modSp add mod">
        <pc:chgData name="Jonatas de Melo" userId="1ba077d8-8894-40f6-af79-ec32630d4990" providerId="ADAL" clId="{E4016B13-4FD5-4E0F-B556-FA04608A1A48}" dt="2022-10-01T15:05:39.708" v="1063" actId="1076"/>
        <pc:sldMkLst>
          <pc:docMk/>
          <pc:sldMk cId="2159506695" sldId="270"/>
        </pc:sldMkLst>
        <pc:spChg chg="mod">
          <ac:chgData name="Jonatas de Melo" userId="1ba077d8-8894-40f6-af79-ec32630d4990" providerId="ADAL" clId="{E4016B13-4FD5-4E0F-B556-FA04608A1A48}" dt="2022-10-01T14:43:33.449" v="419" actId="20577"/>
          <ac:spMkLst>
            <pc:docMk/>
            <pc:sldMk cId="2159506695" sldId="270"/>
            <ac:spMk id="3" creationId="{21D665A4-CDFC-8A34-8BAD-9AB3C163BB01}"/>
          </ac:spMkLst>
        </pc:spChg>
        <pc:picChg chg="add mod">
          <ac:chgData name="Jonatas de Melo" userId="1ba077d8-8894-40f6-af79-ec32630d4990" providerId="ADAL" clId="{E4016B13-4FD5-4E0F-B556-FA04608A1A48}" dt="2022-10-01T15:05:39.708" v="1063" actId="1076"/>
          <ac:picMkLst>
            <pc:docMk/>
            <pc:sldMk cId="2159506695" sldId="270"/>
            <ac:picMk id="5" creationId="{EE5B8453-D07F-B99E-4FCA-524BEF4A70E4}"/>
          </ac:picMkLst>
        </pc:picChg>
        <pc:picChg chg="del">
          <ac:chgData name="Jonatas de Melo" userId="1ba077d8-8894-40f6-af79-ec32630d4990" providerId="ADAL" clId="{E4016B13-4FD5-4E0F-B556-FA04608A1A48}" dt="2022-10-01T14:43:36.141" v="420" actId="478"/>
          <ac:picMkLst>
            <pc:docMk/>
            <pc:sldMk cId="2159506695" sldId="270"/>
            <ac:picMk id="6" creationId="{874021E2-BA04-3E99-2289-8DE830FD2D65}"/>
          </ac:picMkLst>
        </pc:picChg>
      </pc:sldChg>
      <pc:sldChg chg="addSp delSp modSp add mod">
        <pc:chgData name="Jonatas de Melo" userId="1ba077d8-8894-40f6-af79-ec32630d4990" providerId="ADAL" clId="{E4016B13-4FD5-4E0F-B556-FA04608A1A48}" dt="2022-10-01T15:05:36.162" v="1062" actId="1076"/>
        <pc:sldMkLst>
          <pc:docMk/>
          <pc:sldMk cId="3296286300" sldId="271"/>
        </pc:sldMkLst>
        <pc:spChg chg="mod">
          <ac:chgData name="Jonatas de Melo" userId="1ba077d8-8894-40f6-af79-ec32630d4990" providerId="ADAL" clId="{E4016B13-4FD5-4E0F-B556-FA04608A1A48}" dt="2022-10-01T14:46:55.992" v="441" actId="20577"/>
          <ac:spMkLst>
            <pc:docMk/>
            <pc:sldMk cId="3296286300" sldId="271"/>
            <ac:spMk id="3" creationId="{21D665A4-CDFC-8A34-8BAD-9AB3C163BB01}"/>
          </ac:spMkLst>
        </pc:spChg>
        <pc:picChg chg="del">
          <ac:chgData name="Jonatas de Melo" userId="1ba077d8-8894-40f6-af79-ec32630d4990" providerId="ADAL" clId="{E4016B13-4FD5-4E0F-B556-FA04608A1A48}" dt="2022-10-01T14:46:58.204" v="442" actId="478"/>
          <ac:picMkLst>
            <pc:docMk/>
            <pc:sldMk cId="3296286300" sldId="271"/>
            <ac:picMk id="5" creationId="{EE5B8453-D07F-B99E-4FCA-524BEF4A70E4}"/>
          </ac:picMkLst>
        </pc:picChg>
        <pc:picChg chg="add mod">
          <ac:chgData name="Jonatas de Melo" userId="1ba077d8-8894-40f6-af79-ec32630d4990" providerId="ADAL" clId="{E4016B13-4FD5-4E0F-B556-FA04608A1A48}" dt="2022-10-01T15:05:36.162" v="1062" actId="1076"/>
          <ac:picMkLst>
            <pc:docMk/>
            <pc:sldMk cId="3296286300" sldId="271"/>
            <ac:picMk id="6" creationId="{C249B30D-A0F0-7161-CCE7-B09B9CA65A57}"/>
          </ac:picMkLst>
        </pc:picChg>
        <pc:picChg chg="add del mod">
          <ac:chgData name="Jonatas de Melo" userId="1ba077d8-8894-40f6-af79-ec32630d4990" providerId="ADAL" clId="{E4016B13-4FD5-4E0F-B556-FA04608A1A48}" dt="2022-10-01T15:05:32.137" v="1061" actId="478"/>
          <ac:picMkLst>
            <pc:docMk/>
            <pc:sldMk cId="3296286300" sldId="271"/>
            <ac:picMk id="3074" creationId="{E55DFABE-A0CE-97EA-DA9D-5FABE6807978}"/>
          </ac:picMkLst>
        </pc:picChg>
      </pc:sldChg>
      <pc:sldChg chg="addSp delSp modSp add mod">
        <pc:chgData name="Jonatas de Melo" userId="1ba077d8-8894-40f6-af79-ec32630d4990" providerId="ADAL" clId="{E4016B13-4FD5-4E0F-B556-FA04608A1A48}" dt="2022-10-01T15:04:13.770" v="1056" actId="1076"/>
        <pc:sldMkLst>
          <pc:docMk/>
          <pc:sldMk cId="2591995777" sldId="272"/>
        </pc:sldMkLst>
        <pc:spChg chg="mod">
          <ac:chgData name="Jonatas de Melo" userId="1ba077d8-8894-40f6-af79-ec32630d4990" providerId="ADAL" clId="{E4016B13-4FD5-4E0F-B556-FA04608A1A48}" dt="2022-10-01T14:52:39.876" v="652" actId="255"/>
          <ac:spMkLst>
            <pc:docMk/>
            <pc:sldMk cId="2591995777" sldId="272"/>
            <ac:spMk id="2" creationId="{786C0179-7FBB-7915-6C06-2123200F6131}"/>
          </ac:spMkLst>
        </pc:spChg>
        <pc:spChg chg="del mod">
          <ac:chgData name="Jonatas de Melo" userId="1ba077d8-8894-40f6-af79-ec32630d4990" providerId="ADAL" clId="{E4016B13-4FD5-4E0F-B556-FA04608A1A48}" dt="2022-10-01T14:59:35.240" v="901" actId="478"/>
          <ac:spMkLst>
            <pc:docMk/>
            <pc:sldMk cId="2591995777" sldId="272"/>
            <ac:spMk id="3" creationId="{21D665A4-CDFC-8A34-8BAD-9AB3C163BB01}"/>
          </ac:spMkLst>
        </pc:spChg>
        <pc:spChg chg="add mod">
          <ac:chgData name="Jonatas de Melo" userId="1ba077d8-8894-40f6-af79-ec32630d4990" providerId="ADAL" clId="{E4016B13-4FD5-4E0F-B556-FA04608A1A48}" dt="2022-10-01T15:00:46.470" v="936" actId="108"/>
          <ac:spMkLst>
            <pc:docMk/>
            <pc:sldMk cId="2591995777" sldId="272"/>
            <ac:spMk id="5" creationId="{0AF6E74F-513B-E81B-70B9-067C235A0B0A}"/>
          </ac:spMkLst>
        </pc:spChg>
        <pc:spChg chg="add del mod">
          <ac:chgData name="Jonatas de Melo" userId="1ba077d8-8894-40f6-af79-ec32630d4990" providerId="ADAL" clId="{E4016B13-4FD5-4E0F-B556-FA04608A1A48}" dt="2022-10-01T14:59:47.187" v="903" actId="478"/>
          <ac:spMkLst>
            <pc:docMk/>
            <pc:sldMk cId="2591995777" sldId="272"/>
            <ac:spMk id="8" creationId="{C4F05104-3012-EB62-97E6-E8B51AE567AD}"/>
          </ac:spMkLst>
        </pc:spChg>
        <pc:picChg chg="del">
          <ac:chgData name="Jonatas de Melo" userId="1ba077d8-8894-40f6-af79-ec32630d4990" providerId="ADAL" clId="{E4016B13-4FD5-4E0F-B556-FA04608A1A48}" dt="2022-10-01T14:47:37.139" v="458" actId="478"/>
          <ac:picMkLst>
            <pc:docMk/>
            <pc:sldMk cId="2591995777" sldId="272"/>
            <ac:picMk id="6" creationId="{C249B30D-A0F0-7161-CCE7-B09B9CA65A57}"/>
          </ac:picMkLst>
        </pc:picChg>
        <pc:picChg chg="add mod">
          <ac:chgData name="Jonatas de Melo" userId="1ba077d8-8894-40f6-af79-ec32630d4990" providerId="ADAL" clId="{E4016B13-4FD5-4E0F-B556-FA04608A1A48}" dt="2022-10-01T15:04:13.770" v="1056" actId="1076"/>
          <ac:picMkLst>
            <pc:docMk/>
            <pc:sldMk cId="2591995777" sldId="272"/>
            <ac:picMk id="2050" creationId="{243898ED-81E0-89B4-334B-E104F9D95162}"/>
          </ac:picMkLst>
        </pc:picChg>
      </pc:sldChg>
      <pc:sldChg chg="modSp add del mod">
        <pc:chgData name="Jonatas de Melo" userId="1ba077d8-8894-40f6-af79-ec32630d4990" providerId="ADAL" clId="{E4016B13-4FD5-4E0F-B556-FA04608A1A48}" dt="2022-10-01T15:09:51.497" v="1084" actId="2696"/>
        <pc:sldMkLst>
          <pc:docMk/>
          <pc:sldMk cId="479815934" sldId="273"/>
        </pc:sldMkLst>
        <pc:spChg chg="mod">
          <ac:chgData name="Jonatas de Melo" userId="1ba077d8-8894-40f6-af79-ec32630d4990" providerId="ADAL" clId="{E4016B13-4FD5-4E0F-B556-FA04608A1A48}" dt="2022-10-01T14:57:35.448" v="728" actId="20577"/>
          <ac:spMkLst>
            <pc:docMk/>
            <pc:sldMk cId="479815934" sldId="273"/>
            <ac:spMk id="3" creationId="{21D665A4-CDFC-8A34-8BAD-9AB3C163BB01}"/>
          </ac:spMkLst>
        </pc:spChg>
      </pc:sldChg>
      <pc:sldChg chg="addSp modSp add mod">
        <pc:chgData name="Jonatas de Melo" userId="1ba077d8-8894-40f6-af79-ec32630d4990" providerId="ADAL" clId="{E4016B13-4FD5-4E0F-B556-FA04608A1A48}" dt="2022-10-01T15:03:34.085" v="1052" actId="1076"/>
        <pc:sldMkLst>
          <pc:docMk/>
          <pc:sldMk cId="3665844385" sldId="274"/>
        </pc:sldMkLst>
        <pc:spChg chg="mod">
          <ac:chgData name="Jonatas de Melo" userId="1ba077d8-8894-40f6-af79-ec32630d4990" providerId="ADAL" clId="{E4016B13-4FD5-4E0F-B556-FA04608A1A48}" dt="2022-10-01T15:02:43.763" v="1049" actId="20577"/>
          <ac:spMkLst>
            <pc:docMk/>
            <pc:sldMk cId="3665844385" sldId="274"/>
            <ac:spMk id="5" creationId="{0AF6E74F-513B-E81B-70B9-067C235A0B0A}"/>
          </ac:spMkLst>
        </pc:spChg>
        <pc:picChg chg="add mod">
          <ac:chgData name="Jonatas de Melo" userId="1ba077d8-8894-40f6-af79-ec32630d4990" providerId="ADAL" clId="{E4016B13-4FD5-4E0F-B556-FA04608A1A48}" dt="2022-10-01T15:03:34.085" v="1052" actId="1076"/>
          <ac:picMkLst>
            <pc:docMk/>
            <pc:sldMk cId="3665844385" sldId="274"/>
            <ac:picMk id="1026" creationId="{D19A4240-B5D7-575B-8FF7-C869D44DAD2B}"/>
          </ac:picMkLst>
        </pc:picChg>
      </pc:sldChg>
      <pc:sldChg chg="delSp modSp add mod">
        <pc:chgData name="Jonatas de Melo" userId="1ba077d8-8894-40f6-af79-ec32630d4990" providerId="ADAL" clId="{E4016B13-4FD5-4E0F-B556-FA04608A1A48}" dt="2022-10-01T15:07:42.470" v="1083" actId="1076"/>
        <pc:sldMkLst>
          <pc:docMk/>
          <pc:sldMk cId="1509436666" sldId="275"/>
        </pc:sldMkLst>
        <pc:spChg chg="mod">
          <ac:chgData name="Jonatas de Melo" userId="1ba077d8-8894-40f6-af79-ec32630d4990" providerId="ADAL" clId="{E4016B13-4FD5-4E0F-B556-FA04608A1A48}" dt="2022-10-01T15:07:42.470" v="1083" actId="1076"/>
          <ac:spMkLst>
            <pc:docMk/>
            <pc:sldMk cId="1509436666" sldId="275"/>
            <ac:spMk id="5" creationId="{0AF6E74F-513B-E81B-70B9-067C235A0B0A}"/>
          </ac:spMkLst>
        </pc:spChg>
        <pc:picChg chg="del">
          <ac:chgData name="Jonatas de Melo" userId="1ba077d8-8894-40f6-af79-ec32630d4990" providerId="ADAL" clId="{E4016B13-4FD5-4E0F-B556-FA04608A1A48}" dt="2022-10-01T15:07:23.027" v="1067" actId="478"/>
          <ac:picMkLst>
            <pc:docMk/>
            <pc:sldMk cId="1509436666" sldId="275"/>
            <ac:picMk id="1026" creationId="{D19A4240-B5D7-575B-8FF7-C869D44DAD2B}"/>
          </ac:picMkLst>
        </pc:picChg>
      </pc:sldChg>
      <pc:sldChg chg="modSp add mod">
        <pc:chgData name="Jonatas de Melo" userId="1ba077d8-8894-40f6-af79-ec32630d4990" providerId="ADAL" clId="{E4016B13-4FD5-4E0F-B556-FA04608A1A48}" dt="2022-10-01T15:24:32.194" v="1563" actId="20577"/>
        <pc:sldMkLst>
          <pc:docMk/>
          <pc:sldMk cId="4110498787" sldId="276"/>
        </pc:sldMkLst>
        <pc:spChg chg="mod">
          <ac:chgData name="Jonatas de Melo" userId="1ba077d8-8894-40f6-af79-ec32630d4990" providerId="ADAL" clId="{E4016B13-4FD5-4E0F-B556-FA04608A1A48}" dt="2022-10-01T15:24:32.194" v="1563" actId="20577"/>
          <ac:spMkLst>
            <pc:docMk/>
            <pc:sldMk cId="4110498787" sldId="276"/>
            <ac:spMk id="3" creationId="{21D665A4-CDFC-8A34-8BAD-9AB3C163BB01}"/>
          </ac:spMkLst>
        </pc:spChg>
      </pc:sldChg>
      <pc:sldChg chg="addSp modSp add mod">
        <pc:chgData name="Jonatas de Melo" userId="1ba077d8-8894-40f6-af79-ec32630d4990" providerId="ADAL" clId="{E4016B13-4FD5-4E0F-B556-FA04608A1A48}" dt="2022-10-01T15:23:44.040" v="1561" actId="20577"/>
        <pc:sldMkLst>
          <pc:docMk/>
          <pc:sldMk cId="1146511943" sldId="277"/>
        </pc:sldMkLst>
        <pc:spChg chg="mod">
          <ac:chgData name="Jonatas de Melo" userId="1ba077d8-8894-40f6-af79-ec32630d4990" providerId="ADAL" clId="{E4016B13-4FD5-4E0F-B556-FA04608A1A48}" dt="2022-10-01T15:14:58.262" v="1232" actId="1076"/>
          <ac:spMkLst>
            <pc:docMk/>
            <pc:sldMk cId="1146511943" sldId="277"/>
            <ac:spMk id="3" creationId="{21D665A4-CDFC-8A34-8BAD-9AB3C163BB01}"/>
          </ac:spMkLst>
        </pc:spChg>
        <pc:spChg chg="add mod">
          <ac:chgData name="Jonatas de Melo" userId="1ba077d8-8894-40f6-af79-ec32630d4990" providerId="ADAL" clId="{E4016B13-4FD5-4E0F-B556-FA04608A1A48}" dt="2022-10-01T15:20:26.085" v="1401" actId="1076"/>
          <ac:spMkLst>
            <pc:docMk/>
            <pc:sldMk cId="1146511943" sldId="277"/>
            <ac:spMk id="7" creationId="{D040A466-7E82-9192-B9D5-0A54261FC79B}"/>
          </ac:spMkLst>
        </pc:spChg>
        <pc:spChg chg="add mod">
          <ac:chgData name="Jonatas de Melo" userId="1ba077d8-8894-40f6-af79-ec32630d4990" providerId="ADAL" clId="{E4016B13-4FD5-4E0F-B556-FA04608A1A48}" dt="2022-10-01T15:23:31.524" v="1552" actId="20577"/>
          <ac:spMkLst>
            <pc:docMk/>
            <pc:sldMk cId="1146511943" sldId="277"/>
            <ac:spMk id="9" creationId="{F8FAF016-23B4-B5D1-C7F8-F2613CE6DB20}"/>
          </ac:spMkLst>
        </pc:spChg>
        <pc:spChg chg="add mod">
          <ac:chgData name="Jonatas de Melo" userId="1ba077d8-8894-40f6-af79-ec32630d4990" providerId="ADAL" clId="{E4016B13-4FD5-4E0F-B556-FA04608A1A48}" dt="2022-10-01T15:23:44.040" v="1561" actId="20577"/>
          <ac:spMkLst>
            <pc:docMk/>
            <pc:sldMk cId="1146511943" sldId="277"/>
            <ac:spMk id="10" creationId="{DB0C4CBD-5185-E6F5-7EA4-F4E0EA5FA75C}"/>
          </ac:spMkLst>
        </pc:spChg>
        <pc:spChg chg="add mod">
          <ac:chgData name="Jonatas de Melo" userId="1ba077d8-8894-40f6-af79-ec32630d4990" providerId="ADAL" clId="{E4016B13-4FD5-4E0F-B556-FA04608A1A48}" dt="2022-10-01T15:23:00.967" v="1525" actId="123"/>
          <ac:spMkLst>
            <pc:docMk/>
            <pc:sldMk cId="1146511943" sldId="277"/>
            <ac:spMk id="11" creationId="{606E8EEA-14A6-B6B9-50ED-EE283400A350}"/>
          </ac:spMkLst>
        </pc:spChg>
        <pc:graphicFrameChg chg="add mod modGraphic">
          <ac:chgData name="Jonatas de Melo" userId="1ba077d8-8894-40f6-af79-ec32630d4990" providerId="ADAL" clId="{E4016B13-4FD5-4E0F-B556-FA04608A1A48}" dt="2022-10-01T15:19:39.482" v="1365" actId="14100"/>
          <ac:graphicFrameMkLst>
            <pc:docMk/>
            <pc:sldMk cId="1146511943" sldId="277"/>
            <ac:graphicFrameMk id="8" creationId="{6EC18C1B-B568-9D37-D15F-0423D5648688}"/>
          </ac:graphicFrameMkLst>
        </pc:graphicFrameChg>
        <pc:picChg chg="add mod">
          <ac:chgData name="Jonatas de Melo" userId="1ba077d8-8894-40f6-af79-ec32630d4990" providerId="ADAL" clId="{E4016B13-4FD5-4E0F-B556-FA04608A1A48}" dt="2022-10-01T15:19:43.985" v="1366" actId="1076"/>
          <ac:picMkLst>
            <pc:docMk/>
            <pc:sldMk cId="1146511943" sldId="277"/>
            <ac:picMk id="4" creationId="{2A9CAA79-837E-223C-0EDB-1310FE500F32}"/>
          </ac:picMkLst>
        </pc:picChg>
        <pc:picChg chg="add mod">
          <ac:chgData name="Jonatas de Melo" userId="1ba077d8-8894-40f6-af79-ec32630d4990" providerId="ADAL" clId="{E4016B13-4FD5-4E0F-B556-FA04608A1A48}" dt="2022-10-01T15:19:46.355" v="1367" actId="1076"/>
          <ac:picMkLst>
            <pc:docMk/>
            <pc:sldMk cId="1146511943" sldId="277"/>
            <ac:picMk id="5" creationId="{BD4417AB-DF40-E913-D44D-3FB096339C9A}"/>
          </ac:picMkLst>
        </pc:picChg>
        <pc:picChg chg="add mod">
          <ac:chgData name="Jonatas de Melo" userId="1ba077d8-8894-40f6-af79-ec32630d4990" providerId="ADAL" clId="{E4016B13-4FD5-4E0F-B556-FA04608A1A48}" dt="2022-10-01T15:19:51.128" v="1369" actId="1076"/>
          <ac:picMkLst>
            <pc:docMk/>
            <pc:sldMk cId="1146511943" sldId="277"/>
            <ac:picMk id="6" creationId="{E5254F07-86C2-78B5-8B0F-A8AB575F2626}"/>
          </ac:picMkLst>
        </pc:picChg>
        <pc:picChg chg="add mod">
          <ac:chgData name="Jonatas de Melo" userId="1ba077d8-8894-40f6-af79-ec32630d4990" providerId="ADAL" clId="{E4016B13-4FD5-4E0F-B556-FA04608A1A48}" dt="2022-10-01T15:19:48.884" v="1368" actId="1076"/>
          <ac:picMkLst>
            <pc:docMk/>
            <pc:sldMk cId="1146511943" sldId="277"/>
            <ac:picMk id="1026" creationId="{23758736-2187-EDB0-246E-69F3AAEBBE1D}"/>
          </ac:picMkLst>
        </pc:picChg>
      </pc:sldChg>
      <pc:sldChg chg="addSp delSp modSp add mod addCm">
        <pc:chgData name="Jonatas de Melo" userId="1ba077d8-8894-40f6-af79-ec32630d4990" providerId="ADAL" clId="{E4016B13-4FD5-4E0F-B556-FA04608A1A48}" dt="2022-10-01T15:43:08.367" v="1938" actId="20577"/>
        <pc:sldMkLst>
          <pc:docMk/>
          <pc:sldMk cId="2623429838" sldId="278"/>
        </pc:sldMkLst>
        <pc:spChg chg="mod">
          <ac:chgData name="Jonatas de Melo" userId="1ba077d8-8894-40f6-af79-ec32630d4990" providerId="ADAL" clId="{E4016B13-4FD5-4E0F-B556-FA04608A1A48}" dt="2022-10-01T15:26:10.091" v="1607" actId="20577"/>
          <ac:spMkLst>
            <pc:docMk/>
            <pc:sldMk cId="2623429838" sldId="278"/>
            <ac:spMk id="3" creationId="{21D665A4-CDFC-8A34-8BAD-9AB3C163BB01}"/>
          </ac:spMkLst>
        </pc:spChg>
        <pc:spChg chg="del">
          <ac:chgData name="Jonatas de Melo" userId="1ba077d8-8894-40f6-af79-ec32630d4990" providerId="ADAL" clId="{E4016B13-4FD5-4E0F-B556-FA04608A1A48}" dt="2022-10-01T15:25:08.227" v="1593" actId="478"/>
          <ac:spMkLst>
            <pc:docMk/>
            <pc:sldMk cId="2623429838" sldId="278"/>
            <ac:spMk id="7" creationId="{D040A466-7E82-9192-B9D5-0A54261FC79B}"/>
          </ac:spMkLst>
        </pc:spChg>
        <pc:spChg chg="mod">
          <ac:chgData name="Jonatas de Melo" userId="1ba077d8-8894-40f6-af79-ec32630d4990" providerId="ADAL" clId="{E4016B13-4FD5-4E0F-B556-FA04608A1A48}" dt="2022-10-01T15:28:35.166" v="1657" actId="20577"/>
          <ac:spMkLst>
            <pc:docMk/>
            <pc:sldMk cId="2623429838" sldId="278"/>
            <ac:spMk id="9" creationId="{F8FAF016-23B4-B5D1-C7F8-F2613CE6DB20}"/>
          </ac:spMkLst>
        </pc:spChg>
        <pc:spChg chg="mod">
          <ac:chgData name="Jonatas de Melo" userId="1ba077d8-8894-40f6-af79-ec32630d4990" providerId="ADAL" clId="{E4016B13-4FD5-4E0F-B556-FA04608A1A48}" dt="2022-10-01T15:34:41.384" v="1795" actId="14100"/>
          <ac:spMkLst>
            <pc:docMk/>
            <pc:sldMk cId="2623429838" sldId="278"/>
            <ac:spMk id="10" creationId="{DB0C4CBD-5185-E6F5-7EA4-F4E0EA5FA75C}"/>
          </ac:spMkLst>
        </pc:spChg>
        <pc:spChg chg="del mod">
          <ac:chgData name="Jonatas de Melo" userId="1ba077d8-8894-40f6-af79-ec32630d4990" providerId="ADAL" clId="{E4016B13-4FD5-4E0F-B556-FA04608A1A48}" dt="2022-10-01T15:35:18.018" v="1796" actId="478"/>
          <ac:spMkLst>
            <pc:docMk/>
            <pc:sldMk cId="2623429838" sldId="278"/>
            <ac:spMk id="11" creationId="{606E8EEA-14A6-B6B9-50ED-EE283400A350}"/>
          </ac:spMkLst>
        </pc:spChg>
        <pc:spChg chg="add del mod">
          <ac:chgData name="Jonatas de Melo" userId="1ba077d8-8894-40f6-af79-ec32630d4990" providerId="ADAL" clId="{E4016B13-4FD5-4E0F-B556-FA04608A1A48}" dt="2022-10-01T15:24:41.811" v="1565"/>
          <ac:spMkLst>
            <pc:docMk/>
            <pc:sldMk cId="2623429838" sldId="278"/>
            <ac:spMk id="12" creationId="{A30C6B08-CA19-65B9-AEED-530E4CC01F65}"/>
          </ac:spMkLst>
        </pc:spChg>
        <pc:spChg chg="add mod">
          <ac:chgData name="Jonatas de Melo" userId="1ba077d8-8894-40f6-af79-ec32630d4990" providerId="ADAL" clId="{E4016B13-4FD5-4E0F-B556-FA04608A1A48}" dt="2022-10-01T15:43:08.367" v="1938" actId="20577"/>
          <ac:spMkLst>
            <pc:docMk/>
            <pc:sldMk cId="2623429838" sldId="278"/>
            <ac:spMk id="16" creationId="{D3E806DB-7152-C22A-127D-E3988492E6D5}"/>
          </ac:spMkLst>
        </pc:spChg>
        <pc:graphicFrameChg chg="mod">
          <ac:chgData name="Jonatas de Melo" userId="1ba077d8-8894-40f6-af79-ec32630d4990" providerId="ADAL" clId="{E4016B13-4FD5-4E0F-B556-FA04608A1A48}" dt="2022-10-01T15:26:06.433" v="1603" actId="1076"/>
          <ac:graphicFrameMkLst>
            <pc:docMk/>
            <pc:sldMk cId="2623429838" sldId="278"/>
            <ac:graphicFrameMk id="8" creationId="{6EC18C1B-B568-9D37-D15F-0423D5648688}"/>
          </ac:graphicFrameMkLst>
        </pc:graphicFrameChg>
        <pc:picChg chg="del">
          <ac:chgData name="Jonatas de Melo" userId="1ba077d8-8894-40f6-af79-ec32630d4990" providerId="ADAL" clId="{E4016B13-4FD5-4E0F-B556-FA04608A1A48}" dt="2022-10-01T15:25:05.077" v="1592" actId="478"/>
          <ac:picMkLst>
            <pc:docMk/>
            <pc:sldMk cId="2623429838" sldId="278"/>
            <ac:picMk id="4" creationId="{2A9CAA79-837E-223C-0EDB-1310FE500F32}"/>
          </ac:picMkLst>
        </pc:picChg>
        <pc:picChg chg="mod">
          <ac:chgData name="Jonatas de Melo" userId="1ba077d8-8894-40f6-af79-ec32630d4990" providerId="ADAL" clId="{E4016B13-4FD5-4E0F-B556-FA04608A1A48}" dt="2022-10-01T15:26:15.211" v="1608" actId="1076"/>
          <ac:picMkLst>
            <pc:docMk/>
            <pc:sldMk cId="2623429838" sldId="278"/>
            <ac:picMk id="5" creationId="{BD4417AB-DF40-E913-D44D-3FB096339C9A}"/>
          </ac:picMkLst>
        </pc:picChg>
        <pc:picChg chg="mod">
          <ac:chgData name="Jonatas de Melo" userId="1ba077d8-8894-40f6-af79-ec32630d4990" providerId="ADAL" clId="{E4016B13-4FD5-4E0F-B556-FA04608A1A48}" dt="2022-10-01T15:26:20.708" v="1610" actId="1076"/>
          <ac:picMkLst>
            <pc:docMk/>
            <pc:sldMk cId="2623429838" sldId="278"/>
            <ac:picMk id="6" creationId="{E5254F07-86C2-78B5-8B0F-A8AB575F2626}"/>
          </ac:picMkLst>
        </pc:picChg>
        <pc:picChg chg="mod">
          <ac:chgData name="Jonatas de Melo" userId="1ba077d8-8894-40f6-af79-ec32630d4990" providerId="ADAL" clId="{E4016B13-4FD5-4E0F-B556-FA04608A1A48}" dt="2022-10-01T15:32:43.647" v="1696" actId="14100"/>
          <ac:picMkLst>
            <pc:docMk/>
            <pc:sldMk cId="2623429838" sldId="278"/>
            <ac:picMk id="1026" creationId="{23758736-2187-EDB0-246E-69F3AAEBBE1D}"/>
          </ac:picMkLst>
        </pc:picChg>
        <pc:cxnChg chg="add">
          <ac:chgData name="Jonatas de Melo" userId="1ba077d8-8894-40f6-af79-ec32630d4990" providerId="ADAL" clId="{E4016B13-4FD5-4E0F-B556-FA04608A1A48}" dt="2022-10-01T15:25:48.865" v="1599" actId="11529"/>
          <ac:cxnSpMkLst>
            <pc:docMk/>
            <pc:sldMk cId="2623429838" sldId="278"/>
            <ac:cxnSpMk id="14" creationId="{1D631614-F556-4D35-DB8B-E83A75A1F7EC}"/>
          </ac:cxnSpMkLst>
        </pc:cxnChg>
        <pc:cxnChg chg="add mod">
          <ac:chgData name="Jonatas de Melo" userId="1ba077d8-8894-40f6-af79-ec32630d4990" providerId="ADAL" clId="{E4016B13-4FD5-4E0F-B556-FA04608A1A48}" dt="2022-10-01T15:25:54.568" v="1601" actId="1076"/>
          <ac:cxnSpMkLst>
            <pc:docMk/>
            <pc:sldMk cId="2623429838" sldId="278"/>
            <ac:cxnSpMk id="15" creationId="{F5166446-39CE-9EE4-B0EB-7179FB4E34BA}"/>
          </ac:cxnSpMkLst>
        </pc:cxnChg>
      </pc:sldChg>
      <pc:sldChg chg="modSp add mod ord">
        <pc:chgData name="Jonatas de Melo" userId="1ba077d8-8894-40f6-af79-ec32630d4990" providerId="ADAL" clId="{E4016B13-4FD5-4E0F-B556-FA04608A1A48}" dt="2022-10-01T15:58:34.388" v="2006" actId="20577"/>
        <pc:sldMkLst>
          <pc:docMk/>
          <pc:sldMk cId="111196574" sldId="279"/>
        </pc:sldMkLst>
        <pc:spChg chg="mod">
          <ac:chgData name="Jonatas de Melo" userId="1ba077d8-8894-40f6-af79-ec32630d4990" providerId="ADAL" clId="{E4016B13-4FD5-4E0F-B556-FA04608A1A48}" dt="2022-10-01T15:58:34.388" v="2006" actId="20577"/>
          <ac:spMkLst>
            <pc:docMk/>
            <pc:sldMk cId="111196574" sldId="279"/>
            <ac:spMk id="3" creationId="{21D665A4-CDFC-8A34-8BAD-9AB3C163BB01}"/>
          </ac:spMkLst>
        </pc:spChg>
      </pc:sldChg>
      <pc:sldChg chg="modSp add mod">
        <pc:chgData name="Jonatas de Melo" userId="1ba077d8-8894-40f6-af79-ec32630d4990" providerId="ADAL" clId="{E4016B13-4FD5-4E0F-B556-FA04608A1A48}" dt="2022-10-01T15:59:39.820" v="2011" actId="20577"/>
        <pc:sldMkLst>
          <pc:docMk/>
          <pc:sldMk cId="1178738432" sldId="280"/>
        </pc:sldMkLst>
        <pc:spChg chg="mod">
          <ac:chgData name="Jonatas de Melo" userId="1ba077d8-8894-40f6-af79-ec32630d4990" providerId="ADAL" clId="{E4016B13-4FD5-4E0F-B556-FA04608A1A48}" dt="2022-10-01T15:59:39.820" v="2011" actId="20577"/>
          <ac:spMkLst>
            <pc:docMk/>
            <pc:sldMk cId="1178738432" sldId="280"/>
            <ac:spMk id="3" creationId="{21D665A4-CDFC-8A34-8BAD-9AB3C163BB01}"/>
          </ac:spMkLst>
        </pc:spChg>
      </pc:sldChg>
      <pc:sldChg chg="addSp delSp modSp add mod ord">
        <pc:chgData name="Jonatas de Melo" userId="1ba077d8-8894-40f6-af79-ec32630d4990" providerId="ADAL" clId="{E4016B13-4FD5-4E0F-B556-FA04608A1A48}" dt="2022-10-03T22:57:05.115" v="3016" actId="5793"/>
        <pc:sldMkLst>
          <pc:docMk/>
          <pc:sldMk cId="3628634329" sldId="281"/>
        </pc:sldMkLst>
        <pc:spChg chg="mod">
          <ac:chgData name="Jonatas de Melo" userId="1ba077d8-8894-40f6-af79-ec32630d4990" providerId="ADAL" clId="{E4016B13-4FD5-4E0F-B556-FA04608A1A48}" dt="2022-10-03T22:57:05.115" v="3016" actId="5793"/>
          <ac:spMkLst>
            <pc:docMk/>
            <pc:sldMk cId="3628634329" sldId="281"/>
            <ac:spMk id="3" creationId="{21D665A4-CDFC-8A34-8BAD-9AB3C163BB01}"/>
          </ac:spMkLst>
        </pc:spChg>
        <pc:picChg chg="add del">
          <ac:chgData name="Jonatas de Melo" userId="1ba077d8-8894-40f6-af79-ec32630d4990" providerId="ADAL" clId="{E4016B13-4FD5-4E0F-B556-FA04608A1A48}" dt="2022-10-01T16:04:30.673" v="2026" actId="478"/>
          <ac:picMkLst>
            <pc:docMk/>
            <pc:sldMk cId="3628634329" sldId="281"/>
            <ac:picMk id="5" creationId="{AC2ECE8E-C002-FACD-B648-F85BCCC328EB}"/>
          </ac:picMkLst>
        </pc:picChg>
      </pc:sldChg>
      <pc:sldChg chg="addSp delSp modSp add mod">
        <pc:chgData name="Jonatas de Melo" userId="1ba077d8-8894-40f6-af79-ec32630d4990" providerId="ADAL" clId="{E4016B13-4FD5-4E0F-B556-FA04608A1A48}" dt="2022-10-03T22:52:54.217" v="2992" actId="22"/>
        <pc:sldMkLst>
          <pc:docMk/>
          <pc:sldMk cId="3980388279" sldId="282"/>
        </pc:sldMkLst>
        <pc:spChg chg="del">
          <ac:chgData name="Jonatas de Melo" userId="1ba077d8-8894-40f6-af79-ec32630d4990" providerId="ADAL" clId="{E4016B13-4FD5-4E0F-B556-FA04608A1A48}" dt="2022-10-01T16:04:57.485" v="2036" actId="478"/>
          <ac:spMkLst>
            <pc:docMk/>
            <pc:sldMk cId="3980388279" sldId="282"/>
            <ac:spMk id="3" creationId="{21D665A4-CDFC-8A34-8BAD-9AB3C163BB01}"/>
          </ac:spMkLst>
        </pc:spChg>
        <pc:spChg chg="add del mod">
          <ac:chgData name="Jonatas de Melo" userId="1ba077d8-8894-40f6-af79-ec32630d4990" providerId="ADAL" clId="{E4016B13-4FD5-4E0F-B556-FA04608A1A48}" dt="2022-10-01T16:05:07.287" v="2039" actId="478"/>
          <ac:spMkLst>
            <pc:docMk/>
            <pc:sldMk cId="3980388279" sldId="282"/>
            <ac:spMk id="6" creationId="{6810B391-8D9E-E177-18F9-3FCF7B710466}"/>
          </ac:spMkLst>
        </pc:spChg>
        <pc:picChg chg="add">
          <ac:chgData name="Jonatas de Melo" userId="1ba077d8-8894-40f6-af79-ec32630d4990" providerId="ADAL" clId="{E4016B13-4FD5-4E0F-B556-FA04608A1A48}" dt="2022-10-03T22:52:54.217" v="2992" actId="22"/>
          <ac:picMkLst>
            <pc:docMk/>
            <pc:sldMk cId="3980388279" sldId="282"/>
            <ac:picMk id="4" creationId="{9E6B2061-81C6-8719-DAE8-6D2594ED8AE1}"/>
          </ac:picMkLst>
        </pc:picChg>
        <pc:picChg chg="add del">
          <ac:chgData name="Jonatas de Melo" userId="1ba077d8-8894-40f6-af79-ec32630d4990" providerId="ADAL" clId="{E4016B13-4FD5-4E0F-B556-FA04608A1A48}" dt="2022-10-03T22:52:53.229" v="2991" actId="478"/>
          <ac:picMkLst>
            <pc:docMk/>
            <pc:sldMk cId="3980388279" sldId="282"/>
            <ac:picMk id="5" creationId="{AC2ECE8E-C002-FACD-B648-F85BCCC328EB}"/>
          </ac:picMkLst>
        </pc:picChg>
      </pc:sldChg>
      <pc:sldChg chg="add ord">
        <pc:chgData name="Jonatas de Melo" userId="1ba077d8-8894-40f6-af79-ec32630d4990" providerId="ADAL" clId="{E4016B13-4FD5-4E0F-B556-FA04608A1A48}" dt="2022-10-01T16:06:29.211" v="2042"/>
        <pc:sldMkLst>
          <pc:docMk/>
          <pc:sldMk cId="2326653205" sldId="283"/>
        </pc:sldMkLst>
      </pc:sldChg>
      <pc:sldChg chg="modSp add mod modShow">
        <pc:chgData name="Jonatas de Melo" userId="1ba077d8-8894-40f6-af79-ec32630d4990" providerId="ADAL" clId="{E4016B13-4FD5-4E0F-B556-FA04608A1A48}" dt="2022-10-01T16:18:54.217" v="2371" actId="20577"/>
        <pc:sldMkLst>
          <pc:docMk/>
          <pc:sldMk cId="1392874528" sldId="284"/>
        </pc:sldMkLst>
        <pc:spChg chg="mod">
          <ac:chgData name="Jonatas de Melo" userId="1ba077d8-8894-40f6-af79-ec32630d4990" providerId="ADAL" clId="{E4016B13-4FD5-4E0F-B556-FA04608A1A48}" dt="2022-10-01T16:18:54.217" v="2371" actId="20577"/>
          <ac:spMkLst>
            <pc:docMk/>
            <pc:sldMk cId="1392874528" sldId="284"/>
            <ac:spMk id="3" creationId="{21D665A4-CDFC-8A34-8BAD-9AB3C163BB01}"/>
          </ac:spMkLst>
        </pc:spChg>
      </pc:sldChg>
      <pc:sldChg chg="addSp modSp add mod modShow">
        <pc:chgData name="Jonatas de Melo" userId="1ba077d8-8894-40f6-af79-ec32630d4990" providerId="ADAL" clId="{E4016B13-4FD5-4E0F-B556-FA04608A1A48}" dt="2022-10-01T18:22:36.905" v="2387" actId="729"/>
        <pc:sldMkLst>
          <pc:docMk/>
          <pc:sldMk cId="633422872" sldId="285"/>
        </pc:sldMkLst>
        <pc:spChg chg="mod">
          <ac:chgData name="Jonatas de Melo" userId="1ba077d8-8894-40f6-af79-ec32630d4990" providerId="ADAL" clId="{E4016B13-4FD5-4E0F-B556-FA04608A1A48}" dt="2022-10-01T16:43:13.018" v="2386" actId="255"/>
          <ac:spMkLst>
            <pc:docMk/>
            <pc:sldMk cId="633422872" sldId="285"/>
            <ac:spMk id="3" creationId="{21D665A4-CDFC-8A34-8BAD-9AB3C163BB01}"/>
          </ac:spMkLst>
        </pc:spChg>
        <pc:picChg chg="add mod">
          <ac:chgData name="Jonatas de Melo" userId="1ba077d8-8894-40f6-af79-ec32630d4990" providerId="ADAL" clId="{E4016B13-4FD5-4E0F-B556-FA04608A1A48}" dt="2022-10-01T16:43:01.966" v="2382" actId="1076"/>
          <ac:picMkLst>
            <pc:docMk/>
            <pc:sldMk cId="633422872" sldId="285"/>
            <ac:picMk id="4" creationId="{6AF96B82-066A-55BF-7CBE-13F314D9CE6F}"/>
          </ac:picMkLst>
        </pc:picChg>
      </pc:sldChg>
      <pc:sldChg chg="modSp add mod ord">
        <pc:chgData name="Jonatas de Melo" userId="1ba077d8-8894-40f6-af79-ec32630d4990" providerId="ADAL" clId="{E4016B13-4FD5-4E0F-B556-FA04608A1A48}" dt="2022-10-01T18:49:44.071" v="2823" actId="20577"/>
        <pc:sldMkLst>
          <pc:docMk/>
          <pc:sldMk cId="1468867241" sldId="286"/>
        </pc:sldMkLst>
        <pc:spChg chg="mod">
          <ac:chgData name="Jonatas de Melo" userId="1ba077d8-8894-40f6-af79-ec32630d4990" providerId="ADAL" clId="{E4016B13-4FD5-4E0F-B556-FA04608A1A48}" dt="2022-10-01T18:49:44.071" v="2823" actId="20577"/>
          <ac:spMkLst>
            <pc:docMk/>
            <pc:sldMk cId="1468867241" sldId="286"/>
            <ac:spMk id="3" creationId="{21D665A4-CDFC-8A34-8BAD-9AB3C163BB01}"/>
          </ac:spMkLst>
        </pc:spChg>
      </pc:sldChg>
      <pc:sldChg chg="modSp add mod">
        <pc:chgData name="Jonatas de Melo" userId="1ba077d8-8894-40f6-af79-ec32630d4990" providerId="ADAL" clId="{E4016B13-4FD5-4E0F-B556-FA04608A1A48}" dt="2022-10-01T20:02:23.960" v="2881" actId="20577"/>
        <pc:sldMkLst>
          <pc:docMk/>
          <pc:sldMk cId="1249266261" sldId="287"/>
        </pc:sldMkLst>
        <pc:spChg chg="mod">
          <ac:chgData name="Jonatas de Melo" userId="1ba077d8-8894-40f6-af79-ec32630d4990" providerId="ADAL" clId="{E4016B13-4FD5-4E0F-B556-FA04608A1A48}" dt="2022-10-01T20:02:23.960" v="2881" actId="20577"/>
          <ac:spMkLst>
            <pc:docMk/>
            <pc:sldMk cId="1249266261" sldId="287"/>
            <ac:spMk id="3" creationId="{21D665A4-CDFC-8A34-8BAD-9AB3C163BB01}"/>
          </ac:spMkLst>
        </pc:spChg>
      </pc:sldChg>
      <pc:sldChg chg="addSp delSp modSp add mod">
        <pc:chgData name="Jonatas de Melo" userId="1ba077d8-8894-40f6-af79-ec32630d4990" providerId="ADAL" clId="{E4016B13-4FD5-4E0F-B556-FA04608A1A48}" dt="2022-10-02T17:23:41.621" v="2935" actId="1076"/>
        <pc:sldMkLst>
          <pc:docMk/>
          <pc:sldMk cId="1595649507" sldId="288"/>
        </pc:sldMkLst>
        <pc:spChg chg="del mod">
          <ac:chgData name="Jonatas de Melo" userId="1ba077d8-8894-40f6-af79-ec32630d4990" providerId="ADAL" clId="{E4016B13-4FD5-4E0F-B556-FA04608A1A48}" dt="2022-10-02T17:22:49.110" v="2930" actId="478"/>
          <ac:spMkLst>
            <pc:docMk/>
            <pc:sldMk cId="1595649507" sldId="288"/>
            <ac:spMk id="3" creationId="{21D665A4-CDFC-8A34-8BAD-9AB3C163BB01}"/>
          </ac:spMkLst>
        </pc:spChg>
        <pc:spChg chg="add mod">
          <ac:chgData name="Jonatas de Melo" userId="1ba077d8-8894-40f6-af79-ec32630d4990" providerId="ADAL" clId="{E4016B13-4FD5-4E0F-B556-FA04608A1A48}" dt="2022-10-02T17:23:11.430" v="2933" actId="255"/>
          <ac:spMkLst>
            <pc:docMk/>
            <pc:sldMk cId="1595649507" sldId="288"/>
            <ac:spMk id="4" creationId="{2ACE8F31-16FA-8DCD-BA2F-5677E95C004F}"/>
          </ac:spMkLst>
        </pc:spChg>
        <pc:picChg chg="add mod">
          <ac:chgData name="Jonatas de Melo" userId="1ba077d8-8894-40f6-af79-ec32630d4990" providerId="ADAL" clId="{E4016B13-4FD5-4E0F-B556-FA04608A1A48}" dt="2022-10-02T17:23:41.621" v="2935" actId="1076"/>
          <ac:picMkLst>
            <pc:docMk/>
            <pc:sldMk cId="1595649507" sldId="288"/>
            <ac:picMk id="5" creationId="{19D6FCD7-CAAA-C427-59D5-A81F1BC47D25}"/>
          </ac:picMkLst>
        </pc:picChg>
        <pc:picChg chg="add mod">
          <ac:chgData name="Jonatas de Melo" userId="1ba077d8-8894-40f6-af79-ec32630d4990" providerId="ADAL" clId="{E4016B13-4FD5-4E0F-B556-FA04608A1A48}" dt="2022-10-02T17:23:41.621" v="2935" actId="1076"/>
          <ac:picMkLst>
            <pc:docMk/>
            <pc:sldMk cId="1595649507" sldId="288"/>
            <ac:picMk id="6" creationId="{A79CCE05-F942-FB21-A544-7E9BB97A7EAA}"/>
          </ac:picMkLst>
        </pc:picChg>
      </pc:sldChg>
      <pc:sldChg chg="addSp delSp modSp add mod">
        <pc:chgData name="Jonatas de Melo" userId="1ba077d8-8894-40f6-af79-ec32630d4990" providerId="ADAL" clId="{E4016B13-4FD5-4E0F-B556-FA04608A1A48}" dt="2022-10-02T17:24:48.036" v="2943"/>
        <pc:sldMkLst>
          <pc:docMk/>
          <pc:sldMk cId="2983812807" sldId="289"/>
        </pc:sldMkLst>
        <pc:spChg chg="add mod">
          <ac:chgData name="Jonatas de Melo" userId="1ba077d8-8894-40f6-af79-ec32630d4990" providerId="ADAL" clId="{E4016B13-4FD5-4E0F-B556-FA04608A1A48}" dt="2022-10-02T17:24:34.711" v="2942" actId="20577"/>
          <ac:spMkLst>
            <pc:docMk/>
            <pc:sldMk cId="2983812807" sldId="289"/>
            <ac:spMk id="3" creationId="{2F6462B4-F7C3-4980-BB01-08E4FE4A04D4}"/>
          </ac:spMkLst>
        </pc:spChg>
        <pc:spChg chg="del">
          <ac:chgData name="Jonatas de Melo" userId="1ba077d8-8894-40f6-af79-ec32630d4990" providerId="ADAL" clId="{E4016B13-4FD5-4E0F-B556-FA04608A1A48}" dt="2022-10-02T17:24:13.221" v="2937" actId="478"/>
          <ac:spMkLst>
            <pc:docMk/>
            <pc:sldMk cId="2983812807" sldId="289"/>
            <ac:spMk id="4" creationId="{2ACE8F31-16FA-8DCD-BA2F-5677E95C004F}"/>
          </ac:spMkLst>
        </pc:spChg>
        <pc:picChg chg="del">
          <ac:chgData name="Jonatas de Melo" userId="1ba077d8-8894-40f6-af79-ec32630d4990" providerId="ADAL" clId="{E4016B13-4FD5-4E0F-B556-FA04608A1A48}" dt="2022-10-02T17:24:17.548" v="2939" actId="478"/>
          <ac:picMkLst>
            <pc:docMk/>
            <pc:sldMk cId="2983812807" sldId="289"/>
            <ac:picMk id="5" creationId="{19D6FCD7-CAAA-C427-59D5-A81F1BC47D25}"/>
          </ac:picMkLst>
        </pc:picChg>
        <pc:picChg chg="del">
          <ac:chgData name="Jonatas de Melo" userId="1ba077d8-8894-40f6-af79-ec32630d4990" providerId="ADAL" clId="{E4016B13-4FD5-4E0F-B556-FA04608A1A48}" dt="2022-10-02T17:24:15.445" v="2938" actId="478"/>
          <ac:picMkLst>
            <pc:docMk/>
            <pc:sldMk cId="2983812807" sldId="289"/>
            <ac:picMk id="6" creationId="{A79CCE05-F942-FB21-A544-7E9BB97A7EAA}"/>
          </ac:picMkLst>
        </pc:picChg>
        <pc:picChg chg="add mod">
          <ac:chgData name="Jonatas de Melo" userId="1ba077d8-8894-40f6-af79-ec32630d4990" providerId="ADAL" clId="{E4016B13-4FD5-4E0F-B556-FA04608A1A48}" dt="2022-10-02T17:24:48.036" v="2943"/>
          <ac:picMkLst>
            <pc:docMk/>
            <pc:sldMk cId="2983812807" sldId="289"/>
            <ac:picMk id="7" creationId="{7C9849AF-57E9-0109-27C4-DE6077E5DA90}"/>
          </ac:picMkLst>
        </pc:picChg>
      </pc:sldChg>
      <pc:sldChg chg="delSp modSp add mod">
        <pc:chgData name="Jonatas de Melo" userId="1ba077d8-8894-40f6-af79-ec32630d4990" providerId="ADAL" clId="{E4016B13-4FD5-4E0F-B556-FA04608A1A48}" dt="2022-10-02T17:26:12.040" v="2973" actId="255"/>
        <pc:sldMkLst>
          <pc:docMk/>
          <pc:sldMk cId="140065210" sldId="290"/>
        </pc:sldMkLst>
        <pc:spChg chg="mod">
          <ac:chgData name="Jonatas de Melo" userId="1ba077d8-8894-40f6-af79-ec32630d4990" providerId="ADAL" clId="{E4016B13-4FD5-4E0F-B556-FA04608A1A48}" dt="2022-10-02T17:26:12.040" v="2973" actId="255"/>
          <ac:spMkLst>
            <pc:docMk/>
            <pc:sldMk cId="140065210" sldId="290"/>
            <ac:spMk id="3" creationId="{2F6462B4-F7C3-4980-BB01-08E4FE4A04D4}"/>
          </ac:spMkLst>
        </pc:spChg>
        <pc:picChg chg="del">
          <ac:chgData name="Jonatas de Melo" userId="1ba077d8-8894-40f6-af79-ec32630d4990" providerId="ADAL" clId="{E4016B13-4FD5-4E0F-B556-FA04608A1A48}" dt="2022-10-02T17:25:56.232" v="2969" actId="478"/>
          <ac:picMkLst>
            <pc:docMk/>
            <pc:sldMk cId="140065210" sldId="290"/>
            <ac:picMk id="7" creationId="{7C9849AF-57E9-0109-27C4-DE6077E5DA90}"/>
          </ac:picMkLst>
        </pc:picChg>
      </pc:sldChg>
    </pc:docChg>
  </pc:docChgLst>
  <pc:docChgLst>
    <pc:chgData name="Jonatas de Melo" userId="1ba077d8-8894-40f6-af79-ec32630d4990" providerId="ADAL" clId="{65941411-8B2B-4E37-A723-9803C5B092F4}"/>
    <pc:docChg chg="custSel addSld modSld">
      <pc:chgData name="Jonatas de Melo" userId="1ba077d8-8894-40f6-af79-ec32630d4990" providerId="ADAL" clId="{65941411-8B2B-4E37-A723-9803C5B092F4}" dt="2022-09-12T18:31:30.164" v="118" actId="20577"/>
      <pc:docMkLst>
        <pc:docMk/>
      </pc:docMkLst>
      <pc:sldChg chg="modSp mod">
        <pc:chgData name="Jonatas de Melo" userId="1ba077d8-8894-40f6-af79-ec32630d4990" providerId="ADAL" clId="{65941411-8B2B-4E37-A723-9803C5B092F4}" dt="2022-09-12T17:49:12.071" v="31" actId="20577"/>
        <pc:sldMkLst>
          <pc:docMk/>
          <pc:sldMk cId="3949253982" sldId="257"/>
        </pc:sldMkLst>
        <pc:spChg chg="mod">
          <ac:chgData name="Jonatas de Melo" userId="1ba077d8-8894-40f6-af79-ec32630d4990" providerId="ADAL" clId="{65941411-8B2B-4E37-A723-9803C5B092F4}" dt="2022-09-12T17:49:12.071" v="31" actId="20577"/>
          <ac:spMkLst>
            <pc:docMk/>
            <pc:sldMk cId="3949253982" sldId="257"/>
            <ac:spMk id="3" creationId="{21D665A4-CDFC-8A34-8BAD-9AB3C163BB01}"/>
          </ac:spMkLst>
        </pc:spChg>
      </pc:sldChg>
      <pc:sldChg chg="modSp mod">
        <pc:chgData name="Jonatas de Melo" userId="1ba077d8-8894-40f6-af79-ec32630d4990" providerId="ADAL" clId="{65941411-8B2B-4E37-A723-9803C5B092F4}" dt="2022-09-11T18:56:43.325" v="4" actId="13926"/>
        <pc:sldMkLst>
          <pc:docMk/>
          <pc:sldMk cId="1194973098" sldId="258"/>
        </pc:sldMkLst>
        <pc:spChg chg="mod">
          <ac:chgData name="Jonatas de Melo" userId="1ba077d8-8894-40f6-af79-ec32630d4990" providerId="ADAL" clId="{65941411-8B2B-4E37-A723-9803C5B092F4}" dt="2022-09-11T18:56:43.325" v="4" actId="13926"/>
          <ac:spMkLst>
            <pc:docMk/>
            <pc:sldMk cId="1194973098" sldId="258"/>
            <ac:spMk id="3" creationId="{21D665A4-CDFC-8A34-8BAD-9AB3C163BB01}"/>
          </ac:spMkLst>
        </pc:spChg>
      </pc:sldChg>
      <pc:sldChg chg="modSp mod">
        <pc:chgData name="Jonatas de Melo" userId="1ba077d8-8894-40f6-af79-ec32630d4990" providerId="ADAL" clId="{65941411-8B2B-4E37-A723-9803C5B092F4}" dt="2022-09-11T18:57:36.908" v="27" actId="20577"/>
        <pc:sldMkLst>
          <pc:docMk/>
          <pc:sldMk cId="988241710" sldId="259"/>
        </pc:sldMkLst>
        <pc:spChg chg="mod">
          <ac:chgData name="Jonatas de Melo" userId="1ba077d8-8894-40f6-af79-ec32630d4990" providerId="ADAL" clId="{65941411-8B2B-4E37-A723-9803C5B092F4}" dt="2022-09-11T18:57:36.908" v="27" actId="20577"/>
          <ac:spMkLst>
            <pc:docMk/>
            <pc:sldMk cId="988241710" sldId="259"/>
            <ac:spMk id="3" creationId="{21D665A4-CDFC-8A34-8BAD-9AB3C163BB01}"/>
          </ac:spMkLst>
        </pc:spChg>
      </pc:sldChg>
      <pc:sldChg chg="modSp mod">
        <pc:chgData name="Jonatas de Melo" userId="1ba077d8-8894-40f6-af79-ec32630d4990" providerId="ADAL" clId="{65941411-8B2B-4E37-A723-9803C5B092F4}" dt="2022-09-11T18:58:00.417" v="30" actId="20577"/>
        <pc:sldMkLst>
          <pc:docMk/>
          <pc:sldMk cId="701634555" sldId="261"/>
        </pc:sldMkLst>
        <pc:spChg chg="mod">
          <ac:chgData name="Jonatas de Melo" userId="1ba077d8-8894-40f6-af79-ec32630d4990" providerId="ADAL" clId="{65941411-8B2B-4E37-A723-9803C5B092F4}" dt="2022-09-11T18:58:00.417" v="30" actId="20577"/>
          <ac:spMkLst>
            <pc:docMk/>
            <pc:sldMk cId="701634555" sldId="261"/>
            <ac:spMk id="3" creationId="{21D665A4-CDFC-8A34-8BAD-9AB3C163BB01}"/>
          </ac:spMkLst>
        </pc:spChg>
      </pc:sldChg>
      <pc:sldChg chg="modSp add mod">
        <pc:chgData name="Jonatas de Melo" userId="1ba077d8-8894-40f6-af79-ec32630d4990" providerId="ADAL" clId="{65941411-8B2B-4E37-A723-9803C5B092F4}" dt="2022-09-12T18:31:30.164" v="118" actId="20577"/>
        <pc:sldMkLst>
          <pc:docMk/>
          <pc:sldMk cId="1259420655" sldId="266"/>
        </pc:sldMkLst>
        <pc:spChg chg="mod">
          <ac:chgData name="Jonatas de Melo" userId="1ba077d8-8894-40f6-af79-ec32630d4990" providerId="ADAL" clId="{65941411-8B2B-4E37-A723-9803C5B092F4}" dt="2022-09-12T18:31:30.164" v="118" actId="20577"/>
          <ac:spMkLst>
            <pc:docMk/>
            <pc:sldMk cId="1259420655" sldId="266"/>
            <ac:spMk id="3" creationId="{21D665A4-CDFC-8A34-8BAD-9AB3C163BB01}"/>
          </ac:spMkLst>
        </pc:spChg>
      </pc:sldChg>
    </pc:docChg>
  </pc:docChgLst>
</pc:chgInfo>
</file>

<file path=ppt/comments/modernComment_116_9C5E5C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230F2E-0357-4D78-9E51-B71AF8B30AFF}" authorId="{A290BC89-6CF2-620B-12FC-11D905EF1827}" created="2022-10-01T15:29:36.02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3429838" sldId="278"/>
      <ac:spMk id="9" creationId="{F8FAF016-23B4-B5D1-C7F8-F2613CE6DB20}"/>
      <ac:txMk cp="27" len="5">
        <ac:context len="274" hash="3990576516"/>
      </ac:txMk>
    </ac:txMkLst>
    <p188:pos x="2837094" y="266433"/>
    <p188:txBody>
      <a:bodyPr/>
      <a:lstStyle/>
      <a:p>
        <a:r>
          <a:rPr lang="pt-BR"/>
          <a:t>O Spark é um mecanismo de análise unificado para processamento de dados em grande escala com módulos integrados para SQL, streaming, machine learning e processamento de gráficos.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412CB-8C1D-4496-B7F7-C3B858E7187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DF9BF59-E4B6-4A7A-A345-C9B46823559C}">
      <dgm:prSet phldrT="[Texto]"/>
      <dgm:spPr/>
      <dgm:t>
        <a:bodyPr/>
        <a:lstStyle/>
        <a:p>
          <a:r>
            <a:rPr lang="pt-BR" dirty="0"/>
            <a:t>Fonte de dados</a:t>
          </a:r>
        </a:p>
      </dgm:t>
    </dgm:pt>
    <dgm:pt modelId="{0986A7BA-B594-4636-8A00-7172898EAFFB}" type="parTrans" cxnId="{5256B1E9-07F6-443B-9A12-2DC9A1470C18}">
      <dgm:prSet/>
      <dgm:spPr/>
      <dgm:t>
        <a:bodyPr/>
        <a:lstStyle/>
        <a:p>
          <a:endParaRPr lang="pt-BR"/>
        </a:p>
      </dgm:t>
    </dgm:pt>
    <dgm:pt modelId="{F47AC904-EB15-4D3D-AE65-9F664E4D4F58}" type="sibTrans" cxnId="{5256B1E9-07F6-443B-9A12-2DC9A1470C18}">
      <dgm:prSet/>
      <dgm:spPr/>
      <dgm:t>
        <a:bodyPr/>
        <a:lstStyle/>
        <a:p>
          <a:endParaRPr lang="pt-BR"/>
        </a:p>
      </dgm:t>
    </dgm:pt>
    <dgm:pt modelId="{433CA1A3-7291-4605-86BD-485F531F408C}">
      <dgm:prSet phldrT="[Texto]"/>
      <dgm:spPr/>
      <dgm:t>
        <a:bodyPr/>
        <a:lstStyle/>
        <a:p>
          <a:r>
            <a:rPr lang="pt-BR" dirty="0"/>
            <a:t>Dados brutos</a:t>
          </a:r>
        </a:p>
      </dgm:t>
    </dgm:pt>
    <dgm:pt modelId="{5018F9A8-623D-4121-A14A-3F66E10D358B}" type="parTrans" cxnId="{CF8E7D5D-2710-4F49-9B1C-77BBC5A1597F}">
      <dgm:prSet/>
      <dgm:spPr/>
      <dgm:t>
        <a:bodyPr/>
        <a:lstStyle/>
        <a:p>
          <a:endParaRPr lang="pt-BR"/>
        </a:p>
      </dgm:t>
    </dgm:pt>
    <dgm:pt modelId="{4D2BECF3-CB12-414B-9B20-DB97B073B8D4}" type="sibTrans" cxnId="{CF8E7D5D-2710-4F49-9B1C-77BBC5A1597F}">
      <dgm:prSet/>
      <dgm:spPr/>
      <dgm:t>
        <a:bodyPr/>
        <a:lstStyle/>
        <a:p>
          <a:endParaRPr lang="pt-BR"/>
        </a:p>
      </dgm:t>
    </dgm:pt>
    <dgm:pt modelId="{7E63CAA1-3711-4C23-9E1F-DA963A1D0FEC}">
      <dgm:prSet phldrT="[Texto]"/>
      <dgm:spPr/>
      <dgm:t>
        <a:bodyPr/>
        <a:lstStyle/>
        <a:p>
          <a:r>
            <a:rPr lang="pt-BR" dirty="0"/>
            <a:t>Dados refinados</a:t>
          </a:r>
        </a:p>
      </dgm:t>
    </dgm:pt>
    <dgm:pt modelId="{9E3FBDEF-0FB6-4205-B51F-8DC35D24AE8A}" type="parTrans" cxnId="{0D41D33F-B43B-4E34-B709-038AECB30CFB}">
      <dgm:prSet/>
      <dgm:spPr/>
      <dgm:t>
        <a:bodyPr/>
        <a:lstStyle/>
        <a:p>
          <a:endParaRPr lang="pt-BR"/>
        </a:p>
      </dgm:t>
    </dgm:pt>
    <dgm:pt modelId="{5D7A6C0E-E98D-471E-AC70-0ABD38FB16B7}" type="sibTrans" cxnId="{0D41D33F-B43B-4E34-B709-038AECB30CFB}">
      <dgm:prSet/>
      <dgm:spPr/>
      <dgm:t>
        <a:bodyPr/>
        <a:lstStyle/>
        <a:p>
          <a:endParaRPr lang="pt-BR"/>
        </a:p>
      </dgm:t>
    </dgm:pt>
    <dgm:pt modelId="{AA8D7EDD-4E2A-470A-A42D-97F03888BD6A}">
      <dgm:prSet phldrT="[Texto]"/>
      <dgm:spPr/>
      <dgm:t>
        <a:bodyPr/>
        <a:lstStyle/>
        <a:p>
          <a:r>
            <a:rPr lang="pt-BR" dirty="0"/>
            <a:t>Visualização de Dados</a:t>
          </a:r>
        </a:p>
      </dgm:t>
    </dgm:pt>
    <dgm:pt modelId="{154BDB17-59B9-4AAF-A08E-317770C95B4F}" type="parTrans" cxnId="{F46F62AE-5776-4705-B949-5480CBD5F024}">
      <dgm:prSet/>
      <dgm:spPr/>
      <dgm:t>
        <a:bodyPr/>
        <a:lstStyle/>
        <a:p>
          <a:endParaRPr lang="pt-BR"/>
        </a:p>
      </dgm:t>
    </dgm:pt>
    <dgm:pt modelId="{B645917E-36A4-4343-A299-3A1B20462C14}" type="sibTrans" cxnId="{F46F62AE-5776-4705-B949-5480CBD5F024}">
      <dgm:prSet/>
      <dgm:spPr/>
      <dgm:t>
        <a:bodyPr/>
        <a:lstStyle/>
        <a:p>
          <a:endParaRPr lang="pt-BR"/>
        </a:p>
      </dgm:t>
    </dgm:pt>
    <dgm:pt modelId="{FBCB68A5-FA3E-466E-B500-A416B56E882D}" type="pres">
      <dgm:prSet presAssocID="{8BC412CB-8C1D-4496-B7F7-C3B858E7187A}" presName="Name0" presStyleCnt="0">
        <dgm:presLayoutVars>
          <dgm:dir/>
          <dgm:animLvl val="lvl"/>
          <dgm:resizeHandles val="exact"/>
        </dgm:presLayoutVars>
      </dgm:prSet>
      <dgm:spPr/>
    </dgm:pt>
    <dgm:pt modelId="{E2D39687-52B9-4E17-AA90-EC99D46BBEC5}" type="pres">
      <dgm:prSet presAssocID="{7DF9BF59-E4B6-4A7A-A345-C9B46823559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D2024C-5F0A-481C-9075-E2149E4D546F}" type="pres">
      <dgm:prSet presAssocID="{F47AC904-EB15-4D3D-AE65-9F664E4D4F58}" presName="parTxOnlySpace" presStyleCnt="0"/>
      <dgm:spPr/>
    </dgm:pt>
    <dgm:pt modelId="{FFCD387E-3026-43BE-9F8C-A4795CC28003}" type="pres">
      <dgm:prSet presAssocID="{433CA1A3-7291-4605-86BD-485F531F408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432E57-DB57-428F-8288-BEDB8B759988}" type="pres">
      <dgm:prSet presAssocID="{4D2BECF3-CB12-414B-9B20-DB97B073B8D4}" presName="parTxOnlySpace" presStyleCnt="0"/>
      <dgm:spPr/>
    </dgm:pt>
    <dgm:pt modelId="{9C793382-1B1C-4EB3-8EDF-D6E21E5CBE64}" type="pres">
      <dgm:prSet presAssocID="{7E63CAA1-3711-4C23-9E1F-DA963A1D0FE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150A830-1554-4AD6-B7F5-FFA9FF2F5CA1}" type="pres">
      <dgm:prSet presAssocID="{5D7A6C0E-E98D-471E-AC70-0ABD38FB16B7}" presName="parTxOnlySpace" presStyleCnt="0"/>
      <dgm:spPr/>
    </dgm:pt>
    <dgm:pt modelId="{0705E279-5123-4220-92EF-94E32F031205}" type="pres">
      <dgm:prSet presAssocID="{AA8D7EDD-4E2A-470A-A42D-97F03888BD6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D3DD50A-3837-49DD-9ACC-8A3D2271718C}" type="presOf" srcId="{7DF9BF59-E4B6-4A7A-A345-C9B46823559C}" destId="{E2D39687-52B9-4E17-AA90-EC99D46BBEC5}" srcOrd="0" destOrd="0" presId="urn:microsoft.com/office/officeart/2005/8/layout/chevron1"/>
    <dgm:cxn modelId="{0D41D33F-B43B-4E34-B709-038AECB30CFB}" srcId="{8BC412CB-8C1D-4496-B7F7-C3B858E7187A}" destId="{7E63CAA1-3711-4C23-9E1F-DA963A1D0FEC}" srcOrd="2" destOrd="0" parTransId="{9E3FBDEF-0FB6-4205-B51F-8DC35D24AE8A}" sibTransId="{5D7A6C0E-E98D-471E-AC70-0ABD38FB16B7}"/>
    <dgm:cxn modelId="{CF8E7D5D-2710-4F49-9B1C-77BBC5A1597F}" srcId="{8BC412CB-8C1D-4496-B7F7-C3B858E7187A}" destId="{433CA1A3-7291-4605-86BD-485F531F408C}" srcOrd="1" destOrd="0" parTransId="{5018F9A8-623D-4121-A14A-3F66E10D358B}" sibTransId="{4D2BECF3-CB12-414B-9B20-DB97B073B8D4}"/>
    <dgm:cxn modelId="{83AAFE48-5188-47FC-9733-8F193EAAA866}" type="presOf" srcId="{8BC412CB-8C1D-4496-B7F7-C3B858E7187A}" destId="{FBCB68A5-FA3E-466E-B500-A416B56E882D}" srcOrd="0" destOrd="0" presId="urn:microsoft.com/office/officeart/2005/8/layout/chevron1"/>
    <dgm:cxn modelId="{FA458851-3007-429B-B200-F216B2A04C2A}" type="presOf" srcId="{AA8D7EDD-4E2A-470A-A42D-97F03888BD6A}" destId="{0705E279-5123-4220-92EF-94E32F031205}" srcOrd="0" destOrd="0" presId="urn:microsoft.com/office/officeart/2005/8/layout/chevron1"/>
    <dgm:cxn modelId="{606D069C-F4EC-4D4A-8C6E-511E596F6645}" type="presOf" srcId="{433CA1A3-7291-4605-86BD-485F531F408C}" destId="{FFCD387E-3026-43BE-9F8C-A4795CC28003}" srcOrd="0" destOrd="0" presId="urn:microsoft.com/office/officeart/2005/8/layout/chevron1"/>
    <dgm:cxn modelId="{F46F62AE-5776-4705-B949-5480CBD5F024}" srcId="{8BC412CB-8C1D-4496-B7F7-C3B858E7187A}" destId="{AA8D7EDD-4E2A-470A-A42D-97F03888BD6A}" srcOrd="3" destOrd="0" parTransId="{154BDB17-59B9-4AAF-A08E-317770C95B4F}" sibTransId="{B645917E-36A4-4343-A299-3A1B20462C14}"/>
    <dgm:cxn modelId="{1B9732D3-7A6F-413F-B1C3-E26F6D050D49}" type="presOf" srcId="{7E63CAA1-3711-4C23-9E1F-DA963A1D0FEC}" destId="{9C793382-1B1C-4EB3-8EDF-D6E21E5CBE64}" srcOrd="0" destOrd="0" presId="urn:microsoft.com/office/officeart/2005/8/layout/chevron1"/>
    <dgm:cxn modelId="{5256B1E9-07F6-443B-9A12-2DC9A1470C18}" srcId="{8BC412CB-8C1D-4496-B7F7-C3B858E7187A}" destId="{7DF9BF59-E4B6-4A7A-A345-C9B46823559C}" srcOrd="0" destOrd="0" parTransId="{0986A7BA-B594-4636-8A00-7172898EAFFB}" sibTransId="{F47AC904-EB15-4D3D-AE65-9F664E4D4F58}"/>
    <dgm:cxn modelId="{0A4FB953-60DC-4638-984E-B216B8DCAA56}" type="presParOf" srcId="{FBCB68A5-FA3E-466E-B500-A416B56E882D}" destId="{E2D39687-52B9-4E17-AA90-EC99D46BBEC5}" srcOrd="0" destOrd="0" presId="urn:microsoft.com/office/officeart/2005/8/layout/chevron1"/>
    <dgm:cxn modelId="{222625FD-58A9-4E13-8F54-D4E537D35D60}" type="presParOf" srcId="{FBCB68A5-FA3E-466E-B500-A416B56E882D}" destId="{C4D2024C-5F0A-481C-9075-E2149E4D546F}" srcOrd="1" destOrd="0" presId="urn:microsoft.com/office/officeart/2005/8/layout/chevron1"/>
    <dgm:cxn modelId="{EB0651E3-D8D9-465F-A6F4-0B885E53B122}" type="presParOf" srcId="{FBCB68A5-FA3E-466E-B500-A416B56E882D}" destId="{FFCD387E-3026-43BE-9F8C-A4795CC28003}" srcOrd="2" destOrd="0" presId="urn:microsoft.com/office/officeart/2005/8/layout/chevron1"/>
    <dgm:cxn modelId="{E06152E9-10B3-43C2-9FBC-9B39205983B0}" type="presParOf" srcId="{FBCB68A5-FA3E-466E-B500-A416B56E882D}" destId="{92432E57-DB57-428F-8288-BEDB8B759988}" srcOrd="3" destOrd="0" presId="urn:microsoft.com/office/officeart/2005/8/layout/chevron1"/>
    <dgm:cxn modelId="{7054CE6C-C45F-4D1A-900A-92F49C4211B9}" type="presParOf" srcId="{FBCB68A5-FA3E-466E-B500-A416B56E882D}" destId="{9C793382-1B1C-4EB3-8EDF-D6E21E5CBE64}" srcOrd="4" destOrd="0" presId="urn:microsoft.com/office/officeart/2005/8/layout/chevron1"/>
    <dgm:cxn modelId="{9EDF108E-EFB6-4B36-AACC-50086726543B}" type="presParOf" srcId="{FBCB68A5-FA3E-466E-B500-A416B56E882D}" destId="{E150A830-1554-4AD6-B7F5-FFA9FF2F5CA1}" srcOrd="5" destOrd="0" presId="urn:microsoft.com/office/officeart/2005/8/layout/chevron1"/>
    <dgm:cxn modelId="{822177B6-22D5-49FC-9200-77BB720C2F86}" type="presParOf" srcId="{FBCB68A5-FA3E-466E-B500-A416B56E882D}" destId="{0705E279-5123-4220-92EF-94E32F03120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412CB-8C1D-4496-B7F7-C3B858E7187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33CA1A3-7291-4605-86BD-485F531F408C}">
      <dgm:prSet phldrT="[Texto]"/>
      <dgm:spPr/>
      <dgm:t>
        <a:bodyPr/>
        <a:lstStyle/>
        <a:p>
          <a:r>
            <a:rPr lang="pt-BR" dirty="0"/>
            <a:t>Dados brutos</a:t>
          </a:r>
        </a:p>
      </dgm:t>
    </dgm:pt>
    <dgm:pt modelId="{5018F9A8-623D-4121-A14A-3F66E10D358B}" type="parTrans" cxnId="{CF8E7D5D-2710-4F49-9B1C-77BBC5A1597F}">
      <dgm:prSet/>
      <dgm:spPr/>
      <dgm:t>
        <a:bodyPr/>
        <a:lstStyle/>
        <a:p>
          <a:endParaRPr lang="pt-BR"/>
        </a:p>
      </dgm:t>
    </dgm:pt>
    <dgm:pt modelId="{4D2BECF3-CB12-414B-9B20-DB97B073B8D4}" type="sibTrans" cxnId="{CF8E7D5D-2710-4F49-9B1C-77BBC5A1597F}">
      <dgm:prSet/>
      <dgm:spPr/>
      <dgm:t>
        <a:bodyPr/>
        <a:lstStyle/>
        <a:p>
          <a:endParaRPr lang="pt-BR"/>
        </a:p>
      </dgm:t>
    </dgm:pt>
    <dgm:pt modelId="{7E63CAA1-3711-4C23-9E1F-DA963A1D0FEC}">
      <dgm:prSet phldrT="[Texto]"/>
      <dgm:spPr/>
      <dgm:t>
        <a:bodyPr/>
        <a:lstStyle/>
        <a:p>
          <a:r>
            <a:rPr lang="pt-BR" dirty="0"/>
            <a:t>Dados refinados</a:t>
          </a:r>
        </a:p>
      </dgm:t>
    </dgm:pt>
    <dgm:pt modelId="{9E3FBDEF-0FB6-4205-B51F-8DC35D24AE8A}" type="parTrans" cxnId="{0D41D33F-B43B-4E34-B709-038AECB30CFB}">
      <dgm:prSet/>
      <dgm:spPr/>
      <dgm:t>
        <a:bodyPr/>
        <a:lstStyle/>
        <a:p>
          <a:endParaRPr lang="pt-BR"/>
        </a:p>
      </dgm:t>
    </dgm:pt>
    <dgm:pt modelId="{5D7A6C0E-E98D-471E-AC70-0ABD38FB16B7}" type="sibTrans" cxnId="{0D41D33F-B43B-4E34-B709-038AECB30CFB}">
      <dgm:prSet/>
      <dgm:spPr/>
      <dgm:t>
        <a:bodyPr/>
        <a:lstStyle/>
        <a:p>
          <a:endParaRPr lang="pt-BR"/>
        </a:p>
      </dgm:t>
    </dgm:pt>
    <dgm:pt modelId="{AA8D7EDD-4E2A-470A-A42D-97F03888BD6A}">
      <dgm:prSet phldrT="[Texto]"/>
      <dgm:spPr/>
      <dgm:t>
        <a:bodyPr/>
        <a:lstStyle/>
        <a:p>
          <a:r>
            <a:rPr lang="pt-BR" dirty="0"/>
            <a:t>Visualização de Dados</a:t>
          </a:r>
        </a:p>
      </dgm:t>
    </dgm:pt>
    <dgm:pt modelId="{154BDB17-59B9-4AAF-A08E-317770C95B4F}" type="parTrans" cxnId="{F46F62AE-5776-4705-B949-5480CBD5F024}">
      <dgm:prSet/>
      <dgm:spPr/>
      <dgm:t>
        <a:bodyPr/>
        <a:lstStyle/>
        <a:p>
          <a:endParaRPr lang="pt-BR"/>
        </a:p>
      </dgm:t>
    </dgm:pt>
    <dgm:pt modelId="{B645917E-36A4-4343-A299-3A1B20462C14}" type="sibTrans" cxnId="{F46F62AE-5776-4705-B949-5480CBD5F024}">
      <dgm:prSet/>
      <dgm:spPr/>
      <dgm:t>
        <a:bodyPr/>
        <a:lstStyle/>
        <a:p>
          <a:endParaRPr lang="pt-BR"/>
        </a:p>
      </dgm:t>
    </dgm:pt>
    <dgm:pt modelId="{FBCB68A5-FA3E-466E-B500-A416B56E882D}" type="pres">
      <dgm:prSet presAssocID="{8BC412CB-8C1D-4496-B7F7-C3B858E7187A}" presName="Name0" presStyleCnt="0">
        <dgm:presLayoutVars>
          <dgm:dir/>
          <dgm:animLvl val="lvl"/>
          <dgm:resizeHandles val="exact"/>
        </dgm:presLayoutVars>
      </dgm:prSet>
      <dgm:spPr/>
    </dgm:pt>
    <dgm:pt modelId="{FFCD387E-3026-43BE-9F8C-A4795CC28003}" type="pres">
      <dgm:prSet presAssocID="{433CA1A3-7291-4605-86BD-485F531F408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2432E57-DB57-428F-8288-BEDB8B759988}" type="pres">
      <dgm:prSet presAssocID="{4D2BECF3-CB12-414B-9B20-DB97B073B8D4}" presName="parTxOnlySpace" presStyleCnt="0"/>
      <dgm:spPr/>
    </dgm:pt>
    <dgm:pt modelId="{9C793382-1B1C-4EB3-8EDF-D6E21E5CBE64}" type="pres">
      <dgm:prSet presAssocID="{7E63CAA1-3711-4C23-9E1F-DA963A1D0FE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150A830-1554-4AD6-B7F5-FFA9FF2F5CA1}" type="pres">
      <dgm:prSet presAssocID="{5D7A6C0E-E98D-471E-AC70-0ABD38FB16B7}" presName="parTxOnlySpace" presStyleCnt="0"/>
      <dgm:spPr/>
    </dgm:pt>
    <dgm:pt modelId="{0705E279-5123-4220-92EF-94E32F031205}" type="pres">
      <dgm:prSet presAssocID="{AA8D7EDD-4E2A-470A-A42D-97F03888BD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D41D33F-B43B-4E34-B709-038AECB30CFB}" srcId="{8BC412CB-8C1D-4496-B7F7-C3B858E7187A}" destId="{7E63CAA1-3711-4C23-9E1F-DA963A1D0FEC}" srcOrd="1" destOrd="0" parTransId="{9E3FBDEF-0FB6-4205-B51F-8DC35D24AE8A}" sibTransId="{5D7A6C0E-E98D-471E-AC70-0ABD38FB16B7}"/>
    <dgm:cxn modelId="{CF8E7D5D-2710-4F49-9B1C-77BBC5A1597F}" srcId="{8BC412CB-8C1D-4496-B7F7-C3B858E7187A}" destId="{433CA1A3-7291-4605-86BD-485F531F408C}" srcOrd="0" destOrd="0" parTransId="{5018F9A8-623D-4121-A14A-3F66E10D358B}" sibTransId="{4D2BECF3-CB12-414B-9B20-DB97B073B8D4}"/>
    <dgm:cxn modelId="{83AAFE48-5188-47FC-9733-8F193EAAA866}" type="presOf" srcId="{8BC412CB-8C1D-4496-B7F7-C3B858E7187A}" destId="{FBCB68A5-FA3E-466E-B500-A416B56E882D}" srcOrd="0" destOrd="0" presId="urn:microsoft.com/office/officeart/2005/8/layout/chevron1"/>
    <dgm:cxn modelId="{FA458851-3007-429B-B200-F216B2A04C2A}" type="presOf" srcId="{AA8D7EDD-4E2A-470A-A42D-97F03888BD6A}" destId="{0705E279-5123-4220-92EF-94E32F031205}" srcOrd="0" destOrd="0" presId="urn:microsoft.com/office/officeart/2005/8/layout/chevron1"/>
    <dgm:cxn modelId="{606D069C-F4EC-4D4A-8C6E-511E596F6645}" type="presOf" srcId="{433CA1A3-7291-4605-86BD-485F531F408C}" destId="{FFCD387E-3026-43BE-9F8C-A4795CC28003}" srcOrd="0" destOrd="0" presId="urn:microsoft.com/office/officeart/2005/8/layout/chevron1"/>
    <dgm:cxn modelId="{F46F62AE-5776-4705-B949-5480CBD5F024}" srcId="{8BC412CB-8C1D-4496-B7F7-C3B858E7187A}" destId="{AA8D7EDD-4E2A-470A-A42D-97F03888BD6A}" srcOrd="2" destOrd="0" parTransId="{154BDB17-59B9-4AAF-A08E-317770C95B4F}" sibTransId="{B645917E-36A4-4343-A299-3A1B20462C14}"/>
    <dgm:cxn modelId="{1B9732D3-7A6F-413F-B1C3-E26F6D050D49}" type="presOf" srcId="{7E63CAA1-3711-4C23-9E1F-DA963A1D0FEC}" destId="{9C793382-1B1C-4EB3-8EDF-D6E21E5CBE64}" srcOrd="0" destOrd="0" presId="urn:microsoft.com/office/officeart/2005/8/layout/chevron1"/>
    <dgm:cxn modelId="{EB0651E3-D8D9-465F-A6F4-0B885E53B122}" type="presParOf" srcId="{FBCB68A5-FA3E-466E-B500-A416B56E882D}" destId="{FFCD387E-3026-43BE-9F8C-A4795CC28003}" srcOrd="0" destOrd="0" presId="urn:microsoft.com/office/officeart/2005/8/layout/chevron1"/>
    <dgm:cxn modelId="{E06152E9-10B3-43C2-9FBC-9B39205983B0}" type="presParOf" srcId="{FBCB68A5-FA3E-466E-B500-A416B56E882D}" destId="{92432E57-DB57-428F-8288-BEDB8B759988}" srcOrd="1" destOrd="0" presId="urn:microsoft.com/office/officeart/2005/8/layout/chevron1"/>
    <dgm:cxn modelId="{7054CE6C-C45F-4D1A-900A-92F49C4211B9}" type="presParOf" srcId="{FBCB68A5-FA3E-466E-B500-A416B56E882D}" destId="{9C793382-1B1C-4EB3-8EDF-D6E21E5CBE64}" srcOrd="2" destOrd="0" presId="urn:microsoft.com/office/officeart/2005/8/layout/chevron1"/>
    <dgm:cxn modelId="{9EDF108E-EFB6-4B36-AACC-50086726543B}" type="presParOf" srcId="{FBCB68A5-FA3E-466E-B500-A416B56E882D}" destId="{E150A830-1554-4AD6-B7F5-FFA9FF2F5CA1}" srcOrd="3" destOrd="0" presId="urn:microsoft.com/office/officeart/2005/8/layout/chevron1"/>
    <dgm:cxn modelId="{822177B6-22D5-49FC-9200-77BB720C2F86}" type="presParOf" srcId="{FBCB68A5-FA3E-466E-B500-A416B56E882D}" destId="{0705E279-5123-4220-92EF-94E32F0312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39687-52B9-4E17-AA90-EC99D46BBEC5}">
      <dsp:nvSpPr>
        <dsp:cNvPr id="0" name=""/>
        <dsp:cNvSpPr/>
      </dsp:nvSpPr>
      <dsp:spPr>
        <a:xfrm>
          <a:off x="5043" y="0"/>
          <a:ext cx="2935579" cy="508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Fonte de dados</a:t>
          </a:r>
        </a:p>
      </dsp:txBody>
      <dsp:txXfrm>
        <a:off x="259260" y="0"/>
        <a:ext cx="2427146" cy="508433"/>
      </dsp:txXfrm>
    </dsp:sp>
    <dsp:sp modelId="{FFCD387E-3026-43BE-9F8C-A4795CC28003}">
      <dsp:nvSpPr>
        <dsp:cNvPr id="0" name=""/>
        <dsp:cNvSpPr/>
      </dsp:nvSpPr>
      <dsp:spPr>
        <a:xfrm>
          <a:off x="2647065" y="0"/>
          <a:ext cx="2935579" cy="508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Dados brutos</a:t>
          </a:r>
        </a:p>
      </dsp:txBody>
      <dsp:txXfrm>
        <a:off x="2901282" y="0"/>
        <a:ext cx="2427146" cy="508433"/>
      </dsp:txXfrm>
    </dsp:sp>
    <dsp:sp modelId="{9C793382-1B1C-4EB3-8EDF-D6E21E5CBE64}">
      <dsp:nvSpPr>
        <dsp:cNvPr id="0" name=""/>
        <dsp:cNvSpPr/>
      </dsp:nvSpPr>
      <dsp:spPr>
        <a:xfrm>
          <a:off x="5289087" y="0"/>
          <a:ext cx="2935579" cy="508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Dados refinados</a:t>
          </a:r>
        </a:p>
      </dsp:txBody>
      <dsp:txXfrm>
        <a:off x="5543304" y="0"/>
        <a:ext cx="2427146" cy="508433"/>
      </dsp:txXfrm>
    </dsp:sp>
    <dsp:sp modelId="{0705E279-5123-4220-92EF-94E32F031205}">
      <dsp:nvSpPr>
        <dsp:cNvPr id="0" name=""/>
        <dsp:cNvSpPr/>
      </dsp:nvSpPr>
      <dsp:spPr>
        <a:xfrm>
          <a:off x="7931108" y="0"/>
          <a:ext cx="2935579" cy="508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Visualização de Dados</a:t>
          </a:r>
        </a:p>
      </dsp:txBody>
      <dsp:txXfrm>
        <a:off x="8185325" y="0"/>
        <a:ext cx="2427146" cy="508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387E-3026-43BE-9F8C-A4795CC28003}">
      <dsp:nvSpPr>
        <dsp:cNvPr id="0" name=""/>
        <dsp:cNvSpPr/>
      </dsp:nvSpPr>
      <dsp:spPr>
        <a:xfrm>
          <a:off x="3185" y="0"/>
          <a:ext cx="3880486" cy="508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Dados brutos</a:t>
          </a:r>
        </a:p>
      </dsp:txBody>
      <dsp:txXfrm>
        <a:off x="257402" y="0"/>
        <a:ext cx="3372053" cy="508433"/>
      </dsp:txXfrm>
    </dsp:sp>
    <dsp:sp modelId="{9C793382-1B1C-4EB3-8EDF-D6E21E5CBE64}">
      <dsp:nvSpPr>
        <dsp:cNvPr id="0" name=""/>
        <dsp:cNvSpPr/>
      </dsp:nvSpPr>
      <dsp:spPr>
        <a:xfrm>
          <a:off x="3495622" y="0"/>
          <a:ext cx="3880486" cy="508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Dados refinados</a:t>
          </a:r>
        </a:p>
      </dsp:txBody>
      <dsp:txXfrm>
        <a:off x="3749839" y="0"/>
        <a:ext cx="3372053" cy="508433"/>
      </dsp:txXfrm>
    </dsp:sp>
    <dsp:sp modelId="{0705E279-5123-4220-92EF-94E32F031205}">
      <dsp:nvSpPr>
        <dsp:cNvPr id="0" name=""/>
        <dsp:cNvSpPr/>
      </dsp:nvSpPr>
      <dsp:spPr>
        <a:xfrm>
          <a:off x="6988060" y="0"/>
          <a:ext cx="3880486" cy="508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Visualização de Dados</a:t>
          </a:r>
        </a:p>
      </dsp:txBody>
      <dsp:txXfrm>
        <a:off x="7242277" y="0"/>
        <a:ext cx="3372053" cy="508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6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33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1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8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6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5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9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98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8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1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2.xml"/><Relationship Id="rId2" Type="http://schemas.microsoft.com/office/2018/10/relationships/comments" Target="../comments/modernComment_116_9C5E5CCE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png"/><Relationship Id="rId10" Type="http://schemas.microsoft.com/office/2007/relationships/diagramDrawing" Target="../diagrams/drawing2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logi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iztecnologia-my.sharepoint.com/:u:/p/jonatas_melo/EXL0t71zQqJCsWIFUzNCkkcBAE5deolpMcri3ECwZD96sg?e=bnO7s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pt-br/sql-server/sql-server-download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pt-br/download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áfico em documento com caneta">
            <a:extLst>
              <a:ext uri="{FF2B5EF4-FFF2-40B4-BE49-F238E27FC236}">
                <a16:creationId xmlns:a16="http://schemas.microsoft.com/office/drawing/2014/main" id="{7E4AD5D7-2A88-B412-5DCA-4FF4CAD9C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CB1685-CC22-ABEC-72EE-93A8F044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pt-BR" dirty="0"/>
              <a:t>Projeto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928075-01C8-9D82-A4BF-D60050EA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pt-BR" dirty="0"/>
              <a:t>Case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analise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ferramentas de manipulação de dados para entender a estrutura e qualidade dos dados que serão apresentados.</a:t>
            </a:r>
          </a:p>
          <a:p>
            <a:r>
              <a:rPr lang="pt-BR" dirty="0"/>
              <a:t>Key </a:t>
            </a:r>
            <a:r>
              <a:rPr lang="pt-BR" dirty="0" err="1"/>
              <a:t>questions</a:t>
            </a:r>
            <a:r>
              <a:rPr lang="pt-BR" dirty="0"/>
              <a:t>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Prospecção de clientes: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quais oportunidades para conquistar novos clientes? Como identificar os clientes com maior potencial de compra?</a:t>
            </a:r>
          </a:p>
          <a:p>
            <a:pPr marL="0" indent="0">
              <a:buNone/>
            </a:pPr>
            <a:r>
              <a:rPr lang="pt-B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Perda de clientes: 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pt-B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controlar a perda de clientes.</a:t>
            </a:r>
          </a:p>
          <a:p>
            <a:pPr marL="0" indent="0">
              <a:buNone/>
            </a:pPr>
            <a:r>
              <a:rPr lang="pt-B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Ranking Top 10: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Identificar produtos e categorias mais vendidos.</a:t>
            </a:r>
          </a:p>
          <a:p>
            <a:pPr marL="0" indent="0">
              <a:buNone/>
            </a:pPr>
            <a:r>
              <a:rPr lang="pt-B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Oportunidades: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Entender oportunidades de crescimento por região cidade.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925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analise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</a:t>
            </a:r>
          </a:p>
          <a:p>
            <a:pPr marL="0" indent="0">
              <a:buNone/>
            </a:pP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é uma plataforma de análise de dados unificada para engenharia de dados.  Linguagens utilizadas no </a:t>
            </a:r>
            <a:r>
              <a:rPr lang="pt-B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Python, SQL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R e Scala)</a:t>
            </a:r>
          </a:p>
          <a:p>
            <a:pPr marL="0" indent="0">
              <a:buNone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Banco de dados relacional. Linguagem T-SQL.</a:t>
            </a:r>
          </a:p>
          <a:p>
            <a:pPr marL="0" indent="0"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Ferramenta de BI da Microsoft para visualização de dados. Linguagens DAX e M.</a:t>
            </a:r>
          </a:p>
        </p:txBody>
      </p:sp>
    </p:spTree>
    <p:extLst>
      <p:ext uri="{BB962C8B-B14F-4D97-AF65-F5344CB8AC3E}">
        <p14:creationId xmlns:p14="http://schemas.microsoft.com/office/powerpoint/2010/main" val="119497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 ao ambiente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 do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Linguagens de programação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 projeto – entender estrutura de dados</a:t>
            </a:r>
          </a:p>
          <a:p>
            <a:pPr marL="342900" indent="-342900"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Community.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Baixar dados.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6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do projeto.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e ferramentas.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Entendimento da estrutura de dados.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no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Community.</a:t>
            </a:r>
          </a:p>
          <a:p>
            <a:pPr marL="342900" indent="-342900"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Community.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Baixar dados.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9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052"/>
            <a:ext cx="10515600" cy="900322"/>
          </a:xfrm>
        </p:spPr>
        <p:txBody>
          <a:bodyPr>
            <a:normAutofit/>
          </a:bodyPr>
          <a:lstStyle/>
          <a:p>
            <a:r>
              <a:rPr lang="pt-BR" dirty="0"/>
              <a:t>Aula 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do projeto.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9CAA79-837E-223C-0EDB-1310FE50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60" y="3240708"/>
            <a:ext cx="738744" cy="7862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4417AB-DF40-E913-D44D-3FB09633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575" y="3195596"/>
            <a:ext cx="1350100" cy="786265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5254F07-86C2-78B5-8B0F-A8AB575F2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72" y="3194254"/>
            <a:ext cx="1455092" cy="819217"/>
          </a:xfrm>
          <a:prstGeom prst="rect">
            <a:avLst/>
          </a:prstGeom>
        </p:spPr>
      </p:pic>
      <p:pic>
        <p:nvPicPr>
          <p:cNvPr id="1026" name="Picture 2" descr="SQL Server">
            <a:extLst>
              <a:ext uri="{FF2B5EF4-FFF2-40B4-BE49-F238E27FC236}">
                <a16:creationId xmlns:a16="http://schemas.microsoft.com/office/drawing/2014/main" id="{23758736-2187-EDB0-246E-69F3AAEB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29" y="3143137"/>
            <a:ext cx="1194089" cy="98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0A466-7E82-9192-B9D5-0A54261FC79B}"/>
              </a:ext>
            </a:extLst>
          </p:cNvPr>
          <p:cNvSpPr txBox="1"/>
          <p:nvPr/>
        </p:nvSpPr>
        <p:spPr>
          <a:xfrm>
            <a:off x="995479" y="4214284"/>
            <a:ext cx="2149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Fonte de Dados: CSV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EC18C1B-B568-9D37-D15F-0423D5648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962583"/>
              </p:ext>
            </p:extLst>
          </p:nvPr>
        </p:nvGraphicFramePr>
        <p:xfrm>
          <a:off x="704917" y="2607568"/>
          <a:ext cx="10871732" cy="50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F8FAF016-23B4-B5D1-C7F8-F2613CE6DB20}"/>
              </a:ext>
            </a:extLst>
          </p:cNvPr>
          <p:cNvSpPr txBox="1"/>
          <p:nvPr/>
        </p:nvSpPr>
        <p:spPr>
          <a:xfrm>
            <a:off x="3753056" y="4191611"/>
            <a:ext cx="2149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Qualidade dos dados</a:t>
            </a:r>
          </a:p>
          <a:p>
            <a:pPr fontAlgn="ctr"/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(Consistência)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0C4CBD-5185-E6F5-7EA4-F4E0EA5FA75C}"/>
              </a:ext>
            </a:extLst>
          </p:cNvPr>
          <p:cNvSpPr txBox="1"/>
          <p:nvPr/>
        </p:nvSpPr>
        <p:spPr>
          <a:xfrm>
            <a:off x="6767929" y="4214284"/>
            <a:ext cx="1522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Dados refinados</a:t>
            </a:r>
          </a:p>
          <a:p>
            <a:pPr fontAlgn="ctr"/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(Finais)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6E8EEA-14A6-B6B9-50ED-EE283400A350}"/>
              </a:ext>
            </a:extLst>
          </p:cNvPr>
          <p:cNvSpPr txBox="1"/>
          <p:nvPr/>
        </p:nvSpPr>
        <p:spPr>
          <a:xfrm>
            <a:off x="9398272" y="4214283"/>
            <a:ext cx="15220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/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Visualização de dados no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14651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052"/>
            <a:ext cx="10515600" cy="900322"/>
          </a:xfrm>
        </p:spPr>
        <p:txBody>
          <a:bodyPr>
            <a:normAutofit/>
          </a:bodyPr>
          <a:lstStyle/>
          <a:p>
            <a:r>
              <a:rPr lang="pt-BR" dirty="0"/>
              <a:t>Aula 1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Tecnologias e ferramentas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4417AB-DF40-E913-D44D-3FB09633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86" y="2847379"/>
            <a:ext cx="1350100" cy="786265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5254F07-86C2-78B5-8B0F-A8AB575F2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34" y="2830902"/>
            <a:ext cx="1455092" cy="819217"/>
          </a:xfrm>
          <a:prstGeom prst="rect">
            <a:avLst/>
          </a:prstGeom>
        </p:spPr>
      </p:pic>
      <p:pic>
        <p:nvPicPr>
          <p:cNvPr id="1026" name="Picture 2" descr="SQL Server">
            <a:extLst>
              <a:ext uri="{FF2B5EF4-FFF2-40B4-BE49-F238E27FC236}">
                <a16:creationId xmlns:a16="http://schemas.microsoft.com/office/drawing/2014/main" id="{23758736-2187-EDB0-246E-69F3AAEB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64" y="2854802"/>
            <a:ext cx="1091929" cy="81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EC18C1B-B568-9D37-D15F-0423D5648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730998"/>
              </p:ext>
            </p:extLst>
          </p:nvPr>
        </p:nvGraphicFramePr>
        <p:xfrm>
          <a:off x="660134" y="2279765"/>
          <a:ext cx="10871732" cy="50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F8FAF016-23B4-B5D1-C7F8-F2613CE6DB20}"/>
              </a:ext>
            </a:extLst>
          </p:cNvPr>
          <p:cNvSpPr txBox="1"/>
          <p:nvPr/>
        </p:nvSpPr>
        <p:spPr>
          <a:xfrm>
            <a:off x="349166" y="3692825"/>
            <a:ext cx="38020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Plataforma de colaboração (</a:t>
            </a:r>
            <a:r>
              <a:rPr lang="pt-BR" sz="14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Spark</a:t>
            </a: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DBFS).</a:t>
            </a: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Criação de consulta sobre os dados.</a:t>
            </a: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Resultados visuais das consultas.</a:t>
            </a: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Execução de scripts em 4 linguagens disponíveis (SQL, Python, R, Scala).</a:t>
            </a: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Criação de clusters.</a:t>
            </a: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Versões pagas (Microsoft, AWS e Google)</a:t>
            </a: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Versão gratuita (Community)</a:t>
            </a:r>
            <a:endParaRPr lang="pt-BR" sz="105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0C4CBD-5185-E6F5-7EA4-F4E0EA5FA75C}"/>
              </a:ext>
            </a:extLst>
          </p:cNvPr>
          <p:cNvSpPr txBox="1"/>
          <p:nvPr/>
        </p:nvSpPr>
        <p:spPr>
          <a:xfrm>
            <a:off x="4302638" y="3692825"/>
            <a:ext cx="33221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Banco de dados da Microsoft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Criação de consulta sobre os dados.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Linguagem SQL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Versões pagas (Enterprise, Standard, Azure)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Versões gratuitas (Express, </a:t>
            </a:r>
            <a:r>
              <a:rPr lang="pt-BR" sz="14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Dev</a:t>
            </a: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D631614-F556-4D35-DB8B-E83A75A1F7EC}"/>
              </a:ext>
            </a:extLst>
          </p:cNvPr>
          <p:cNvCxnSpPr/>
          <p:nvPr/>
        </p:nvCxnSpPr>
        <p:spPr>
          <a:xfrm>
            <a:off x="4226943" y="3194254"/>
            <a:ext cx="0" cy="228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5166446-39CE-9EE4-B0EB-7179FB4E34BA}"/>
              </a:ext>
            </a:extLst>
          </p:cNvPr>
          <p:cNvCxnSpPr/>
          <p:nvPr/>
        </p:nvCxnSpPr>
        <p:spPr>
          <a:xfrm>
            <a:off x="7700513" y="3177777"/>
            <a:ext cx="0" cy="228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E806DB-7152-C22A-127D-E3988492E6D5}"/>
              </a:ext>
            </a:extLst>
          </p:cNvPr>
          <p:cNvSpPr txBox="1"/>
          <p:nvPr/>
        </p:nvSpPr>
        <p:spPr>
          <a:xfrm>
            <a:off x="7776208" y="3656589"/>
            <a:ext cx="37556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Power BI desktop.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Linguagens DAX e M.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Visuais interativos.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Aplicar insights do Power BI.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Narrativa inteligente do PBI.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298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1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Entendimento da estrutura de dados.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Word com instruções.</a:t>
            </a: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EBAC – Case.docx</a:t>
            </a:r>
          </a:p>
        </p:txBody>
      </p:sp>
    </p:spTree>
    <p:extLst>
      <p:ext uri="{BB962C8B-B14F-4D97-AF65-F5344CB8AC3E}">
        <p14:creationId xmlns:p14="http://schemas.microsoft.com/office/powerpoint/2010/main" val="11119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1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Registrar no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Community.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https://community.cloud.databricks.com/login.html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3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859742"/>
          </a:xfrm>
        </p:spPr>
        <p:txBody>
          <a:bodyPr>
            <a:normAutofit/>
          </a:bodyPr>
          <a:lstStyle/>
          <a:p>
            <a:r>
              <a:rPr lang="pt-BR" dirty="0"/>
              <a:t>Aula 1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Community.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Baixar dados: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https://dataviztecnologia-my.sharepoint.com/:u:/p/jonatas_melo/EXL0t71zQqJCsWIFUzNCkkcBAE5deolpMcri3ECwZD96sg?e=bnO7sr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3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B2061-81C6-8719-DAE8-6D2594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318918"/>
            <a:ext cx="1012648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8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Carreira na áre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 dados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Analista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sz="900" dirty="0">
                <a:solidFill>
                  <a:srgbClr val="666666"/>
                </a:solidFill>
                <a:latin typeface="Work Sans" pitchFamily="2" charset="0"/>
              </a:rPr>
              <a:t>Analisa dados com um olhar voltado para o presente, realizando, a coleta, compilação, análise e interpretação dos dados.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Engenheiro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sz="900" dirty="0">
                <a:solidFill>
                  <a:srgbClr val="666666"/>
                </a:solidFill>
                <a:latin typeface="Work Sans" pitchFamily="2" charset="0"/>
              </a:rPr>
              <a:t>É peça-chave para detectar tendências e desenvolver algoritmos para transformar dados brutos em informações de qualidade.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Cientista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sz="900" b="0" i="0" dirty="0">
                <a:solidFill>
                  <a:srgbClr val="666666"/>
                </a:solidFill>
                <a:effectLst/>
                <a:latin typeface="Work Sans" pitchFamily="2" charset="0"/>
              </a:rPr>
              <a:t>Visa </a:t>
            </a:r>
            <a:r>
              <a:rPr lang="pt-BR" sz="900" dirty="0">
                <a:solidFill>
                  <a:srgbClr val="666666"/>
                </a:solidFill>
                <a:latin typeface="Work Sans" pitchFamily="2" charset="0"/>
              </a:rPr>
              <a:t>encontrar soluções para os desafios do negócio. Na prática, ele explora os dados que foram organizados pelo engenheiro, encontrando padrões para evidenciar parâmetros que ajudem na tomada de decisão.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Arquiteto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sz="900" b="0" i="0" dirty="0">
                <a:solidFill>
                  <a:srgbClr val="666666"/>
                </a:solidFill>
                <a:effectLst/>
                <a:latin typeface="Work Sans" pitchFamily="2" charset="0"/>
              </a:rPr>
              <a:t>Primordialmente, ele(a) visualiza e projeta as principais etapas e os processos, desde o planejamento até a eliminação de dados, e também é responsável pela definição da estrutura do banco de dados.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4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6E74F-513B-E81B-70B9-067C235A0B0A}"/>
              </a:ext>
            </a:extLst>
          </p:cNvPr>
          <p:cNvSpPr txBox="1"/>
          <p:nvPr/>
        </p:nvSpPr>
        <p:spPr>
          <a:xfrm>
            <a:off x="2482362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Obrigado !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5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tabelas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Consistir base de dados – identificar campos obrigatórios, numéricos, datas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 de linguagem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validação de dados</a:t>
            </a:r>
          </a:p>
          <a:p>
            <a:pPr marL="342900" indent="-342900"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de tabelas a partir da base de dados que foi compartilhada.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notebooks com códigos em Python e SQL que foram apresentados em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cluster</a:t>
            </a:r>
          </a:p>
          <a:p>
            <a:pPr lvl="1"/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tabelas (</a:t>
            </a: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tbVendas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tbPotencial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Consistir base de dados – nulos, numéricos, regras de negócio.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 de linguagem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validação de dados.</a:t>
            </a:r>
          </a:p>
          <a:p>
            <a:pPr marL="342900" indent="-342900"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de tabelas a partir da base de dados que foi compartilhada.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notebooks com códigos em Python e SQL que foram apresentados em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7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2</a:t>
            </a:r>
          </a:p>
          <a:p>
            <a:r>
              <a:rPr lang="pt-BR" sz="2000" dirty="0"/>
              <a:t>SQL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F96B82-066A-55BF-7CBE-13F314D9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32" y="2927926"/>
            <a:ext cx="3690975" cy="25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Clonando cluster e recriando tabelas finais. (Recriar tabelas usando Python)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Iniciar apresentação em Power Point com resumo das tabelas.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recurso de gráfico no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Preparar dados para serem utilizados no Microsoft SQL Server</a:t>
            </a:r>
          </a:p>
          <a:p>
            <a:pPr marL="342900" indent="-342900"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Clonar Cluster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Adicionar PPT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com resumo das tabelas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6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4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Microsoft SQL server para continuar análises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Instalar MSSQL – passo-a-passo. (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Management Studio)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Transferir dados do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MSSQL (Via Bulk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Instalar SQL Express.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Carregar tabelas do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MSSQL.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0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4</a:t>
            </a:r>
          </a:p>
          <a:p>
            <a:r>
              <a:rPr lang="pt-BR" dirty="0"/>
              <a:t>Instalar SQL: </a:t>
            </a:r>
            <a:r>
              <a:rPr lang="pt-BR" dirty="0">
                <a:hlinkClick r:id="rId2"/>
              </a:rPr>
              <a:t>https://www.microsoft.com/pt-br/sql-server/sql-server-downloads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26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5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de scripts no MSSQL.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Rankings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oportunidades de vendas.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scripts no SQL e desenvolver rankings.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resultados em formato de apresentação (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pptx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3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6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 ao Power BI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Instalação do Power BI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SQL.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Carregar Dados para PBI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Instalar Power BI.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Carregar dados do SQL o Power BI.</a:t>
            </a:r>
          </a:p>
        </p:txBody>
      </p:sp>
    </p:spTree>
    <p:extLst>
      <p:ext uri="{BB962C8B-B14F-4D97-AF65-F5344CB8AC3E}">
        <p14:creationId xmlns:p14="http://schemas.microsoft.com/office/powerpoint/2010/main" val="169435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ACE8F31-16FA-8DCD-BA2F-5677E95C004F}"/>
              </a:ext>
            </a:extLst>
          </p:cNvPr>
          <p:cNvSpPr txBox="1"/>
          <p:nvPr/>
        </p:nvSpPr>
        <p:spPr>
          <a:xfrm>
            <a:off x="838200" y="1245510"/>
            <a:ext cx="7400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História do Microsoft Power BI</a:t>
            </a:r>
          </a:p>
          <a:p>
            <a:pPr algn="l" fontAlgn="ctr"/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Lançamento Julho/2015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Origem do Excel</a:t>
            </a: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Power BI Desktop (Power Query e Power </a:t>
            </a:r>
            <a:r>
              <a:rPr lang="pt-BR" sz="20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View</a:t>
            </a:r>
            <a:r>
              <a:rPr lang="pt-BR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lvl="6" fontAlgn="ctr"/>
            <a:endParaRPr lang="pt-BR" sz="2000" dirty="0">
              <a:solidFill>
                <a:srgbClr val="1E1E1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 fontAlgn="ctr"/>
            <a:endParaRPr lang="pt-BR" sz="800" dirty="0">
              <a:solidFill>
                <a:srgbClr val="1E1E1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6" indent="-285750" fontAlgn="ctr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l" fontAlgn="ctr"/>
            <a:endParaRPr lang="pt-BR" sz="8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D6FCD7-CAAA-C427-59D5-A81F1BC4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7" y="3590272"/>
            <a:ext cx="6761715" cy="15190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9CCE05-F942-FB21-A544-7E9BB97A7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625" y="2977241"/>
            <a:ext cx="4457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4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721"/>
          </a:xfrm>
        </p:spPr>
        <p:txBody>
          <a:bodyPr>
            <a:normAutofit/>
          </a:bodyPr>
          <a:lstStyle/>
          <a:p>
            <a:r>
              <a:rPr lang="pt-BR" dirty="0"/>
              <a:t>Pesquisa de Vagas no LinkedIn</a:t>
            </a:r>
            <a:r>
              <a:rPr lang="pt-BR" sz="2800" dirty="0"/>
              <a:t> </a:t>
            </a:r>
            <a:r>
              <a:rPr lang="pt-BR" sz="1000" dirty="0"/>
              <a:t>(Pesquisado em 01/Out/22)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Carreira na áre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 dados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Analista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104836-4CF9-43EC-0B81-7D168513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39" y="3168283"/>
            <a:ext cx="545858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29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2F6462B4-F7C3-4980-BB01-08E4FE4A04D4}"/>
              </a:ext>
            </a:extLst>
          </p:cNvPr>
          <p:cNvSpPr txBox="1"/>
          <p:nvPr/>
        </p:nvSpPr>
        <p:spPr>
          <a:xfrm>
            <a:off x="375908" y="1608906"/>
            <a:ext cx="11511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Power BI Desktop</a:t>
            </a:r>
          </a:p>
          <a:p>
            <a:pPr algn="l" fontAlgn="ctr"/>
            <a:endParaRPr lang="pt-BR" sz="20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PBI é um Software/App de BI da Microsoft.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 produto final são relatórios e dashboards interativos e estruturados.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Coleta, Transformação, Modelagem, Cálculos e Visualizações dos dados.</a:t>
            </a:r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l" fontAlgn="ctr"/>
            <a:endParaRPr lang="pt-BR" sz="8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C9849AF-57E9-0109-27C4-DE6077E5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46" y="3321731"/>
            <a:ext cx="6134100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2F6462B4-F7C3-4980-BB01-08E4FE4A04D4}"/>
              </a:ext>
            </a:extLst>
          </p:cNvPr>
          <p:cNvSpPr txBox="1"/>
          <p:nvPr/>
        </p:nvSpPr>
        <p:spPr>
          <a:xfrm>
            <a:off x="375908" y="1608906"/>
            <a:ext cx="11511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sz="32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Download e Instalação</a:t>
            </a:r>
          </a:p>
          <a:p>
            <a:pPr algn="l" fontAlgn="ctr"/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l" fontAlgn="ctr"/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l" fontAlgn="ctr"/>
            <a:endParaRPr lang="pt-BR" sz="20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l" fontAlgn="ctr"/>
            <a:r>
              <a:rPr lang="pt-BR" sz="40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hlinkClick r:id="rId2"/>
              </a:rPr>
              <a:t>https://powerbi.microsoft.com/pt-br/downloads/</a:t>
            </a:r>
            <a:endParaRPr lang="pt-BR" sz="40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l" fontAlgn="ctr"/>
            <a:endParaRPr lang="pt-BR" sz="8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7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dashboard/relatório no Power BI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inteligência artificial do Power BI para obter insights sobre 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Entender diferenças entre períodos e explicar variações dos dados.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relatório/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ferramentas nativas do PBI para obter entendimento sobre as bases de dados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Fechamento do projeto.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9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721"/>
          </a:xfrm>
        </p:spPr>
        <p:txBody>
          <a:bodyPr>
            <a:normAutofit/>
          </a:bodyPr>
          <a:lstStyle/>
          <a:p>
            <a:r>
              <a:rPr lang="pt-BR" dirty="0"/>
              <a:t>Pesquisa de Vagas no LinkedIn </a:t>
            </a:r>
            <a:r>
              <a:rPr lang="pt-BR" sz="1000" dirty="0"/>
              <a:t>(Pesquisado em 01/Out/22)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Carreira na áre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 dados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Engenheiro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4021E2-BA04-3E99-2289-8DE830FD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77" y="3168283"/>
            <a:ext cx="534427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721"/>
          </a:xfrm>
        </p:spPr>
        <p:txBody>
          <a:bodyPr>
            <a:normAutofit/>
          </a:bodyPr>
          <a:lstStyle/>
          <a:p>
            <a:r>
              <a:rPr lang="pt-BR" dirty="0"/>
              <a:t>Pesquisa de Vagas no LinkedIn </a:t>
            </a:r>
            <a:r>
              <a:rPr lang="pt-BR" sz="1000" dirty="0"/>
              <a:t>(Pesquisado em 01/Out/22)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Carreira na áre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 dados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Cientista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B8453-D07F-B99E-4FCA-524BEF4A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2" y="3168283"/>
            <a:ext cx="530616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665A4-CDFC-8A34-8BAD-9AB3C16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721"/>
          </a:xfrm>
        </p:spPr>
        <p:txBody>
          <a:bodyPr>
            <a:normAutofit/>
          </a:bodyPr>
          <a:lstStyle/>
          <a:p>
            <a:r>
              <a:rPr lang="pt-BR" dirty="0"/>
              <a:t>Pesquisa de Vagas no LinkedIn </a:t>
            </a:r>
            <a:r>
              <a:rPr lang="pt-BR" sz="1000" dirty="0"/>
              <a:t>(Pesquisado em 01/Out/22)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Carreira na áre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 dados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Arquiteto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49B30D-A0F0-7161-CCE7-B09B9CA6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3168283"/>
            <a:ext cx="533474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6E74F-513B-E81B-70B9-067C235A0B0A}"/>
              </a:ext>
            </a:extLst>
          </p:cNvPr>
          <p:cNvSpPr txBox="1"/>
          <p:nvPr/>
        </p:nvSpPr>
        <p:spPr>
          <a:xfrm>
            <a:off x="838200" y="1987062"/>
            <a:ext cx="60974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Recomendação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000" dirty="0"/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Iniciar/Migrar para a área de dados.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 para o próximo nível na sua carreira.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Horário de trabalho flexível.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Melhores salários.</a:t>
            </a:r>
          </a:p>
        </p:txBody>
      </p:sp>
      <p:pic>
        <p:nvPicPr>
          <p:cNvPr id="2050" name="Picture 2" descr="Recomendação - ícones de mãos e gestos grátis">
            <a:extLst>
              <a:ext uri="{FF2B5EF4-FFF2-40B4-BE49-F238E27FC236}">
                <a16:creationId xmlns:a16="http://schemas.microsoft.com/office/drawing/2014/main" id="{243898ED-81E0-89B4-334B-E104F9D9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7062"/>
            <a:ext cx="3628293" cy="362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9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6E74F-513B-E81B-70B9-067C235A0B0A}"/>
              </a:ext>
            </a:extLst>
          </p:cNvPr>
          <p:cNvSpPr txBox="1"/>
          <p:nvPr/>
        </p:nvSpPr>
        <p:spPr>
          <a:xfrm>
            <a:off x="838200" y="1987062"/>
            <a:ext cx="60974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Recomendação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Busque por conhecimento.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Participe de processos seletivos.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Aproveite as oportunidades.</a:t>
            </a:r>
          </a:p>
        </p:txBody>
      </p:sp>
      <p:pic>
        <p:nvPicPr>
          <p:cNvPr id="1026" name="Picture 2" descr="7 dicas para atrair melhores oportunidades de trabalho - Blog FECAP">
            <a:extLst>
              <a:ext uri="{FF2B5EF4-FFF2-40B4-BE49-F238E27FC236}">
                <a16:creationId xmlns:a16="http://schemas.microsoft.com/office/drawing/2014/main" id="{D19A4240-B5D7-575B-8FF7-C869D4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1" y="2044690"/>
            <a:ext cx="6097465" cy="31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4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0179-7FBB-7915-6C06-2123200F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 análise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6E74F-513B-E81B-70B9-067C235A0B0A}"/>
              </a:ext>
            </a:extLst>
          </p:cNvPr>
          <p:cNvSpPr txBox="1"/>
          <p:nvPr/>
        </p:nvSpPr>
        <p:spPr>
          <a:xfrm>
            <a:off x="2482362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Obrigado !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3666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1301</Words>
  <Application>Microsoft Office PowerPoint</Application>
  <PresentationFormat>Widescreen</PresentationFormat>
  <Paragraphs>232</Paragraphs>
  <Slides>32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Aharoni</vt:lpstr>
      <vt:lpstr>Arial</vt:lpstr>
      <vt:lpstr>Avenir Next LT Pro</vt:lpstr>
      <vt:lpstr>Calibri</vt:lpstr>
      <vt:lpstr>Wingdings</vt:lpstr>
      <vt:lpstr>Work Sans</vt:lpstr>
      <vt:lpstr>ShapesVTI</vt:lpstr>
      <vt:lpstr>Projeto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analise de dados</vt:lpstr>
      <vt:lpstr>Projeto de analise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  <vt:lpstr>Projeto de análise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Análise de Dados</dc:title>
  <dc:creator>Jonatas de Melo</dc:creator>
  <cp:lastModifiedBy>Jonatas de Melo</cp:lastModifiedBy>
  <cp:revision>1</cp:revision>
  <dcterms:created xsi:type="dcterms:W3CDTF">2022-09-11T18:20:14Z</dcterms:created>
  <dcterms:modified xsi:type="dcterms:W3CDTF">2022-10-03T22:57:11Z</dcterms:modified>
</cp:coreProperties>
</file>