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BenchNine"/>
      <p:regular r:id="rId17"/>
      <p:bold r:id="rId18"/>
    </p:embeddedFont>
    <p:embeddedFont>
      <p:font typeface="Josefi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ans-bold.fntdata"/><Relationship Id="rId22" Type="http://schemas.openxmlformats.org/officeDocument/2006/relationships/font" Target="fonts/JosefinSans-boldItalic.fntdata"/><Relationship Id="rId21" Type="http://schemas.openxmlformats.org/officeDocument/2006/relationships/font" Target="fonts/Josefi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BenchNine-regular.fntdata"/><Relationship Id="rId16" Type="http://schemas.openxmlformats.org/officeDocument/2006/relationships/font" Target="fonts/Montserrat-boldItalic.fntdata"/><Relationship Id="rId19" Type="http://schemas.openxmlformats.org/officeDocument/2006/relationships/font" Target="fonts/JosefinSans-regular.fntdata"/><Relationship Id="rId18" Type="http://schemas.openxmlformats.org/officeDocument/2006/relationships/font" Target="fonts/BenchNin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e3cc62c7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e3cc62c7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d4d878c48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d4d878c48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c15a1b5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c15a1b5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c15a1b5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c15a1b5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c15a1b5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c15a1b5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d4d878c4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d4d878c4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FE522F"/>
            </a:gs>
            <a:gs pos="100000">
              <a:srgbClr val="FE927C"/>
            </a:gs>
          </a:gsLst>
          <a:lin ang="2698631" scaled="0"/>
        </a:gradFill>
      </p:bgPr>
    </p:bg>
    <p:spTree>
      <p:nvGrpSpPr>
        <p:cNvPr id="8" name="Shape 8"/>
        <p:cNvGrpSpPr/>
        <p:nvPr/>
      </p:nvGrpSpPr>
      <p:grpSpPr>
        <a:xfrm>
          <a:off x="0" y="0"/>
          <a:ext cx="0" cy="0"/>
          <a:chOff x="0" y="0"/>
          <a:chExt cx="0" cy="0"/>
        </a:xfrm>
      </p:grpSpPr>
      <p:sp>
        <p:nvSpPr>
          <p:cNvPr id="9" name="Google Shape;9;p2"/>
          <p:cNvSpPr/>
          <p:nvPr/>
        </p:nvSpPr>
        <p:spPr>
          <a:xfrm>
            <a:off x="2709968" y="0"/>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3535716" y="1862938"/>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4042"/>
            <a:ext cx="5996055" cy="4459748"/>
          </a:xfrm>
          <a:custGeom>
            <a:rect b="b" l="l" r="r" t="t"/>
            <a:pathLst>
              <a:path extrusionOk="0" h="90466" w="12163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rgbClr val="FE522F"/>
              </a:gs>
              <a:gs pos="100000">
                <a:srgbClr val="FE927C"/>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720000" y="1683965"/>
            <a:ext cx="5045700" cy="2340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6205575" y="3547225"/>
            <a:ext cx="22152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FE522F"/>
            </a:gs>
            <a:gs pos="100000">
              <a:srgbClr val="FE927C"/>
            </a:gs>
          </a:gsLst>
          <a:lin ang="2698631" scaled="0"/>
        </a:gradFill>
      </p:bgPr>
    </p:bg>
    <p:spTree>
      <p:nvGrpSpPr>
        <p:cNvPr id="60" name="Shape 60"/>
        <p:cNvGrpSpPr/>
        <p:nvPr/>
      </p:nvGrpSpPr>
      <p:grpSpPr>
        <a:xfrm>
          <a:off x="0" y="0"/>
          <a:ext cx="0" cy="0"/>
          <a:chOff x="0" y="0"/>
          <a:chExt cx="0" cy="0"/>
        </a:xfrm>
      </p:grpSpPr>
      <p:sp>
        <p:nvSpPr>
          <p:cNvPr id="61" name="Google Shape;61;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FE522F"/>
            </a:gs>
            <a:gs pos="100000">
              <a:srgbClr val="FE927C"/>
            </a:gs>
          </a:gsLst>
          <a:lin ang="2698631" scaled="0"/>
        </a:gradFill>
      </p:bgPr>
    </p:bg>
    <p:spTree>
      <p:nvGrpSpPr>
        <p:cNvPr id="62" name="Shape 62"/>
        <p:cNvGrpSpPr/>
        <p:nvPr/>
      </p:nvGrpSpPr>
      <p:grpSpPr>
        <a:xfrm>
          <a:off x="0" y="0"/>
          <a:ext cx="0" cy="0"/>
          <a:chOff x="0" y="0"/>
          <a:chExt cx="0" cy="0"/>
        </a:xfrm>
      </p:grpSpPr>
      <p:sp>
        <p:nvSpPr>
          <p:cNvPr id="63" name="Google Shape;63;p12"/>
          <p:cNvSpPr/>
          <p:nvPr/>
        </p:nvSpPr>
        <p:spPr>
          <a:xfrm flipH="1">
            <a:off x="3"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2"/>
          <p:cNvSpPr/>
          <p:nvPr/>
        </p:nvSpPr>
        <p:spPr>
          <a:xfrm flipH="1">
            <a:off x="0"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2"/>
          <p:cNvSpPr/>
          <p:nvPr/>
        </p:nvSpPr>
        <p:spPr>
          <a:xfrm flipH="1">
            <a:off x="3881932"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txBox="1"/>
          <p:nvPr>
            <p:ph hasCustomPrompt="1" type="title"/>
          </p:nvPr>
        </p:nvSpPr>
        <p:spPr>
          <a:xfrm>
            <a:off x="723075" y="1820250"/>
            <a:ext cx="5248200" cy="10068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4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2"/>
          <p:cNvSpPr txBox="1"/>
          <p:nvPr>
            <p:ph idx="1" type="body"/>
          </p:nvPr>
        </p:nvSpPr>
        <p:spPr>
          <a:xfrm>
            <a:off x="723126" y="2757150"/>
            <a:ext cx="5248200" cy="566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2">
    <p:bg>
      <p:bgPr>
        <a:gradFill>
          <a:gsLst>
            <a:gs pos="0">
              <a:srgbClr val="FE927C"/>
            </a:gs>
            <a:gs pos="100000">
              <a:srgbClr val="FE522F"/>
            </a:gs>
          </a:gsLst>
          <a:lin ang="0" scaled="0"/>
        </a:gradFill>
      </p:bgPr>
    </p:bg>
    <p:spTree>
      <p:nvGrpSpPr>
        <p:cNvPr id="69" name="Shape 69"/>
        <p:cNvGrpSpPr/>
        <p:nvPr/>
      </p:nvGrpSpPr>
      <p:grpSpPr>
        <a:xfrm>
          <a:off x="0" y="0"/>
          <a:ext cx="0" cy="0"/>
          <a:chOff x="0" y="0"/>
          <a:chExt cx="0" cy="0"/>
        </a:xfrm>
      </p:grpSpPr>
      <p:sp>
        <p:nvSpPr>
          <p:cNvPr id="70" name="Google Shape;70;p14"/>
          <p:cNvSpPr/>
          <p:nvPr/>
        </p:nvSpPr>
        <p:spPr>
          <a:xfrm>
            <a:off x="2709980"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927C"/>
              </a:gs>
              <a:gs pos="100000">
                <a:srgbClr val="FE522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13" y="4067"/>
            <a:ext cx="5996055" cy="4459748"/>
          </a:xfrm>
          <a:custGeom>
            <a:rect b="b" l="l" r="r" t="t"/>
            <a:pathLst>
              <a:path extrusionOk="0" h="90466" w="12163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rgbClr val="FE927C"/>
              </a:gs>
              <a:gs pos="100000">
                <a:srgbClr val="FE522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0"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927C"/>
              </a:gs>
              <a:gs pos="100000">
                <a:srgbClr val="FE522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535716"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927C"/>
              </a:gs>
              <a:gs pos="100000">
                <a:srgbClr val="FE522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type="title"/>
          </p:nvPr>
        </p:nvSpPr>
        <p:spPr>
          <a:xfrm>
            <a:off x="720000" y="1233175"/>
            <a:ext cx="4461300" cy="14823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sz="3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5" name="Google Shape;75;p14"/>
          <p:cNvSpPr txBox="1"/>
          <p:nvPr>
            <p:ph idx="1" type="subTitle"/>
          </p:nvPr>
        </p:nvSpPr>
        <p:spPr>
          <a:xfrm>
            <a:off x="720000" y="2872425"/>
            <a:ext cx="4828200" cy="159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800"/>
              <a:buFont typeface="Open Sans"/>
              <a:buChar char="●"/>
              <a:defRPr sz="1400"/>
            </a:lvl1pPr>
            <a:lvl2pPr lvl="1" rtl="0" algn="ctr">
              <a:lnSpc>
                <a:spcPct val="100000"/>
              </a:lnSpc>
              <a:spcBef>
                <a:spcPts val="0"/>
              </a:spcBef>
              <a:spcAft>
                <a:spcPts val="0"/>
              </a:spcAft>
              <a:buSzPts val="800"/>
              <a:buFont typeface="Open Sans"/>
              <a:buChar char="○"/>
              <a:defRPr sz="2100"/>
            </a:lvl2pPr>
            <a:lvl3pPr lvl="2" rtl="0" algn="ctr">
              <a:lnSpc>
                <a:spcPct val="100000"/>
              </a:lnSpc>
              <a:spcBef>
                <a:spcPts val="0"/>
              </a:spcBef>
              <a:spcAft>
                <a:spcPts val="0"/>
              </a:spcAft>
              <a:buSzPts val="800"/>
              <a:buFont typeface="Open Sans"/>
              <a:buChar char="■"/>
              <a:defRPr sz="2100"/>
            </a:lvl3pPr>
            <a:lvl4pPr lvl="3" rtl="0" algn="ctr">
              <a:lnSpc>
                <a:spcPct val="100000"/>
              </a:lnSpc>
              <a:spcBef>
                <a:spcPts val="0"/>
              </a:spcBef>
              <a:spcAft>
                <a:spcPts val="0"/>
              </a:spcAft>
              <a:buSzPts val="800"/>
              <a:buFont typeface="Open Sans"/>
              <a:buChar char="●"/>
              <a:defRPr sz="2100"/>
            </a:lvl4pPr>
            <a:lvl5pPr lvl="4" rtl="0" algn="ctr">
              <a:lnSpc>
                <a:spcPct val="100000"/>
              </a:lnSpc>
              <a:spcBef>
                <a:spcPts val="0"/>
              </a:spcBef>
              <a:spcAft>
                <a:spcPts val="0"/>
              </a:spcAft>
              <a:buSzPts val="1100"/>
              <a:buFont typeface="Open Sans"/>
              <a:buChar char="○"/>
              <a:defRPr sz="2100"/>
            </a:lvl5pPr>
            <a:lvl6pPr lvl="5" rtl="0" algn="ctr">
              <a:lnSpc>
                <a:spcPct val="100000"/>
              </a:lnSpc>
              <a:spcBef>
                <a:spcPts val="0"/>
              </a:spcBef>
              <a:spcAft>
                <a:spcPts val="0"/>
              </a:spcAft>
              <a:buSzPts val="1100"/>
              <a:buFont typeface="Open Sans"/>
              <a:buChar char="■"/>
              <a:defRPr sz="2100"/>
            </a:lvl6pPr>
            <a:lvl7pPr lvl="6" rtl="0" algn="ctr">
              <a:lnSpc>
                <a:spcPct val="100000"/>
              </a:lnSpc>
              <a:spcBef>
                <a:spcPts val="0"/>
              </a:spcBef>
              <a:spcAft>
                <a:spcPts val="0"/>
              </a:spcAft>
              <a:buSzPts val="700"/>
              <a:buFont typeface="Open Sans"/>
              <a:buChar char="●"/>
              <a:defRPr sz="2100"/>
            </a:lvl7pPr>
            <a:lvl8pPr lvl="7" rtl="0" algn="ctr">
              <a:lnSpc>
                <a:spcPct val="100000"/>
              </a:lnSpc>
              <a:spcBef>
                <a:spcPts val="0"/>
              </a:spcBef>
              <a:spcAft>
                <a:spcPts val="0"/>
              </a:spcAft>
              <a:buSzPts val="700"/>
              <a:buFont typeface="Open Sans"/>
              <a:buChar char="○"/>
              <a:defRPr sz="2100"/>
            </a:lvl8pPr>
            <a:lvl9pPr lvl="8" rtl="0" algn="ctr">
              <a:lnSpc>
                <a:spcPct val="100000"/>
              </a:lnSpc>
              <a:spcBef>
                <a:spcPts val="0"/>
              </a:spcBef>
              <a:spcAft>
                <a:spcPts val="0"/>
              </a:spcAft>
              <a:buSzPts val="600"/>
              <a:buFont typeface="Open Sans"/>
              <a:buChar char="■"/>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
    <p:bg>
      <p:bgPr>
        <a:gradFill>
          <a:gsLst>
            <a:gs pos="0">
              <a:srgbClr val="FE927C"/>
            </a:gs>
            <a:gs pos="100000">
              <a:srgbClr val="FE522F"/>
            </a:gs>
          </a:gsLst>
          <a:lin ang="0" scaled="0"/>
        </a:gradFill>
      </p:bgPr>
    </p:bg>
    <p:spTree>
      <p:nvGrpSpPr>
        <p:cNvPr id="76" name="Shape 76"/>
        <p:cNvGrpSpPr/>
        <p:nvPr/>
      </p:nvGrpSpPr>
      <p:grpSpPr>
        <a:xfrm>
          <a:off x="0" y="0"/>
          <a:ext cx="0" cy="0"/>
          <a:chOff x="0" y="0"/>
          <a:chExt cx="0" cy="0"/>
        </a:xfrm>
      </p:grpSpPr>
      <p:sp>
        <p:nvSpPr>
          <p:cNvPr id="77" name="Google Shape;77;p15"/>
          <p:cNvSpPr/>
          <p:nvPr/>
        </p:nvSpPr>
        <p:spPr>
          <a:xfrm flipH="1">
            <a:off x="3"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3147929" y="4067"/>
            <a:ext cx="5996055" cy="4459748"/>
          </a:xfrm>
          <a:custGeom>
            <a:rect b="b" l="l" r="r" t="t"/>
            <a:pathLst>
              <a:path extrusionOk="0" h="90466" w="12163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a:off x="3881932"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0"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type="title"/>
          </p:nvPr>
        </p:nvSpPr>
        <p:spPr>
          <a:xfrm>
            <a:off x="3456150" y="3172325"/>
            <a:ext cx="2231700" cy="3654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200"/>
              <a:buNone/>
              <a:defRPr i="0" sz="1200"/>
            </a:lvl1pPr>
            <a:lvl2pPr lvl="1" rtl="0">
              <a:spcBef>
                <a:spcPts val="0"/>
              </a:spcBef>
              <a:spcAft>
                <a:spcPts val="0"/>
              </a:spcAft>
              <a:buSzPts val="1300"/>
              <a:buFont typeface="BenchNine"/>
              <a:buNone/>
              <a:defRPr sz="1300">
                <a:latin typeface="BenchNine"/>
                <a:ea typeface="BenchNine"/>
                <a:cs typeface="BenchNine"/>
                <a:sym typeface="BenchNine"/>
              </a:defRPr>
            </a:lvl2pPr>
            <a:lvl3pPr lvl="2" rtl="0">
              <a:spcBef>
                <a:spcPts val="0"/>
              </a:spcBef>
              <a:spcAft>
                <a:spcPts val="0"/>
              </a:spcAft>
              <a:buSzPts val="1300"/>
              <a:buFont typeface="BenchNine"/>
              <a:buNone/>
              <a:defRPr sz="1300">
                <a:latin typeface="BenchNine"/>
                <a:ea typeface="BenchNine"/>
                <a:cs typeface="BenchNine"/>
                <a:sym typeface="BenchNine"/>
              </a:defRPr>
            </a:lvl3pPr>
            <a:lvl4pPr lvl="3" rtl="0">
              <a:spcBef>
                <a:spcPts val="0"/>
              </a:spcBef>
              <a:spcAft>
                <a:spcPts val="0"/>
              </a:spcAft>
              <a:buSzPts val="1300"/>
              <a:buFont typeface="BenchNine"/>
              <a:buNone/>
              <a:defRPr sz="1300">
                <a:latin typeface="BenchNine"/>
                <a:ea typeface="BenchNine"/>
                <a:cs typeface="BenchNine"/>
                <a:sym typeface="BenchNine"/>
              </a:defRPr>
            </a:lvl4pPr>
            <a:lvl5pPr lvl="4" rtl="0">
              <a:spcBef>
                <a:spcPts val="0"/>
              </a:spcBef>
              <a:spcAft>
                <a:spcPts val="0"/>
              </a:spcAft>
              <a:buSzPts val="1300"/>
              <a:buFont typeface="BenchNine"/>
              <a:buNone/>
              <a:defRPr sz="1300">
                <a:latin typeface="BenchNine"/>
                <a:ea typeface="BenchNine"/>
                <a:cs typeface="BenchNine"/>
                <a:sym typeface="BenchNine"/>
              </a:defRPr>
            </a:lvl5pPr>
            <a:lvl6pPr lvl="5" rtl="0">
              <a:spcBef>
                <a:spcPts val="0"/>
              </a:spcBef>
              <a:spcAft>
                <a:spcPts val="0"/>
              </a:spcAft>
              <a:buSzPts val="1300"/>
              <a:buFont typeface="BenchNine"/>
              <a:buNone/>
              <a:defRPr sz="1300">
                <a:latin typeface="BenchNine"/>
                <a:ea typeface="BenchNine"/>
                <a:cs typeface="BenchNine"/>
                <a:sym typeface="BenchNine"/>
              </a:defRPr>
            </a:lvl6pPr>
            <a:lvl7pPr lvl="6" rtl="0">
              <a:spcBef>
                <a:spcPts val="0"/>
              </a:spcBef>
              <a:spcAft>
                <a:spcPts val="0"/>
              </a:spcAft>
              <a:buSzPts val="1300"/>
              <a:buFont typeface="BenchNine"/>
              <a:buNone/>
              <a:defRPr sz="1300">
                <a:latin typeface="BenchNine"/>
                <a:ea typeface="BenchNine"/>
                <a:cs typeface="BenchNine"/>
                <a:sym typeface="BenchNine"/>
              </a:defRPr>
            </a:lvl7pPr>
            <a:lvl8pPr lvl="7" rtl="0">
              <a:spcBef>
                <a:spcPts val="0"/>
              </a:spcBef>
              <a:spcAft>
                <a:spcPts val="0"/>
              </a:spcAft>
              <a:buSzPts val="1300"/>
              <a:buFont typeface="BenchNine"/>
              <a:buNone/>
              <a:defRPr sz="1300">
                <a:latin typeface="BenchNine"/>
                <a:ea typeface="BenchNine"/>
                <a:cs typeface="BenchNine"/>
                <a:sym typeface="BenchNine"/>
              </a:defRPr>
            </a:lvl8pPr>
            <a:lvl9pPr lvl="8" rtl="0">
              <a:spcBef>
                <a:spcPts val="0"/>
              </a:spcBef>
              <a:spcAft>
                <a:spcPts val="0"/>
              </a:spcAft>
              <a:buSzPts val="1300"/>
              <a:buFont typeface="BenchNine"/>
              <a:buNone/>
              <a:defRPr sz="1300">
                <a:latin typeface="BenchNine"/>
                <a:ea typeface="BenchNine"/>
                <a:cs typeface="BenchNine"/>
                <a:sym typeface="BenchNine"/>
              </a:defRPr>
            </a:lvl9pPr>
          </a:lstStyle>
          <a:p/>
        </p:txBody>
      </p:sp>
      <p:sp>
        <p:nvSpPr>
          <p:cNvPr id="82" name="Google Shape;82;p15"/>
          <p:cNvSpPr txBox="1"/>
          <p:nvPr>
            <p:ph idx="1" type="subTitle"/>
          </p:nvPr>
        </p:nvSpPr>
        <p:spPr>
          <a:xfrm>
            <a:off x="1933200" y="2030225"/>
            <a:ext cx="5277600" cy="126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_1">
    <p:bg>
      <p:bgPr>
        <a:gradFill>
          <a:gsLst>
            <a:gs pos="0">
              <a:srgbClr val="FE522F"/>
            </a:gs>
            <a:gs pos="100000">
              <a:srgbClr val="FE927C"/>
            </a:gs>
          </a:gsLst>
          <a:lin ang="0" scaled="0"/>
        </a:gradFill>
      </p:bgPr>
    </p:bg>
    <p:spTree>
      <p:nvGrpSpPr>
        <p:cNvPr id="83" name="Shape 83"/>
        <p:cNvGrpSpPr/>
        <p:nvPr/>
      </p:nvGrpSpPr>
      <p:grpSpPr>
        <a:xfrm>
          <a:off x="0" y="0"/>
          <a:ext cx="0" cy="0"/>
          <a:chOff x="0" y="0"/>
          <a:chExt cx="0" cy="0"/>
        </a:xfrm>
      </p:grpSpPr>
      <p:sp>
        <p:nvSpPr>
          <p:cNvPr id="84" name="Google Shape;84;p16"/>
          <p:cNvSpPr/>
          <p:nvPr/>
        </p:nvSpPr>
        <p:spPr>
          <a:xfrm>
            <a:off x="2709980"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13" y="4067"/>
            <a:ext cx="5996055" cy="4459748"/>
          </a:xfrm>
          <a:custGeom>
            <a:rect b="b" l="l" r="r" t="t"/>
            <a:pathLst>
              <a:path extrusionOk="0" h="90466" w="12163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0"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3535716"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type="title"/>
          </p:nvPr>
        </p:nvSpPr>
        <p:spPr>
          <a:xfrm>
            <a:off x="1560825" y="1587425"/>
            <a:ext cx="2799000" cy="4215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400"/>
              <a:buNone/>
              <a:defRPr i="0"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89" name="Google Shape;89;p16"/>
          <p:cNvSpPr txBox="1"/>
          <p:nvPr>
            <p:ph idx="1" type="subTitle"/>
          </p:nvPr>
        </p:nvSpPr>
        <p:spPr>
          <a:xfrm>
            <a:off x="2355900" y="1874500"/>
            <a:ext cx="2003700" cy="6447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1600"/>
              </a:spcBef>
              <a:spcAft>
                <a:spcPts val="0"/>
              </a:spcAft>
              <a:buNone/>
              <a:defRPr sz="1400"/>
            </a:lvl2pPr>
            <a:lvl3pPr lvl="2" rtl="0" algn="r">
              <a:spcBef>
                <a:spcPts val="1600"/>
              </a:spcBef>
              <a:spcAft>
                <a:spcPts val="0"/>
              </a:spcAft>
              <a:buNone/>
              <a:defRPr sz="1400"/>
            </a:lvl3pPr>
            <a:lvl4pPr lvl="3" rtl="0" algn="r">
              <a:spcBef>
                <a:spcPts val="1600"/>
              </a:spcBef>
              <a:spcAft>
                <a:spcPts val="0"/>
              </a:spcAft>
              <a:buNone/>
              <a:defRPr sz="1400"/>
            </a:lvl4pPr>
            <a:lvl5pPr lvl="4" rtl="0" algn="r">
              <a:spcBef>
                <a:spcPts val="1600"/>
              </a:spcBef>
              <a:spcAft>
                <a:spcPts val="0"/>
              </a:spcAft>
              <a:buNone/>
              <a:defRPr sz="1400"/>
            </a:lvl5pPr>
            <a:lvl6pPr lvl="5" rtl="0" algn="r">
              <a:spcBef>
                <a:spcPts val="1600"/>
              </a:spcBef>
              <a:spcAft>
                <a:spcPts val="0"/>
              </a:spcAft>
              <a:buNone/>
              <a:defRPr sz="1400"/>
            </a:lvl6pPr>
            <a:lvl7pPr lvl="6" rtl="0" algn="r">
              <a:spcBef>
                <a:spcPts val="1600"/>
              </a:spcBef>
              <a:spcAft>
                <a:spcPts val="0"/>
              </a:spcAft>
              <a:buNone/>
              <a:defRPr sz="1400"/>
            </a:lvl7pPr>
            <a:lvl8pPr lvl="7" rtl="0" algn="r">
              <a:spcBef>
                <a:spcPts val="1600"/>
              </a:spcBef>
              <a:spcAft>
                <a:spcPts val="0"/>
              </a:spcAft>
              <a:buNone/>
              <a:defRPr sz="1400"/>
            </a:lvl8pPr>
            <a:lvl9pPr lvl="8" rtl="0" algn="r">
              <a:spcBef>
                <a:spcPts val="1600"/>
              </a:spcBef>
              <a:spcAft>
                <a:spcPts val="1600"/>
              </a:spcAft>
              <a:buNone/>
              <a:defRPr sz="1400"/>
            </a:lvl9pPr>
          </a:lstStyle>
          <a:p/>
        </p:txBody>
      </p:sp>
      <p:sp>
        <p:nvSpPr>
          <p:cNvPr id="90" name="Google Shape;90;p16"/>
          <p:cNvSpPr txBox="1"/>
          <p:nvPr>
            <p:ph idx="2" type="title"/>
          </p:nvPr>
        </p:nvSpPr>
        <p:spPr>
          <a:xfrm>
            <a:off x="4784275" y="1587400"/>
            <a:ext cx="2799000" cy="4215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i="0"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91" name="Google Shape;91;p16"/>
          <p:cNvSpPr txBox="1"/>
          <p:nvPr>
            <p:ph idx="3" type="subTitle"/>
          </p:nvPr>
        </p:nvSpPr>
        <p:spPr>
          <a:xfrm>
            <a:off x="4784275" y="1874500"/>
            <a:ext cx="1917900" cy="644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92" name="Google Shape;92;p16"/>
          <p:cNvSpPr txBox="1"/>
          <p:nvPr>
            <p:ph idx="4" type="title"/>
          </p:nvPr>
        </p:nvSpPr>
        <p:spPr>
          <a:xfrm>
            <a:off x="4784275" y="3110125"/>
            <a:ext cx="2799000" cy="4215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i="0"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93" name="Google Shape;93;p16"/>
          <p:cNvSpPr txBox="1"/>
          <p:nvPr>
            <p:ph idx="5" type="subTitle"/>
          </p:nvPr>
        </p:nvSpPr>
        <p:spPr>
          <a:xfrm>
            <a:off x="4784275" y="3397225"/>
            <a:ext cx="1917900" cy="644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94" name="Google Shape;94;p16"/>
          <p:cNvSpPr txBox="1"/>
          <p:nvPr>
            <p:ph idx="6" type="title"/>
          </p:nvPr>
        </p:nvSpPr>
        <p:spPr>
          <a:xfrm>
            <a:off x="1560900" y="3110150"/>
            <a:ext cx="2799000" cy="4215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400"/>
              <a:buNone/>
              <a:defRPr i="0"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95" name="Google Shape;95;p16"/>
          <p:cNvSpPr txBox="1"/>
          <p:nvPr>
            <p:ph idx="7" type="subTitle"/>
          </p:nvPr>
        </p:nvSpPr>
        <p:spPr>
          <a:xfrm>
            <a:off x="2355900" y="3397225"/>
            <a:ext cx="2003700" cy="6447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1600"/>
              </a:spcBef>
              <a:spcAft>
                <a:spcPts val="0"/>
              </a:spcAft>
              <a:buNone/>
              <a:defRPr sz="1400"/>
            </a:lvl2pPr>
            <a:lvl3pPr lvl="2" rtl="0" algn="r">
              <a:spcBef>
                <a:spcPts val="1600"/>
              </a:spcBef>
              <a:spcAft>
                <a:spcPts val="0"/>
              </a:spcAft>
              <a:buNone/>
              <a:defRPr sz="1400"/>
            </a:lvl3pPr>
            <a:lvl4pPr lvl="3" rtl="0" algn="r">
              <a:spcBef>
                <a:spcPts val="1600"/>
              </a:spcBef>
              <a:spcAft>
                <a:spcPts val="0"/>
              </a:spcAft>
              <a:buNone/>
              <a:defRPr sz="1400"/>
            </a:lvl4pPr>
            <a:lvl5pPr lvl="4" rtl="0" algn="r">
              <a:spcBef>
                <a:spcPts val="1600"/>
              </a:spcBef>
              <a:spcAft>
                <a:spcPts val="0"/>
              </a:spcAft>
              <a:buNone/>
              <a:defRPr sz="1400"/>
            </a:lvl5pPr>
            <a:lvl6pPr lvl="5" rtl="0" algn="r">
              <a:spcBef>
                <a:spcPts val="1600"/>
              </a:spcBef>
              <a:spcAft>
                <a:spcPts val="0"/>
              </a:spcAft>
              <a:buNone/>
              <a:defRPr sz="1400"/>
            </a:lvl6pPr>
            <a:lvl7pPr lvl="6" rtl="0" algn="r">
              <a:spcBef>
                <a:spcPts val="1600"/>
              </a:spcBef>
              <a:spcAft>
                <a:spcPts val="0"/>
              </a:spcAft>
              <a:buNone/>
              <a:defRPr sz="1400"/>
            </a:lvl7pPr>
            <a:lvl8pPr lvl="7" rtl="0" algn="r">
              <a:spcBef>
                <a:spcPts val="1600"/>
              </a:spcBef>
              <a:spcAft>
                <a:spcPts val="0"/>
              </a:spcAft>
              <a:buNone/>
              <a:defRPr sz="1400"/>
            </a:lvl8pPr>
            <a:lvl9pPr lvl="8" rtl="0" algn="r">
              <a:spcBef>
                <a:spcPts val="1600"/>
              </a:spcBef>
              <a:spcAft>
                <a:spcPts val="1600"/>
              </a:spcAft>
              <a:buNone/>
              <a:defRPr sz="1400"/>
            </a:lvl9pPr>
          </a:lstStyle>
          <a:p/>
        </p:txBody>
      </p:sp>
      <p:sp>
        <p:nvSpPr>
          <p:cNvPr id="96" name="Google Shape;96;p16"/>
          <p:cNvSpPr txBox="1"/>
          <p:nvPr>
            <p:ph hasCustomPrompt="1" idx="8" type="title"/>
          </p:nvPr>
        </p:nvSpPr>
        <p:spPr>
          <a:xfrm>
            <a:off x="717604" y="1363904"/>
            <a:ext cx="1028700" cy="55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7" name="Google Shape;97;p16"/>
          <p:cNvSpPr txBox="1"/>
          <p:nvPr>
            <p:ph hasCustomPrompt="1" idx="9" type="title"/>
          </p:nvPr>
        </p:nvSpPr>
        <p:spPr>
          <a:xfrm>
            <a:off x="7393940" y="1363904"/>
            <a:ext cx="1028700" cy="55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a:r>
              <a:t>xx%</a:t>
            </a:r>
          </a:p>
        </p:txBody>
      </p:sp>
      <p:sp>
        <p:nvSpPr>
          <p:cNvPr id="98" name="Google Shape;98;p16"/>
          <p:cNvSpPr txBox="1"/>
          <p:nvPr>
            <p:ph hasCustomPrompt="1" idx="13" type="title"/>
          </p:nvPr>
        </p:nvSpPr>
        <p:spPr>
          <a:xfrm>
            <a:off x="717604" y="2885223"/>
            <a:ext cx="1028700" cy="55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9" name="Google Shape;99;p16"/>
          <p:cNvSpPr txBox="1"/>
          <p:nvPr>
            <p:ph hasCustomPrompt="1" idx="14" type="title"/>
          </p:nvPr>
        </p:nvSpPr>
        <p:spPr>
          <a:xfrm>
            <a:off x="7393940" y="2885223"/>
            <a:ext cx="1028700" cy="55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BLANK_1_1_1">
    <p:bg>
      <p:bgPr>
        <a:gradFill>
          <a:gsLst>
            <a:gs pos="0">
              <a:srgbClr val="FE927C"/>
            </a:gs>
            <a:gs pos="100000">
              <a:srgbClr val="FE522F"/>
            </a:gs>
          </a:gsLst>
          <a:lin ang="0" scaled="0"/>
        </a:gradFill>
      </p:bgPr>
    </p:bg>
    <p:spTree>
      <p:nvGrpSpPr>
        <p:cNvPr id="100" name="Shape 100"/>
        <p:cNvGrpSpPr/>
        <p:nvPr/>
      </p:nvGrpSpPr>
      <p:grpSpPr>
        <a:xfrm>
          <a:off x="0" y="0"/>
          <a:ext cx="0" cy="0"/>
          <a:chOff x="0" y="0"/>
          <a:chExt cx="0" cy="0"/>
        </a:xfrm>
      </p:grpSpPr>
      <p:sp>
        <p:nvSpPr>
          <p:cNvPr id="101" name="Google Shape;101;p17"/>
          <p:cNvSpPr/>
          <p:nvPr/>
        </p:nvSpPr>
        <p:spPr>
          <a:xfrm flipH="1">
            <a:off x="3"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flipH="1">
            <a:off x="3147929" y="4067"/>
            <a:ext cx="5996055" cy="4459748"/>
          </a:xfrm>
          <a:custGeom>
            <a:rect b="b" l="l" r="r" t="t"/>
            <a:pathLst>
              <a:path extrusionOk="0" h="90466" w="12163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flipH="1">
            <a:off x="0"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ph type="title"/>
          </p:nvPr>
        </p:nvSpPr>
        <p:spPr>
          <a:xfrm flipH="1">
            <a:off x="720000" y="1233175"/>
            <a:ext cx="4529700" cy="1482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3600">
                <a:solidFill>
                  <a:srgbClr val="FFFFFF"/>
                </a:solidFill>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05" name="Google Shape;105;p17"/>
          <p:cNvSpPr txBox="1"/>
          <p:nvPr>
            <p:ph idx="1" type="subTitle"/>
          </p:nvPr>
        </p:nvSpPr>
        <p:spPr>
          <a:xfrm flipH="1">
            <a:off x="720000" y="2715475"/>
            <a:ext cx="2909400" cy="76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solidFill>
                  <a:srgbClr val="FFFFFF"/>
                </a:solidFil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
    <p:bg>
      <p:bgPr>
        <a:gradFill>
          <a:gsLst>
            <a:gs pos="0">
              <a:srgbClr val="FE522F"/>
            </a:gs>
            <a:gs pos="100000">
              <a:srgbClr val="FE927C"/>
            </a:gs>
          </a:gsLst>
          <a:lin ang="2698631" scaled="0"/>
        </a:gradFill>
      </p:bgPr>
    </p:bg>
    <p:spTree>
      <p:nvGrpSpPr>
        <p:cNvPr id="106" name="Shape 106"/>
        <p:cNvGrpSpPr/>
        <p:nvPr/>
      </p:nvGrpSpPr>
      <p:grpSpPr>
        <a:xfrm>
          <a:off x="0" y="0"/>
          <a:ext cx="0" cy="0"/>
          <a:chOff x="0" y="0"/>
          <a:chExt cx="0" cy="0"/>
        </a:xfrm>
      </p:grpSpPr>
      <p:sp>
        <p:nvSpPr>
          <p:cNvPr id="107" name="Google Shape;107;p18"/>
          <p:cNvSpPr/>
          <p:nvPr/>
        </p:nvSpPr>
        <p:spPr>
          <a:xfrm>
            <a:off x="2709980"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13" y="4067"/>
            <a:ext cx="5996055" cy="4459748"/>
          </a:xfrm>
          <a:custGeom>
            <a:rect b="b" l="l" r="r" t="t"/>
            <a:pathLst>
              <a:path extrusionOk="0" h="90466" w="12163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3535716"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ph type="title"/>
          </p:nvPr>
        </p:nvSpPr>
        <p:spPr>
          <a:xfrm>
            <a:off x="1012401"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1" name="Google Shape;111;p18"/>
          <p:cNvSpPr txBox="1"/>
          <p:nvPr>
            <p:ph idx="1" type="subTitle"/>
          </p:nvPr>
        </p:nvSpPr>
        <p:spPr>
          <a:xfrm>
            <a:off x="852625" y="3290975"/>
            <a:ext cx="2162700" cy="903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112" name="Google Shape;112;p18"/>
          <p:cNvSpPr txBox="1"/>
          <p:nvPr>
            <p:ph idx="2" type="title"/>
          </p:nvPr>
        </p:nvSpPr>
        <p:spPr>
          <a:xfrm>
            <a:off x="3651769"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3" name="Google Shape;113;p18"/>
          <p:cNvSpPr txBox="1"/>
          <p:nvPr>
            <p:ph idx="3" type="subTitle"/>
          </p:nvPr>
        </p:nvSpPr>
        <p:spPr>
          <a:xfrm>
            <a:off x="3490925" y="3290975"/>
            <a:ext cx="2162700" cy="903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114" name="Google Shape;114;p18"/>
          <p:cNvSpPr txBox="1"/>
          <p:nvPr>
            <p:ph idx="4" type="title"/>
          </p:nvPr>
        </p:nvSpPr>
        <p:spPr>
          <a:xfrm>
            <a:off x="6289876" y="280317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8"/>
          <p:cNvSpPr txBox="1"/>
          <p:nvPr>
            <p:ph idx="5" type="subTitle"/>
          </p:nvPr>
        </p:nvSpPr>
        <p:spPr>
          <a:xfrm>
            <a:off x="6129225" y="3290975"/>
            <a:ext cx="2162700" cy="903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116" name="Google Shape;116;p18"/>
          <p:cNvSpPr txBox="1"/>
          <p:nvPr>
            <p:ph idx="6" type="title"/>
          </p:nvPr>
        </p:nvSpPr>
        <p:spPr>
          <a:xfrm>
            <a:off x="720000" y="1003925"/>
            <a:ext cx="6928200" cy="401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BLANK_1_1_1_1_2">
    <p:bg>
      <p:bgPr>
        <a:gradFill>
          <a:gsLst>
            <a:gs pos="0">
              <a:srgbClr val="FE522F"/>
            </a:gs>
            <a:gs pos="100000">
              <a:srgbClr val="FE927C"/>
            </a:gs>
          </a:gsLst>
          <a:lin ang="2698631" scaled="0"/>
        </a:gradFill>
      </p:bgPr>
    </p:bg>
    <p:spTree>
      <p:nvGrpSpPr>
        <p:cNvPr id="117" name="Shape 117"/>
        <p:cNvGrpSpPr/>
        <p:nvPr/>
      </p:nvGrpSpPr>
      <p:grpSpPr>
        <a:xfrm>
          <a:off x="0" y="0"/>
          <a:ext cx="0" cy="0"/>
          <a:chOff x="0" y="0"/>
          <a:chExt cx="0" cy="0"/>
        </a:xfrm>
      </p:grpSpPr>
      <p:sp>
        <p:nvSpPr>
          <p:cNvPr id="118" name="Google Shape;118;p19"/>
          <p:cNvSpPr txBox="1"/>
          <p:nvPr>
            <p:ph type="title"/>
          </p:nvPr>
        </p:nvSpPr>
        <p:spPr>
          <a:xfrm>
            <a:off x="3885425" y="1232241"/>
            <a:ext cx="4529700" cy="14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sz="36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19" name="Google Shape;119;p19"/>
          <p:cNvSpPr txBox="1"/>
          <p:nvPr>
            <p:ph idx="1" type="subTitle"/>
          </p:nvPr>
        </p:nvSpPr>
        <p:spPr>
          <a:xfrm>
            <a:off x="5505725" y="2714541"/>
            <a:ext cx="2909400" cy="76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400">
                <a:solidFill>
                  <a:schemeClr val="lt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extLst>
    <p:ext uri="{DCECCB84-F9BA-43D5-87BE-67443E8EF086}">
      <p15:sldGuideLst>
        <p15:guide id="1" pos="5301">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BLANK_1_1_1_1_2_1">
    <p:bg>
      <p:bgPr>
        <a:gradFill>
          <a:gsLst>
            <a:gs pos="0">
              <a:srgbClr val="FE927C"/>
            </a:gs>
            <a:gs pos="100000">
              <a:srgbClr val="FE522F"/>
            </a:gs>
          </a:gsLst>
          <a:lin ang="0" scaled="0"/>
        </a:gradFill>
      </p:bgPr>
    </p:bg>
    <p:spTree>
      <p:nvGrpSpPr>
        <p:cNvPr id="120" name="Shape 120"/>
        <p:cNvGrpSpPr/>
        <p:nvPr/>
      </p:nvGrpSpPr>
      <p:grpSpPr>
        <a:xfrm>
          <a:off x="0" y="0"/>
          <a:ext cx="0" cy="0"/>
          <a:chOff x="0" y="0"/>
          <a:chExt cx="0" cy="0"/>
        </a:xfrm>
      </p:grpSpPr>
      <p:sp>
        <p:nvSpPr>
          <p:cNvPr id="121" name="Google Shape;121;p20"/>
          <p:cNvSpPr/>
          <p:nvPr/>
        </p:nvSpPr>
        <p:spPr>
          <a:xfrm flipH="1">
            <a:off x="3"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927C"/>
              </a:gs>
              <a:gs pos="100000">
                <a:srgbClr val="FE522F"/>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flipH="1">
            <a:off x="3147929" y="4067"/>
            <a:ext cx="5996055" cy="4459748"/>
          </a:xfrm>
          <a:custGeom>
            <a:rect b="b" l="l" r="r" t="t"/>
            <a:pathLst>
              <a:path extrusionOk="0" h="90466" w="12163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rgbClr val="FE927C"/>
              </a:gs>
              <a:gs pos="100000">
                <a:srgbClr val="FE522F"/>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0"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927C"/>
              </a:gs>
              <a:gs pos="100000">
                <a:srgbClr val="FE522F"/>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ph type="title"/>
          </p:nvPr>
        </p:nvSpPr>
        <p:spPr>
          <a:xfrm>
            <a:off x="2521825" y="1449300"/>
            <a:ext cx="41004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25" name="Google Shape;125;p20"/>
          <p:cNvSpPr txBox="1"/>
          <p:nvPr>
            <p:ph idx="1" type="subTitle"/>
          </p:nvPr>
        </p:nvSpPr>
        <p:spPr>
          <a:xfrm>
            <a:off x="2656250" y="2931600"/>
            <a:ext cx="3831600" cy="76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solidFill>
                  <a:schemeClr val="lt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extLst>
    <p:ext uri="{DCECCB84-F9BA-43D5-87BE-67443E8EF086}">
      <p15:sldGuideLst>
        <p15:guide id="1" pos="530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FE522F"/>
            </a:gs>
            <a:gs pos="100000">
              <a:srgbClr val="FE927C"/>
            </a:gs>
          </a:gsLst>
          <a:lin ang="2698631" scaled="0"/>
        </a:gradFill>
      </p:bgPr>
    </p:bg>
    <p:spTree>
      <p:nvGrpSpPr>
        <p:cNvPr id="15" name="Shape 15"/>
        <p:cNvGrpSpPr/>
        <p:nvPr/>
      </p:nvGrpSpPr>
      <p:grpSpPr>
        <a:xfrm>
          <a:off x="0" y="0"/>
          <a:ext cx="0" cy="0"/>
          <a:chOff x="0" y="0"/>
          <a:chExt cx="0" cy="0"/>
        </a:xfrm>
      </p:grpSpPr>
      <p:sp>
        <p:nvSpPr>
          <p:cNvPr id="16" name="Google Shape;16;p3"/>
          <p:cNvSpPr/>
          <p:nvPr/>
        </p:nvSpPr>
        <p:spPr>
          <a:xfrm>
            <a:off x="2709980"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13" y="4067"/>
            <a:ext cx="5996055" cy="4459748"/>
          </a:xfrm>
          <a:custGeom>
            <a:rect b="b" l="l" r="r" t="t"/>
            <a:pathLst>
              <a:path extrusionOk="0" h="90466" w="12163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rgbClr val="FE522F"/>
              </a:gs>
              <a:gs pos="100000">
                <a:srgbClr val="FE927C"/>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0"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3535716"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type="title"/>
          </p:nvPr>
        </p:nvSpPr>
        <p:spPr>
          <a:xfrm>
            <a:off x="5573475" y="1621225"/>
            <a:ext cx="2847300" cy="8418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21" name="Google Shape;21;p3"/>
          <p:cNvSpPr txBox="1"/>
          <p:nvPr>
            <p:ph idx="1" type="subTitle"/>
          </p:nvPr>
        </p:nvSpPr>
        <p:spPr>
          <a:xfrm>
            <a:off x="4634100" y="2571750"/>
            <a:ext cx="37866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2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bg>
      <p:bgPr>
        <a:gradFill>
          <a:gsLst>
            <a:gs pos="0">
              <a:srgbClr val="FE522F"/>
            </a:gs>
            <a:gs pos="100000">
              <a:srgbClr val="FE927C"/>
            </a:gs>
          </a:gsLst>
          <a:lin ang="2698631" scaled="0"/>
        </a:gradFill>
      </p:bgPr>
    </p:bg>
    <p:spTree>
      <p:nvGrpSpPr>
        <p:cNvPr id="126" name="Shape 126"/>
        <p:cNvGrpSpPr/>
        <p:nvPr/>
      </p:nvGrpSpPr>
      <p:grpSpPr>
        <a:xfrm>
          <a:off x="0" y="0"/>
          <a:ext cx="0" cy="0"/>
          <a:chOff x="0" y="0"/>
          <a:chExt cx="0" cy="0"/>
        </a:xfrm>
      </p:grpSpPr>
      <p:sp>
        <p:nvSpPr>
          <p:cNvPr id="127" name="Google Shape;127;p21"/>
          <p:cNvSpPr/>
          <p:nvPr/>
        </p:nvSpPr>
        <p:spPr>
          <a:xfrm>
            <a:off x="2709980"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3535716"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0"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idx="1" type="subTitle"/>
          </p:nvPr>
        </p:nvSpPr>
        <p:spPr>
          <a:xfrm>
            <a:off x="4592775" y="1376337"/>
            <a:ext cx="3828000" cy="3963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1600"/>
              </a:spcBef>
              <a:spcAft>
                <a:spcPts val="0"/>
              </a:spcAft>
              <a:buNone/>
              <a:defRPr sz="1400"/>
            </a:lvl2pPr>
            <a:lvl3pPr lvl="2" rtl="0" algn="r">
              <a:spcBef>
                <a:spcPts val="1600"/>
              </a:spcBef>
              <a:spcAft>
                <a:spcPts val="0"/>
              </a:spcAft>
              <a:buNone/>
              <a:defRPr sz="1400"/>
            </a:lvl3pPr>
            <a:lvl4pPr lvl="3" rtl="0" algn="r">
              <a:spcBef>
                <a:spcPts val="1600"/>
              </a:spcBef>
              <a:spcAft>
                <a:spcPts val="0"/>
              </a:spcAft>
              <a:buNone/>
              <a:defRPr sz="1400"/>
            </a:lvl4pPr>
            <a:lvl5pPr lvl="4" rtl="0" algn="r">
              <a:spcBef>
                <a:spcPts val="1600"/>
              </a:spcBef>
              <a:spcAft>
                <a:spcPts val="0"/>
              </a:spcAft>
              <a:buNone/>
              <a:defRPr sz="1400"/>
            </a:lvl5pPr>
            <a:lvl6pPr lvl="5" rtl="0" algn="r">
              <a:spcBef>
                <a:spcPts val="1600"/>
              </a:spcBef>
              <a:spcAft>
                <a:spcPts val="0"/>
              </a:spcAft>
              <a:buNone/>
              <a:defRPr sz="1400"/>
            </a:lvl6pPr>
            <a:lvl7pPr lvl="6" rtl="0" algn="r">
              <a:spcBef>
                <a:spcPts val="1600"/>
              </a:spcBef>
              <a:spcAft>
                <a:spcPts val="0"/>
              </a:spcAft>
              <a:buNone/>
              <a:defRPr sz="1400"/>
            </a:lvl7pPr>
            <a:lvl8pPr lvl="7" rtl="0" algn="r">
              <a:spcBef>
                <a:spcPts val="1600"/>
              </a:spcBef>
              <a:spcAft>
                <a:spcPts val="0"/>
              </a:spcAft>
              <a:buNone/>
              <a:defRPr sz="1400"/>
            </a:lvl8pPr>
            <a:lvl9pPr lvl="8" rtl="0" algn="r">
              <a:spcBef>
                <a:spcPts val="1600"/>
              </a:spcBef>
              <a:spcAft>
                <a:spcPts val="1600"/>
              </a:spcAft>
              <a:buNone/>
              <a:defRPr sz="1400"/>
            </a:lvl9pPr>
          </a:lstStyle>
          <a:p/>
        </p:txBody>
      </p:sp>
      <p:sp>
        <p:nvSpPr>
          <p:cNvPr id="131" name="Google Shape;131;p21"/>
          <p:cNvSpPr txBox="1"/>
          <p:nvPr>
            <p:ph idx="2" type="subTitle"/>
          </p:nvPr>
        </p:nvSpPr>
        <p:spPr>
          <a:xfrm>
            <a:off x="4592775" y="2572131"/>
            <a:ext cx="3828000" cy="3963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1600"/>
              </a:spcBef>
              <a:spcAft>
                <a:spcPts val="0"/>
              </a:spcAft>
              <a:buNone/>
              <a:defRPr sz="1400"/>
            </a:lvl2pPr>
            <a:lvl3pPr lvl="2" rtl="0" algn="r">
              <a:spcBef>
                <a:spcPts val="1600"/>
              </a:spcBef>
              <a:spcAft>
                <a:spcPts val="0"/>
              </a:spcAft>
              <a:buNone/>
              <a:defRPr sz="1400"/>
            </a:lvl3pPr>
            <a:lvl4pPr lvl="3" rtl="0" algn="r">
              <a:spcBef>
                <a:spcPts val="1600"/>
              </a:spcBef>
              <a:spcAft>
                <a:spcPts val="0"/>
              </a:spcAft>
              <a:buNone/>
              <a:defRPr sz="1400"/>
            </a:lvl4pPr>
            <a:lvl5pPr lvl="4" rtl="0" algn="r">
              <a:spcBef>
                <a:spcPts val="1600"/>
              </a:spcBef>
              <a:spcAft>
                <a:spcPts val="0"/>
              </a:spcAft>
              <a:buNone/>
              <a:defRPr sz="1400"/>
            </a:lvl5pPr>
            <a:lvl6pPr lvl="5" rtl="0" algn="r">
              <a:spcBef>
                <a:spcPts val="1600"/>
              </a:spcBef>
              <a:spcAft>
                <a:spcPts val="0"/>
              </a:spcAft>
              <a:buNone/>
              <a:defRPr sz="1400"/>
            </a:lvl6pPr>
            <a:lvl7pPr lvl="6" rtl="0" algn="r">
              <a:spcBef>
                <a:spcPts val="1600"/>
              </a:spcBef>
              <a:spcAft>
                <a:spcPts val="0"/>
              </a:spcAft>
              <a:buNone/>
              <a:defRPr sz="1400"/>
            </a:lvl7pPr>
            <a:lvl8pPr lvl="7" rtl="0" algn="r">
              <a:spcBef>
                <a:spcPts val="1600"/>
              </a:spcBef>
              <a:spcAft>
                <a:spcPts val="0"/>
              </a:spcAft>
              <a:buNone/>
              <a:defRPr sz="1400"/>
            </a:lvl8pPr>
            <a:lvl9pPr lvl="8" rtl="0" algn="r">
              <a:spcBef>
                <a:spcPts val="1600"/>
              </a:spcBef>
              <a:spcAft>
                <a:spcPts val="1600"/>
              </a:spcAft>
              <a:buNone/>
              <a:defRPr sz="1400"/>
            </a:lvl9pPr>
          </a:lstStyle>
          <a:p/>
        </p:txBody>
      </p:sp>
      <p:sp>
        <p:nvSpPr>
          <p:cNvPr id="132" name="Google Shape;132;p21"/>
          <p:cNvSpPr txBox="1"/>
          <p:nvPr>
            <p:ph idx="3" type="subTitle"/>
          </p:nvPr>
        </p:nvSpPr>
        <p:spPr>
          <a:xfrm>
            <a:off x="4592775" y="3769662"/>
            <a:ext cx="3828000" cy="3963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1600"/>
              </a:spcBef>
              <a:spcAft>
                <a:spcPts val="0"/>
              </a:spcAft>
              <a:buNone/>
              <a:defRPr sz="1400"/>
            </a:lvl2pPr>
            <a:lvl3pPr lvl="2" rtl="0" algn="r">
              <a:spcBef>
                <a:spcPts val="1600"/>
              </a:spcBef>
              <a:spcAft>
                <a:spcPts val="0"/>
              </a:spcAft>
              <a:buNone/>
              <a:defRPr sz="1400"/>
            </a:lvl3pPr>
            <a:lvl4pPr lvl="3" rtl="0" algn="r">
              <a:spcBef>
                <a:spcPts val="1600"/>
              </a:spcBef>
              <a:spcAft>
                <a:spcPts val="0"/>
              </a:spcAft>
              <a:buNone/>
              <a:defRPr sz="1400"/>
            </a:lvl4pPr>
            <a:lvl5pPr lvl="4" rtl="0" algn="r">
              <a:spcBef>
                <a:spcPts val="1600"/>
              </a:spcBef>
              <a:spcAft>
                <a:spcPts val="0"/>
              </a:spcAft>
              <a:buNone/>
              <a:defRPr sz="1400"/>
            </a:lvl5pPr>
            <a:lvl6pPr lvl="5" rtl="0" algn="r">
              <a:spcBef>
                <a:spcPts val="1600"/>
              </a:spcBef>
              <a:spcAft>
                <a:spcPts val="0"/>
              </a:spcAft>
              <a:buNone/>
              <a:defRPr sz="1400"/>
            </a:lvl6pPr>
            <a:lvl7pPr lvl="6" rtl="0" algn="r">
              <a:spcBef>
                <a:spcPts val="1600"/>
              </a:spcBef>
              <a:spcAft>
                <a:spcPts val="0"/>
              </a:spcAft>
              <a:buNone/>
              <a:defRPr sz="1400"/>
            </a:lvl7pPr>
            <a:lvl8pPr lvl="7" rtl="0" algn="r">
              <a:spcBef>
                <a:spcPts val="1600"/>
              </a:spcBef>
              <a:spcAft>
                <a:spcPts val="0"/>
              </a:spcAft>
              <a:buNone/>
              <a:defRPr sz="1400"/>
            </a:lvl8pPr>
            <a:lvl9pPr lvl="8" rtl="0" algn="r">
              <a:spcBef>
                <a:spcPts val="1600"/>
              </a:spcBef>
              <a:spcAft>
                <a:spcPts val="1600"/>
              </a:spcAft>
              <a:buNone/>
              <a:defRPr sz="1400"/>
            </a:lvl9pPr>
          </a:lstStyle>
          <a:p/>
        </p:txBody>
      </p:sp>
      <p:sp>
        <p:nvSpPr>
          <p:cNvPr id="133" name="Google Shape;133;p21"/>
          <p:cNvSpPr txBox="1"/>
          <p:nvPr>
            <p:ph hasCustomPrompt="1" type="title"/>
          </p:nvPr>
        </p:nvSpPr>
        <p:spPr>
          <a:xfrm>
            <a:off x="4592775" y="791737"/>
            <a:ext cx="3828000" cy="69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4" name="Google Shape;134;p21"/>
          <p:cNvSpPr txBox="1"/>
          <p:nvPr>
            <p:ph hasCustomPrompt="1" idx="4" type="title"/>
          </p:nvPr>
        </p:nvSpPr>
        <p:spPr>
          <a:xfrm>
            <a:off x="4592775" y="2003410"/>
            <a:ext cx="3828000" cy="69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35" name="Google Shape;135;p21"/>
          <p:cNvSpPr txBox="1"/>
          <p:nvPr>
            <p:ph hasCustomPrompt="1" idx="5" type="title"/>
          </p:nvPr>
        </p:nvSpPr>
        <p:spPr>
          <a:xfrm>
            <a:off x="4592775" y="3199210"/>
            <a:ext cx="3828000" cy="69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bg>
      <p:bgPr>
        <a:gradFill>
          <a:gsLst>
            <a:gs pos="0">
              <a:srgbClr val="FE522F"/>
            </a:gs>
            <a:gs pos="100000">
              <a:srgbClr val="FE927C"/>
            </a:gs>
          </a:gsLst>
          <a:lin ang="2698631" scaled="0"/>
        </a:gradFill>
      </p:bgPr>
    </p:bg>
    <p:spTree>
      <p:nvGrpSpPr>
        <p:cNvPr id="136" name="Shape 136"/>
        <p:cNvGrpSpPr/>
        <p:nvPr/>
      </p:nvGrpSpPr>
      <p:grpSpPr>
        <a:xfrm>
          <a:off x="0" y="0"/>
          <a:ext cx="0" cy="0"/>
          <a:chOff x="0" y="0"/>
          <a:chExt cx="0" cy="0"/>
        </a:xfrm>
      </p:grpSpPr>
      <p:sp>
        <p:nvSpPr>
          <p:cNvPr id="137" name="Google Shape;137;p22"/>
          <p:cNvSpPr/>
          <p:nvPr/>
        </p:nvSpPr>
        <p:spPr>
          <a:xfrm flipH="1">
            <a:off x="3"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flipH="1">
            <a:off x="0"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flipH="1">
            <a:off x="3881932"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type="title"/>
          </p:nvPr>
        </p:nvSpPr>
        <p:spPr>
          <a:xfrm>
            <a:off x="1170501" y="195934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rgbClr val="F3F3F3"/>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141" name="Google Shape;141;p22"/>
          <p:cNvSpPr txBox="1"/>
          <p:nvPr>
            <p:ph idx="1" type="subTitle"/>
          </p:nvPr>
        </p:nvSpPr>
        <p:spPr>
          <a:xfrm>
            <a:off x="913025" y="2407775"/>
            <a:ext cx="235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3F3F3"/>
                </a:solidFill>
              </a:defRPr>
            </a:lvl1pPr>
            <a:lvl2pPr lvl="1" rtl="0" algn="ctr">
              <a:lnSpc>
                <a:spcPct val="100000"/>
              </a:lnSpc>
              <a:spcBef>
                <a:spcPts val="1600"/>
              </a:spcBef>
              <a:spcAft>
                <a:spcPts val="0"/>
              </a:spcAft>
              <a:buNone/>
              <a:defRPr sz="1200">
                <a:solidFill>
                  <a:srgbClr val="F3F3F3"/>
                </a:solidFill>
              </a:defRPr>
            </a:lvl2pPr>
            <a:lvl3pPr lvl="2" rtl="0" algn="ctr">
              <a:lnSpc>
                <a:spcPct val="100000"/>
              </a:lnSpc>
              <a:spcBef>
                <a:spcPts val="1600"/>
              </a:spcBef>
              <a:spcAft>
                <a:spcPts val="0"/>
              </a:spcAft>
              <a:buNone/>
              <a:defRPr sz="1200">
                <a:solidFill>
                  <a:srgbClr val="F3F3F3"/>
                </a:solidFill>
              </a:defRPr>
            </a:lvl3pPr>
            <a:lvl4pPr lvl="3" rtl="0" algn="ctr">
              <a:lnSpc>
                <a:spcPct val="100000"/>
              </a:lnSpc>
              <a:spcBef>
                <a:spcPts val="1600"/>
              </a:spcBef>
              <a:spcAft>
                <a:spcPts val="0"/>
              </a:spcAft>
              <a:buNone/>
              <a:defRPr sz="1200">
                <a:solidFill>
                  <a:srgbClr val="F3F3F3"/>
                </a:solidFill>
              </a:defRPr>
            </a:lvl4pPr>
            <a:lvl5pPr lvl="4" rtl="0" algn="ctr">
              <a:lnSpc>
                <a:spcPct val="100000"/>
              </a:lnSpc>
              <a:spcBef>
                <a:spcPts val="1600"/>
              </a:spcBef>
              <a:spcAft>
                <a:spcPts val="0"/>
              </a:spcAft>
              <a:buNone/>
              <a:defRPr sz="1200">
                <a:solidFill>
                  <a:srgbClr val="F3F3F3"/>
                </a:solidFill>
              </a:defRPr>
            </a:lvl5pPr>
            <a:lvl6pPr lvl="5" rtl="0" algn="ctr">
              <a:lnSpc>
                <a:spcPct val="100000"/>
              </a:lnSpc>
              <a:spcBef>
                <a:spcPts val="1600"/>
              </a:spcBef>
              <a:spcAft>
                <a:spcPts val="0"/>
              </a:spcAft>
              <a:buNone/>
              <a:defRPr sz="1200">
                <a:solidFill>
                  <a:srgbClr val="F3F3F3"/>
                </a:solidFill>
              </a:defRPr>
            </a:lvl6pPr>
            <a:lvl7pPr lvl="6" rtl="0" algn="ctr">
              <a:lnSpc>
                <a:spcPct val="100000"/>
              </a:lnSpc>
              <a:spcBef>
                <a:spcPts val="1600"/>
              </a:spcBef>
              <a:spcAft>
                <a:spcPts val="0"/>
              </a:spcAft>
              <a:buNone/>
              <a:defRPr sz="1200">
                <a:solidFill>
                  <a:srgbClr val="F3F3F3"/>
                </a:solidFill>
              </a:defRPr>
            </a:lvl7pPr>
            <a:lvl8pPr lvl="7" rtl="0" algn="ctr">
              <a:lnSpc>
                <a:spcPct val="100000"/>
              </a:lnSpc>
              <a:spcBef>
                <a:spcPts val="1600"/>
              </a:spcBef>
              <a:spcAft>
                <a:spcPts val="0"/>
              </a:spcAft>
              <a:buNone/>
              <a:defRPr sz="1200">
                <a:solidFill>
                  <a:srgbClr val="F3F3F3"/>
                </a:solidFill>
              </a:defRPr>
            </a:lvl8pPr>
            <a:lvl9pPr lvl="8" rtl="0" algn="ctr">
              <a:lnSpc>
                <a:spcPct val="100000"/>
              </a:lnSpc>
              <a:spcBef>
                <a:spcPts val="1600"/>
              </a:spcBef>
              <a:spcAft>
                <a:spcPts val="1600"/>
              </a:spcAft>
              <a:buNone/>
              <a:defRPr sz="1200">
                <a:solidFill>
                  <a:srgbClr val="F3F3F3"/>
                </a:solidFill>
              </a:defRPr>
            </a:lvl9pPr>
          </a:lstStyle>
          <a:p/>
        </p:txBody>
      </p:sp>
      <p:sp>
        <p:nvSpPr>
          <p:cNvPr id="142" name="Google Shape;142;p22"/>
          <p:cNvSpPr txBox="1"/>
          <p:nvPr>
            <p:ph idx="2" type="title"/>
          </p:nvPr>
        </p:nvSpPr>
        <p:spPr>
          <a:xfrm>
            <a:off x="6131126" y="195934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rgbClr val="F3F3F3"/>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143" name="Google Shape;143;p22"/>
          <p:cNvSpPr txBox="1"/>
          <p:nvPr>
            <p:ph idx="3" type="subTitle"/>
          </p:nvPr>
        </p:nvSpPr>
        <p:spPr>
          <a:xfrm>
            <a:off x="5934350" y="2407775"/>
            <a:ext cx="2236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3F3F3"/>
                </a:solidFill>
              </a:defRPr>
            </a:lvl1pPr>
            <a:lvl2pPr lvl="1" rtl="0" algn="ctr">
              <a:lnSpc>
                <a:spcPct val="100000"/>
              </a:lnSpc>
              <a:spcBef>
                <a:spcPts val="1600"/>
              </a:spcBef>
              <a:spcAft>
                <a:spcPts val="0"/>
              </a:spcAft>
              <a:buNone/>
              <a:defRPr sz="1200">
                <a:solidFill>
                  <a:srgbClr val="F3F3F3"/>
                </a:solidFill>
              </a:defRPr>
            </a:lvl2pPr>
            <a:lvl3pPr lvl="2" rtl="0" algn="ctr">
              <a:lnSpc>
                <a:spcPct val="100000"/>
              </a:lnSpc>
              <a:spcBef>
                <a:spcPts val="1600"/>
              </a:spcBef>
              <a:spcAft>
                <a:spcPts val="0"/>
              </a:spcAft>
              <a:buNone/>
              <a:defRPr sz="1200">
                <a:solidFill>
                  <a:srgbClr val="F3F3F3"/>
                </a:solidFill>
              </a:defRPr>
            </a:lvl3pPr>
            <a:lvl4pPr lvl="3" rtl="0" algn="ctr">
              <a:lnSpc>
                <a:spcPct val="100000"/>
              </a:lnSpc>
              <a:spcBef>
                <a:spcPts val="1600"/>
              </a:spcBef>
              <a:spcAft>
                <a:spcPts val="0"/>
              </a:spcAft>
              <a:buNone/>
              <a:defRPr sz="1200">
                <a:solidFill>
                  <a:srgbClr val="F3F3F3"/>
                </a:solidFill>
              </a:defRPr>
            </a:lvl4pPr>
            <a:lvl5pPr lvl="4" rtl="0" algn="ctr">
              <a:lnSpc>
                <a:spcPct val="100000"/>
              </a:lnSpc>
              <a:spcBef>
                <a:spcPts val="1600"/>
              </a:spcBef>
              <a:spcAft>
                <a:spcPts val="0"/>
              </a:spcAft>
              <a:buNone/>
              <a:defRPr sz="1200">
                <a:solidFill>
                  <a:srgbClr val="F3F3F3"/>
                </a:solidFill>
              </a:defRPr>
            </a:lvl5pPr>
            <a:lvl6pPr lvl="5" rtl="0" algn="ctr">
              <a:lnSpc>
                <a:spcPct val="100000"/>
              </a:lnSpc>
              <a:spcBef>
                <a:spcPts val="1600"/>
              </a:spcBef>
              <a:spcAft>
                <a:spcPts val="0"/>
              </a:spcAft>
              <a:buNone/>
              <a:defRPr sz="1200">
                <a:solidFill>
                  <a:srgbClr val="F3F3F3"/>
                </a:solidFill>
              </a:defRPr>
            </a:lvl6pPr>
            <a:lvl7pPr lvl="6" rtl="0" algn="ctr">
              <a:lnSpc>
                <a:spcPct val="100000"/>
              </a:lnSpc>
              <a:spcBef>
                <a:spcPts val="1600"/>
              </a:spcBef>
              <a:spcAft>
                <a:spcPts val="0"/>
              </a:spcAft>
              <a:buNone/>
              <a:defRPr sz="1200">
                <a:solidFill>
                  <a:srgbClr val="F3F3F3"/>
                </a:solidFill>
              </a:defRPr>
            </a:lvl7pPr>
            <a:lvl8pPr lvl="7" rtl="0" algn="ctr">
              <a:lnSpc>
                <a:spcPct val="100000"/>
              </a:lnSpc>
              <a:spcBef>
                <a:spcPts val="1600"/>
              </a:spcBef>
              <a:spcAft>
                <a:spcPts val="0"/>
              </a:spcAft>
              <a:buNone/>
              <a:defRPr sz="1200">
                <a:solidFill>
                  <a:srgbClr val="F3F3F3"/>
                </a:solidFill>
              </a:defRPr>
            </a:lvl8pPr>
            <a:lvl9pPr lvl="8" rtl="0" algn="ctr">
              <a:lnSpc>
                <a:spcPct val="100000"/>
              </a:lnSpc>
              <a:spcBef>
                <a:spcPts val="1600"/>
              </a:spcBef>
              <a:spcAft>
                <a:spcPts val="1600"/>
              </a:spcAft>
              <a:buNone/>
              <a:defRPr sz="1200">
                <a:solidFill>
                  <a:srgbClr val="F3F3F3"/>
                </a:solidFill>
              </a:defRPr>
            </a:lvl9pPr>
          </a:lstStyle>
          <a:p/>
        </p:txBody>
      </p:sp>
      <p:sp>
        <p:nvSpPr>
          <p:cNvPr id="144" name="Google Shape;144;p22"/>
          <p:cNvSpPr txBox="1"/>
          <p:nvPr>
            <p:ph idx="4" type="title"/>
          </p:nvPr>
        </p:nvSpPr>
        <p:spPr>
          <a:xfrm>
            <a:off x="3652288" y="302238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rgbClr val="F3F3F3"/>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145" name="Google Shape;145;p22"/>
          <p:cNvSpPr txBox="1"/>
          <p:nvPr>
            <p:ph idx="5" type="subTitle"/>
          </p:nvPr>
        </p:nvSpPr>
        <p:spPr>
          <a:xfrm>
            <a:off x="3394017" y="3470825"/>
            <a:ext cx="235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3F3F3"/>
                </a:solidFill>
              </a:defRPr>
            </a:lvl1pPr>
            <a:lvl2pPr lvl="1" rtl="0" algn="ctr">
              <a:lnSpc>
                <a:spcPct val="100000"/>
              </a:lnSpc>
              <a:spcBef>
                <a:spcPts val="1600"/>
              </a:spcBef>
              <a:spcAft>
                <a:spcPts val="0"/>
              </a:spcAft>
              <a:buNone/>
              <a:defRPr sz="1200">
                <a:solidFill>
                  <a:srgbClr val="F3F3F3"/>
                </a:solidFill>
              </a:defRPr>
            </a:lvl2pPr>
            <a:lvl3pPr lvl="2" rtl="0" algn="ctr">
              <a:lnSpc>
                <a:spcPct val="100000"/>
              </a:lnSpc>
              <a:spcBef>
                <a:spcPts val="1600"/>
              </a:spcBef>
              <a:spcAft>
                <a:spcPts val="0"/>
              </a:spcAft>
              <a:buNone/>
              <a:defRPr sz="1200">
                <a:solidFill>
                  <a:srgbClr val="F3F3F3"/>
                </a:solidFill>
              </a:defRPr>
            </a:lvl3pPr>
            <a:lvl4pPr lvl="3" rtl="0" algn="ctr">
              <a:lnSpc>
                <a:spcPct val="100000"/>
              </a:lnSpc>
              <a:spcBef>
                <a:spcPts val="1600"/>
              </a:spcBef>
              <a:spcAft>
                <a:spcPts val="0"/>
              </a:spcAft>
              <a:buNone/>
              <a:defRPr sz="1200">
                <a:solidFill>
                  <a:srgbClr val="F3F3F3"/>
                </a:solidFill>
              </a:defRPr>
            </a:lvl4pPr>
            <a:lvl5pPr lvl="4" rtl="0" algn="ctr">
              <a:lnSpc>
                <a:spcPct val="100000"/>
              </a:lnSpc>
              <a:spcBef>
                <a:spcPts val="1600"/>
              </a:spcBef>
              <a:spcAft>
                <a:spcPts val="0"/>
              </a:spcAft>
              <a:buNone/>
              <a:defRPr sz="1200">
                <a:solidFill>
                  <a:srgbClr val="F3F3F3"/>
                </a:solidFill>
              </a:defRPr>
            </a:lvl5pPr>
            <a:lvl6pPr lvl="5" rtl="0" algn="ctr">
              <a:lnSpc>
                <a:spcPct val="100000"/>
              </a:lnSpc>
              <a:spcBef>
                <a:spcPts val="1600"/>
              </a:spcBef>
              <a:spcAft>
                <a:spcPts val="0"/>
              </a:spcAft>
              <a:buNone/>
              <a:defRPr sz="1200">
                <a:solidFill>
                  <a:srgbClr val="F3F3F3"/>
                </a:solidFill>
              </a:defRPr>
            </a:lvl6pPr>
            <a:lvl7pPr lvl="6" rtl="0" algn="ctr">
              <a:lnSpc>
                <a:spcPct val="100000"/>
              </a:lnSpc>
              <a:spcBef>
                <a:spcPts val="1600"/>
              </a:spcBef>
              <a:spcAft>
                <a:spcPts val="0"/>
              </a:spcAft>
              <a:buNone/>
              <a:defRPr sz="1200">
                <a:solidFill>
                  <a:srgbClr val="F3F3F3"/>
                </a:solidFill>
              </a:defRPr>
            </a:lvl7pPr>
            <a:lvl8pPr lvl="7" rtl="0" algn="ctr">
              <a:lnSpc>
                <a:spcPct val="100000"/>
              </a:lnSpc>
              <a:spcBef>
                <a:spcPts val="1600"/>
              </a:spcBef>
              <a:spcAft>
                <a:spcPts val="0"/>
              </a:spcAft>
              <a:buNone/>
              <a:defRPr sz="1200">
                <a:solidFill>
                  <a:srgbClr val="F3F3F3"/>
                </a:solidFill>
              </a:defRPr>
            </a:lvl8pPr>
            <a:lvl9pPr lvl="8" rtl="0" algn="ctr">
              <a:lnSpc>
                <a:spcPct val="100000"/>
              </a:lnSpc>
              <a:spcBef>
                <a:spcPts val="1600"/>
              </a:spcBef>
              <a:spcAft>
                <a:spcPts val="1600"/>
              </a:spcAft>
              <a:buNone/>
              <a:defRPr sz="1200">
                <a:solidFill>
                  <a:srgbClr val="F3F3F3"/>
                </a:solidFill>
              </a:defRPr>
            </a:lvl9pPr>
          </a:lstStyle>
          <a:p/>
        </p:txBody>
      </p:sp>
      <p:sp>
        <p:nvSpPr>
          <p:cNvPr id="146" name="Google Shape;146;p22"/>
          <p:cNvSpPr txBox="1"/>
          <p:nvPr>
            <p:ph idx="6" type="title"/>
          </p:nvPr>
        </p:nvSpPr>
        <p:spPr>
          <a:xfrm>
            <a:off x="3651738" y="195934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rgbClr val="F3F3F3"/>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147" name="Google Shape;147;p22"/>
          <p:cNvSpPr txBox="1"/>
          <p:nvPr>
            <p:ph idx="7" type="subTitle"/>
          </p:nvPr>
        </p:nvSpPr>
        <p:spPr>
          <a:xfrm>
            <a:off x="3394338" y="2407775"/>
            <a:ext cx="235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3F3F3"/>
                </a:solidFill>
              </a:defRPr>
            </a:lvl1pPr>
            <a:lvl2pPr lvl="1" rtl="0" algn="ctr">
              <a:lnSpc>
                <a:spcPct val="100000"/>
              </a:lnSpc>
              <a:spcBef>
                <a:spcPts val="1600"/>
              </a:spcBef>
              <a:spcAft>
                <a:spcPts val="0"/>
              </a:spcAft>
              <a:buNone/>
              <a:defRPr sz="1200">
                <a:solidFill>
                  <a:srgbClr val="F3F3F3"/>
                </a:solidFill>
              </a:defRPr>
            </a:lvl2pPr>
            <a:lvl3pPr lvl="2" rtl="0" algn="ctr">
              <a:lnSpc>
                <a:spcPct val="100000"/>
              </a:lnSpc>
              <a:spcBef>
                <a:spcPts val="1600"/>
              </a:spcBef>
              <a:spcAft>
                <a:spcPts val="0"/>
              </a:spcAft>
              <a:buNone/>
              <a:defRPr sz="1200">
                <a:solidFill>
                  <a:srgbClr val="F3F3F3"/>
                </a:solidFill>
              </a:defRPr>
            </a:lvl3pPr>
            <a:lvl4pPr lvl="3" rtl="0" algn="ctr">
              <a:lnSpc>
                <a:spcPct val="100000"/>
              </a:lnSpc>
              <a:spcBef>
                <a:spcPts val="1600"/>
              </a:spcBef>
              <a:spcAft>
                <a:spcPts val="0"/>
              </a:spcAft>
              <a:buNone/>
              <a:defRPr sz="1200">
                <a:solidFill>
                  <a:srgbClr val="F3F3F3"/>
                </a:solidFill>
              </a:defRPr>
            </a:lvl4pPr>
            <a:lvl5pPr lvl="4" rtl="0" algn="ctr">
              <a:lnSpc>
                <a:spcPct val="100000"/>
              </a:lnSpc>
              <a:spcBef>
                <a:spcPts val="1600"/>
              </a:spcBef>
              <a:spcAft>
                <a:spcPts val="0"/>
              </a:spcAft>
              <a:buNone/>
              <a:defRPr sz="1200">
                <a:solidFill>
                  <a:srgbClr val="F3F3F3"/>
                </a:solidFill>
              </a:defRPr>
            </a:lvl5pPr>
            <a:lvl6pPr lvl="5" rtl="0" algn="ctr">
              <a:lnSpc>
                <a:spcPct val="100000"/>
              </a:lnSpc>
              <a:spcBef>
                <a:spcPts val="1600"/>
              </a:spcBef>
              <a:spcAft>
                <a:spcPts val="0"/>
              </a:spcAft>
              <a:buNone/>
              <a:defRPr sz="1200">
                <a:solidFill>
                  <a:srgbClr val="F3F3F3"/>
                </a:solidFill>
              </a:defRPr>
            </a:lvl6pPr>
            <a:lvl7pPr lvl="6" rtl="0" algn="ctr">
              <a:lnSpc>
                <a:spcPct val="100000"/>
              </a:lnSpc>
              <a:spcBef>
                <a:spcPts val="1600"/>
              </a:spcBef>
              <a:spcAft>
                <a:spcPts val="0"/>
              </a:spcAft>
              <a:buNone/>
              <a:defRPr sz="1200">
                <a:solidFill>
                  <a:srgbClr val="F3F3F3"/>
                </a:solidFill>
              </a:defRPr>
            </a:lvl7pPr>
            <a:lvl8pPr lvl="7" rtl="0" algn="ctr">
              <a:lnSpc>
                <a:spcPct val="100000"/>
              </a:lnSpc>
              <a:spcBef>
                <a:spcPts val="1600"/>
              </a:spcBef>
              <a:spcAft>
                <a:spcPts val="0"/>
              </a:spcAft>
              <a:buNone/>
              <a:defRPr sz="1200">
                <a:solidFill>
                  <a:srgbClr val="F3F3F3"/>
                </a:solidFill>
              </a:defRPr>
            </a:lvl8pPr>
            <a:lvl9pPr lvl="8" rtl="0" algn="ctr">
              <a:lnSpc>
                <a:spcPct val="100000"/>
              </a:lnSpc>
              <a:spcBef>
                <a:spcPts val="1600"/>
              </a:spcBef>
              <a:spcAft>
                <a:spcPts val="1600"/>
              </a:spcAft>
              <a:buNone/>
              <a:defRPr sz="1200">
                <a:solidFill>
                  <a:srgbClr val="F3F3F3"/>
                </a:solidFill>
              </a:defRPr>
            </a:lvl9pPr>
          </a:lstStyle>
          <a:p/>
        </p:txBody>
      </p:sp>
      <p:sp>
        <p:nvSpPr>
          <p:cNvPr id="148" name="Google Shape;148;p22"/>
          <p:cNvSpPr txBox="1"/>
          <p:nvPr>
            <p:ph idx="8" type="title"/>
          </p:nvPr>
        </p:nvSpPr>
        <p:spPr>
          <a:xfrm>
            <a:off x="1169738" y="3022385"/>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rgbClr val="F3F3F3"/>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149" name="Google Shape;149;p22"/>
          <p:cNvSpPr txBox="1"/>
          <p:nvPr>
            <p:ph idx="9" type="subTitle"/>
          </p:nvPr>
        </p:nvSpPr>
        <p:spPr>
          <a:xfrm>
            <a:off x="912225" y="3470825"/>
            <a:ext cx="235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3F3F3"/>
                </a:solidFill>
              </a:defRPr>
            </a:lvl1pPr>
            <a:lvl2pPr lvl="1" rtl="0" algn="ctr">
              <a:lnSpc>
                <a:spcPct val="100000"/>
              </a:lnSpc>
              <a:spcBef>
                <a:spcPts val="1600"/>
              </a:spcBef>
              <a:spcAft>
                <a:spcPts val="0"/>
              </a:spcAft>
              <a:buNone/>
              <a:defRPr sz="1200">
                <a:solidFill>
                  <a:srgbClr val="F3F3F3"/>
                </a:solidFill>
              </a:defRPr>
            </a:lvl2pPr>
            <a:lvl3pPr lvl="2" rtl="0" algn="ctr">
              <a:lnSpc>
                <a:spcPct val="100000"/>
              </a:lnSpc>
              <a:spcBef>
                <a:spcPts val="1600"/>
              </a:spcBef>
              <a:spcAft>
                <a:spcPts val="0"/>
              </a:spcAft>
              <a:buNone/>
              <a:defRPr sz="1200">
                <a:solidFill>
                  <a:srgbClr val="F3F3F3"/>
                </a:solidFill>
              </a:defRPr>
            </a:lvl3pPr>
            <a:lvl4pPr lvl="3" rtl="0" algn="ctr">
              <a:lnSpc>
                <a:spcPct val="100000"/>
              </a:lnSpc>
              <a:spcBef>
                <a:spcPts val="1600"/>
              </a:spcBef>
              <a:spcAft>
                <a:spcPts val="0"/>
              </a:spcAft>
              <a:buNone/>
              <a:defRPr sz="1200">
                <a:solidFill>
                  <a:srgbClr val="F3F3F3"/>
                </a:solidFill>
              </a:defRPr>
            </a:lvl4pPr>
            <a:lvl5pPr lvl="4" rtl="0" algn="ctr">
              <a:lnSpc>
                <a:spcPct val="100000"/>
              </a:lnSpc>
              <a:spcBef>
                <a:spcPts val="1600"/>
              </a:spcBef>
              <a:spcAft>
                <a:spcPts val="0"/>
              </a:spcAft>
              <a:buNone/>
              <a:defRPr sz="1200">
                <a:solidFill>
                  <a:srgbClr val="F3F3F3"/>
                </a:solidFill>
              </a:defRPr>
            </a:lvl5pPr>
            <a:lvl6pPr lvl="5" rtl="0" algn="ctr">
              <a:lnSpc>
                <a:spcPct val="100000"/>
              </a:lnSpc>
              <a:spcBef>
                <a:spcPts val="1600"/>
              </a:spcBef>
              <a:spcAft>
                <a:spcPts val="0"/>
              </a:spcAft>
              <a:buNone/>
              <a:defRPr sz="1200">
                <a:solidFill>
                  <a:srgbClr val="F3F3F3"/>
                </a:solidFill>
              </a:defRPr>
            </a:lvl6pPr>
            <a:lvl7pPr lvl="6" rtl="0" algn="ctr">
              <a:lnSpc>
                <a:spcPct val="100000"/>
              </a:lnSpc>
              <a:spcBef>
                <a:spcPts val="1600"/>
              </a:spcBef>
              <a:spcAft>
                <a:spcPts val="0"/>
              </a:spcAft>
              <a:buNone/>
              <a:defRPr sz="1200">
                <a:solidFill>
                  <a:srgbClr val="F3F3F3"/>
                </a:solidFill>
              </a:defRPr>
            </a:lvl7pPr>
            <a:lvl8pPr lvl="7" rtl="0" algn="ctr">
              <a:lnSpc>
                <a:spcPct val="100000"/>
              </a:lnSpc>
              <a:spcBef>
                <a:spcPts val="1600"/>
              </a:spcBef>
              <a:spcAft>
                <a:spcPts val="0"/>
              </a:spcAft>
              <a:buNone/>
              <a:defRPr sz="1200">
                <a:solidFill>
                  <a:srgbClr val="F3F3F3"/>
                </a:solidFill>
              </a:defRPr>
            </a:lvl8pPr>
            <a:lvl9pPr lvl="8" rtl="0" algn="ctr">
              <a:lnSpc>
                <a:spcPct val="100000"/>
              </a:lnSpc>
              <a:spcBef>
                <a:spcPts val="1600"/>
              </a:spcBef>
              <a:spcAft>
                <a:spcPts val="1600"/>
              </a:spcAft>
              <a:buNone/>
              <a:defRPr sz="1200">
                <a:solidFill>
                  <a:srgbClr val="F3F3F3"/>
                </a:solidFill>
              </a:defRPr>
            </a:lvl9pPr>
          </a:lstStyle>
          <a:p/>
        </p:txBody>
      </p:sp>
      <p:sp>
        <p:nvSpPr>
          <p:cNvPr id="150" name="Google Shape;150;p22"/>
          <p:cNvSpPr txBox="1"/>
          <p:nvPr>
            <p:ph idx="13" type="title"/>
          </p:nvPr>
        </p:nvSpPr>
        <p:spPr>
          <a:xfrm>
            <a:off x="6329600" y="3022388"/>
            <a:ext cx="14463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rgbClr val="FFC39F"/>
              </a:buClr>
              <a:buSzPts val="1400"/>
              <a:buNone/>
              <a:defRPr i="0" sz="1200">
                <a:solidFill>
                  <a:srgbClr val="F3F3F3"/>
                </a:solidFill>
              </a:defRPr>
            </a:lvl1pPr>
            <a:lvl2pPr lvl="1" rtl="0" algn="ctr">
              <a:spcBef>
                <a:spcPts val="0"/>
              </a:spcBef>
              <a:spcAft>
                <a:spcPts val="0"/>
              </a:spcAft>
              <a:buClr>
                <a:srgbClr val="FFC39F"/>
              </a:buClr>
              <a:buSzPts val="1400"/>
              <a:buNone/>
              <a:defRPr sz="1400">
                <a:solidFill>
                  <a:srgbClr val="FFC39F"/>
                </a:solidFill>
              </a:defRPr>
            </a:lvl2pPr>
            <a:lvl3pPr lvl="2" rtl="0" algn="ctr">
              <a:spcBef>
                <a:spcPts val="0"/>
              </a:spcBef>
              <a:spcAft>
                <a:spcPts val="0"/>
              </a:spcAft>
              <a:buClr>
                <a:srgbClr val="FFC39F"/>
              </a:buClr>
              <a:buSzPts val="1400"/>
              <a:buNone/>
              <a:defRPr sz="1400">
                <a:solidFill>
                  <a:srgbClr val="FFC39F"/>
                </a:solidFill>
              </a:defRPr>
            </a:lvl3pPr>
            <a:lvl4pPr lvl="3" rtl="0" algn="ctr">
              <a:spcBef>
                <a:spcPts val="0"/>
              </a:spcBef>
              <a:spcAft>
                <a:spcPts val="0"/>
              </a:spcAft>
              <a:buClr>
                <a:srgbClr val="FFC39F"/>
              </a:buClr>
              <a:buSzPts val="1400"/>
              <a:buNone/>
              <a:defRPr sz="1400">
                <a:solidFill>
                  <a:srgbClr val="FFC39F"/>
                </a:solidFill>
              </a:defRPr>
            </a:lvl4pPr>
            <a:lvl5pPr lvl="4" rtl="0" algn="ctr">
              <a:spcBef>
                <a:spcPts val="0"/>
              </a:spcBef>
              <a:spcAft>
                <a:spcPts val="0"/>
              </a:spcAft>
              <a:buClr>
                <a:srgbClr val="FFC39F"/>
              </a:buClr>
              <a:buSzPts val="1400"/>
              <a:buNone/>
              <a:defRPr sz="1400">
                <a:solidFill>
                  <a:srgbClr val="FFC39F"/>
                </a:solidFill>
              </a:defRPr>
            </a:lvl5pPr>
            <a:lvl6pPr lvl="5" rtl="0" algn="ctr">
              <a:spcBef>
                <a:spcPts val="0"/>
              </a:spcBef>
              <a:spcAft>
                <a:spcPts val="0"/>
              </a:spcAft>
              <a:buClr>
                <a:srgbClr val="FFC39F"/>
              </a:buClr>
              <a:buSzPts val="1400"/>
              <a:buNone/>
              <a:defRPr sz="1400">
                <a:solidFill>
                  <a:srgbClr val="FFC39F"/>
                </a:solidFill>
              </a:defRPr>
            </a:lvl6pPr>
            <a:lvl7pPr lvl="6" rtl="0" algn="ctr">
              <a:spcBef>
                <a:spcPts val="0"/>
              </a:spcBef>
              <a:spcAft>
                <a:spcPts val="0"/>
              </a:spcAft>
              <a:buClr>
                <a:srgbClr val="FFC39F"/>
              </a:buClr>
              <a:buSzPts val="1400"/>
              <a:buNone/>
              <a:defRPr sz="1400">
                <a:solidFill>
                  <a:srgbClr val="FFC39F"/>
                </a:solidFill>
              </a:defRPr>
            </a:lvl7pPr>
            <a:lvl8pPr lvl="7" rtl="0" algn="ctr">
              <a:spcBef>
                <a:spcPts val="0"/>
              </a:spcBef>
              <a:spcAft>
                <a:spcPts val="0"/>
              </a:spcAft>
              <a:buClr>
                <a:srgbClr val="FFC39F"/>
              </a:buClr>
              <a:buSzPts val="1400"/>
              <a:buNone/>
              <a:defRPr sz="1400">
                <a:solidFill>
                  <a:srgbClr val="FFC39F"/>
                </a:solidFill>
              </a:defRPr>
            </a:lvl8pPr>
            <a:lvl9pPr lvl="8" rtl="0" algn="ctr">
              <a:spcBef>
                <a:spcPts val="0"/>
              </a:spcBef>
              <a:spcAft>
                <a:spcPts val="0"/>
              </a:spcAft>
              <a:buClr>
                <a:srgbClr val="FFC39F"/>
              </a:buClr>
              <a:buSzPts val="1400"/>
              <a:buNone/>
              <a:defRPr sz="1400">
                <a:solidFill>
                  <a:srgbClr val="FFC39F"/>
                </a:solidFill>
              </a:defRPr>
            </a:lvl9pPr>
          </a:lstStyle>
          <a:p/>
        </p:txBody>
      </p:sp>
      <p:sp>
        <p:nvSpPr>
          <p:cNvPr id="151" name="Google Shape;151;p22"/>
          <p:cNvSpPr txBox="1"/>
          <p:nvPr>
            <p:ph idx="14" type="subTitle"/>
          </p:nvPr>
        </p:nvSpPr>
        <p:spPr>
          <a:xfrm>
            <a:off x="5875671" y="3470825"/>
            <a:ext cx="235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F3F3F3"/>
                </a:solidFill>
              </a:defRPr>
            </a:lvl1pPr>
            <a:lvl2pPr lvl="1" rtl="0" algn="ctr">
              <a:lnSpc>
                <a:spcPct val="100000"/>
              </a:lnSpc>
              <a:spcBef>
                <a:spcPts val="1600"/>
              </a:spcBef>
              <a:spcAft>
                <a:spcPts val="0"/>
              </a:spcAft>
              <a:buNone/>
              <a:defRPr sz="1200">
                <a:solidFill>
                  <a:srgbClr val="F3F3F3"/>
                </a:solidFill>
              </a:defRPr>
            </a:lvl2pPr>
            <a:lvl3pPr lvl="2" rtl="0" algn="ctr">
              <a:lnSpc>
                <a:spcPct val="100000"/>
              </a:lnSpc>
              <a:spcBef>
                <a:spcPts val="1600"/>
              </a:spcBef>
              <a:spcAft>
                <a:spcPts val="0"/>
              </a:spcAft>
              <a:buNone/>
              <a:defRPr sz="1200">
                <a:solidFill>
                  <a:srgbClr val="F3F3F3"/>
                </a:solidFill>
              </a:defRPr>
            </a:lvl3pPr>
            <a:lvl4pPr lvl="3" rtl="0" algn="ctr">
              <a:lnSpc>
                <a:spcPct val="100000"/>
              </a:lnSpc>
              <a:spcBef>
                <a:spcPts val="1600"/>
              </a:spcBef>
              <a:spcAft>
                <a:spcPts val="0"/>
              </a:spcAft>
              <a:buNone/>
              <a:defRPr sz="1200">
                <a:solidFill>
                  <a:srgbClr val="F3F3F3"/>
                </a:solidFill>
              </a:defRPr>
            </a:lvl4pPr>
            <a:lvl5pPr lvl="4" rtl="0" algn="ctr">
              <a:lnSpc>
                <a:spcPct val="100000"/>
              </a:lnSpc>
              <a:spcBef>
                <a:spcPts val="1600"/>
              </a:spcBef>
              <a:spcAft>
                <a:spcPts val="0"/>
              </a:spcAft>
              <a:buNone/>
              <a:defRPr sz="1200">
                <a:solidFill>
                  <a:srgbClr val="F3F3F3"/>
                </a:solidFill>
              </a:defRPr>
            </a:lvl5pPr>
            <a:lvl6pPr lvl="5" rtl="0" algn="ctr">
              <a:lnSpc>
                <a:spcPct val="100000"/>
              </a:lnSpc>
              <a:spcBef>
                <a:spcPts val="1600"/>
              </a:spcBef>
              <a:spcAft>
                <a:spcPts val="0"/>
              </a:spcAft>
              <a:buNone/>
              <a:defRPr sz="1200">
                <a:solidFill>
                  <a:srgbClr val="F3F3F3"/>
                </a:solidFill>
              </a:defRPr>
            </a:lvl6pPr>
            <a:lvl7pPr lvl="6" rtl="0" algn="ctr">
              <a:lnSpc>
                <a:spcPct val="100000"/>
              </a:lnSpc>
              <a:spcBef>
                <a:spcPts val="1600"/>
              </a:spcBef>
              <a:spcAft>
                <a:spcPts val="0"/>
              </a:spcAft>
              <a:buNone/>
              <a:defRPr sz="1200">
                <a:solidFill>
                  <a:srgbClr val="F3F3F3"/>
                </a:solidFill>
              </a:defRPr>
            </a:lvl7pPr>
            <a:lvl8pPr lvl="7" rtl="0" algn="ctr">
              <a:lnSpc>
                <a:spcPct val="100000"/>
              </a:lnSpc>
              <a:spcBef>
                <a:spcPts val="1600"/>
              </a:spcBef>
              <a:spcAft>
                <a:spcPts val="0"/>
              </a:spcAft>
              <a:buNone/>
              <a:defRPr sz="1200">
                <a:solidFill>
                  <a:srgbClr val="F3F3F3"/>
                </a:solidFill>
              </a:defRPr>
            </a:lvl8pPr>
            <a:lvl9pPr lvl="8" rtl="0" algn="ctr">
              <a:lnSpc>
                <a:spcPct val="100000"/>
              </a:lnSpc>
              <a:spcBef>
                <a:spcPts val="1600"/>
              </a:spcBef>
              <a:spcAft>
                <a:spcPts val="1600"/>
              </a:spcAft>
              <a:buNone/>
              <a:defRPr sz="1200">
                <a:solidFill>
                  <a:srgbClr val="F3F3F3"/>
                </a:solidFill>
              </a:defRPr>
            </a:lvl9pPr>
          </a:lstStyle>
          <a:p/>
        </p:txBody>
      </p:sp>
      <p:sp>
        <p:nvSpPr>
          <p:cNvPr id="152" name="Google Shape;152;p22"/>
          <p:cNvSpPr txBox="1"/>
          <p:nvPr>
            <p:ph idx="15" type="title"/>
          </p:nvPr>
        </p:nvSpPr>
        <p:spPr>
          <a:xfrm>
            <a:off x="720000" y="1003925"/>
            <a:ext cx="36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bg>
      <p:bgPr>
        <a:gradFill>
          <a:gsLst>
            <a:gs pos="0">
              <a:srgbClr val="FE522F"/>
            </a:gs>
            <a:gs pos="100000">
              <a:srgbClr val="FE927C"/>
            </a:gs>
          </a:gsLst>
          <a:lin ang="2698631" scaled="0"/>
        </a:gradFill>
      </p:bgPr>
    </p:bg>
    <p:spTree>
      <p:nvGrpSpPr>
        <p:cNvPr id="153" name="Shape 153"/>
        <p:cNvGrpSpPr/>
        <p:nvPr/>
      </p:nvGrpSpPr>
      <p:grpSpPr>
        <a:xfrm>
          <a:off x="0" y="0"/>
          <a:ext cx="0" cy="0"/>
          <a:chOff x="0" y="0"/>
          <a:chExt cx="0" cy="0"/>
        </a:xfrm>
      </p:grpSpPr>
      <p:sp>
        <p:nvSpPr>
          <p:cNvPr id="154" name="Google Shape;154;p23"/>
          <p:cNvSpPr/>
          <p:nvPr/>
        </p:nvSpPr>
        <p:spPr>
          <a:xfrm>
            <a:off x="2709980"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3535716"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0"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type="ctrTitle"/>
          </p:nvPr>
        </p:nvSpPr>
        <p:spPr>
          <a:xfrm>
            <a:off x="630353" y="1623275"/>
            <a:ext cx="3852000" cy="20526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60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8" name="Google Shape;158;p23"/>
          <p:cNvSpPr txBox="1"/>
          <p:nvPr>
            <p:ph idx="1" type="subTitle"/>
          </p:nvPr>
        </p:nvSpPr>
        <p:spPr>
          <a:xfrm>
            <a:off x="5459625" y="1690025"/>
            <a:ext cx="2961000" cy="137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9" name="Google Shape;159;p23"/>
          <p:cNvSpPr txBox="1"/>
          <p:nvPr/>
        </p:nvSpPr>
        <p:spPr>
          <a:xfrm>
            <a:off x="5109350" y="3272825"/>
            <a:ext cx="3311100" cy="4608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s" sz="1000">
                <a:solidFill>
                  <a:srgbClr val="FFFFFF"/>
                </a:solidFill>
                <a:latin typeface="Muli"/>
                <a:ea typeface="Muli"/>
                <a:cs typeface="Muli"/>
                <a:sym typeface="Muli"/>
              </a:rPr>
              <a:t>CREDITS: This presentation template was created by </a:t>
            </a:r>
            <a:r>
              <a:rPr b="1" lang="es" sz="1000">
                <a:solidFill>
                  <a:srgbClr val="FFFFFF"/>
                </a:solidFill>
                <a:uFill>
                  <a:noFill/>
                </a:uFill>
                <a:latin typeface="Muli"/>
                <a:ea typeface="Muli"/>
                <a:cs typeface="Muli"/>
                <a:sym typeface="Muli"/>
                <a:hlinkClick r:id="rId2">
                  <a:extLst>
                    <a:ext uri="{A12FA001-AC4F-418D-AE19-62706E023703}">
                      <ahyp:hlinkClr val="tx"/>
                    </a:ext>
                  </a:extLst>
                </a:hlinkClick>
              </a:rPr>
              <a:t>Slidesgo</a:t>
            </a:r>
            <a:r>
              <a:rPr lang="es" sz="1000">
                <a:solidFill>
                  <a:srgbClr val="FFFFFF"/>
                </a:solidFill>
                <a:latin typeface="Muli"/>
                <a:ea typeface="Muli"/>
                <a:cs typeface="Muli"/>
                <a:sym typeface="Muli"/>
              </a:rPr>
              <a:t>, including icons by </a:t>
            </a:r>
            <a:r>
              <a:rPr b="1" lang="es" sz="1000">
                <a:solidFill>
                  <a:srgbClr val="FFFFFF"/>
                </a:solidFill>
                <a:uFill>
                  <a:noFill/>
                </a:uFill>
                <a:latin typeface="Muli"/>
                <a:ea typeface="Muli"/>
                <a:cs typeface="Muli"/>
                <a:sym typeface="Muli"/>
                <a:hlinkClick r:id="rId3">
                  <a:extLst>
                    <a:ext uri="{A12FA001-AC4F-418D-AE19-62706E023703}">
                      <ahyp:hlinkClr val="tx"/>
                    </a:ext>
                  </a:extLst>
                </a:hlinkClick>
              </a:rPr>
              <a:t>Flaticon</a:t>
            </a:r>
            <a:r>
              <a:rPr lang="es" sz="1000">
                <a:solidFill>
                  <a:srgbClr val="FFFFFF"/>
                </a:solidFill>
                <a:latin typeface="Muli"/>
                <a:ea typeface="Muli"/>
                <a:cs typeface="Muli"/>
                <a:sym typeface="Muli"/>
              </a:rPr>
              <a:t>, and infographics &amp; images by </a:t>
            </a:r>
            <a:r>
              <a:rPr b="1" lang="es" sz="1000">
                <a:solidFill>
                  <a:srgbClr val="FFFFFF"/>
                </a:solidFill>
                <a:uFill>
                  <a:noFill/>
                </a:uFill>
                <a:latin typeface="Muli"/>
                <a:ea typeface="Muli"/>
                <a:cs typeface="Muli"/>
                <a:sym typeface="Muli"/>
                <a:hlinkClick r:id="rId4">
                  <a:extLst>
                    <a:ext uri="{A12FA001-AC4F-418D-AE19-62706E023703}">
                      <ahyp:hlinkClr val="tx"/>
                    </a:ext>
                  </a:extLst>
                </a:hlinkClick>
              </a:rPr>
              <a:t>Freepik</a:t>
            </a:r>
            <a:r>
              <a:rPr lang="es" sz="1000">
                <a:solidFill>
                  <a:srgbClr val="FFFFFF"/>
                </a:solidFill>
                <a:latin typeface="Muli"/>
                <a:ea typeface="Muli"/>
                <a:cs typeface="Muli"/>
                <a:sym typeface="Muli"/>
              </a:rPr>
              <a:t>. </a:t>
            </a:r>
            <a:endParaRPr sz="1000">
              <a:solidFill>
                <a:srgbClr val="FFFFFF"/>
              </a:solidFill>
              <a:latin typeface="Muli"/>
              <a:ea typeface="Muli"/>
              <a:cs typeface="Muli"/>
              <a:sym typeface="Mul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
    <p:bg>
      <p:bgPr>
        <a:gradFill>
          <a:gsLst>
            <a:gs pos="0">
              <a:srgbClr val="FE522F"/>
            </a:gs>
            <a:gs pos="100000">
              <a:srgbClr val="FE927C"/>
            </a:gs>
          </a:gsLst>
          <a:lin ang="0" scaled="0"/>
        </a:gradFill>
      </p:bgPr>
    </p:bg>
    <p:spTree>
      <p:nvGrpSpPr>
        <p:cNvPr id="160" name="Shape 160"/>
        <p:cNvGrpSpPr/>
        <p:nvPr/>
      </p:nvGrpSpPr>
      <p:grpSpPr>
        <a:xfrm>
          <a:off x="0" y="0"/>
          <a:ext cx="0" cy="0"/>
          <a:chOff x="0" y="0"/>
          <a:chExt cx="0" cy="0"/>
        </a:xfrm>
      </p:grpSpPr>
      <p:sp>
        <p:nvSpPr>
          <p:cNvPr id="161" name="Google Shape;161;p24"/>
          <p:cNvSpPr/>
          <p:nvPr/>
        </p:nvSpPr>
        <p:spPr>
          <a:xfrm>
            <a:off x="2709968"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0" y="4067"/>
            <a:ext cx="5996055" cy="4459748"/>
          </a:xfrm>
          <a:custGeom>
            <a:rect b="b" l="l" r="r" t="t"/>
            <a:pathLst>
              <a:path extrusionOk="0" h="90466" w="12163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3535704"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txBox="1"/>
          <p:nvPr>
            <p:ph type="title"/>
          </p:nvPr>
        </p:nvSpPr>
        <p:spPr>
          <a:xfrm>
            <a:off x="720000" y="445025"/>
            <a:ext cx="770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800">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24"/>
          <p:cNvSpPr txBox="1"/>
          <p:nvPr>
            <p:ph idx="1" type="body"/>
          </p:nvPr>
        </p:nvSpPr>
        <p:spPr>
          <a:xfrm>
            <a:off x="720000" y="1152475"/>
            <a:ext cx="7701000" cy="3416400"/>
          </a:xfrm>
          <a:prstGeom prst="rect">
            <a:avLst/>
          </a:prstGeom>
          <a:noFill/>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20293B"/>
              </a:buClr>
              <a:buSzPts val="1000"/>
              <a:buFont typeface="Abel"/>
              <a:buChar char="●"/>
              <a:defRPr sz="1200"/>
            </a:lvl1pPr>
            <a:lvl2pPr indent="-317500" lvl="1" marL="914400" rtl="0">
              <a:spcBef>
                <a:spcPts val="0"/>
              </a:spcBef>
              <a:spcAft>
                <a:spcPts val="0"/>
              </a:spcAft>
              <a:buClr>
                <a:srgbClr val="20293B"/>
              </a:buClr>
              <a:buSzPts val="1400"/>
              <a:buFont typeface="Arial"/>
              <a:buChar char="○"/>
              <a:defRPr/>
            </a:lvl2pPr>
            <a:lvl3pPr indent="-317500" lvl="2" marL="1371600" rtl="0">
              <a:spcBef>
                <a:spcPts val="1600"/>
              </a:spcBef>
              <a:spcAft>
                <a:spcPts val="0"/>
              </a:spcAft>
              <a:buClr>
                <a:srgbClr val="20293B"/>
              </a:buClr>
              <a:buSzPts val="1400"/>
              <a:buFont typeface="Arial"/>
              <a:buChar char="■"/>
              <a:defRPr/>
            </a:lvl3pPr>
            <a:lvl4pPr indent="-317500" lvl="3" marL="1828800" rtl="0">
              <a:spcBef>
                <a:spcPts val="1600"/>
              </a:spcBef>
              <a:spcAft>
                <a:spcPts val="0"/>
              </a:spcAft>
              <a:buClr>
                <a:srgbClr val="20293B"/>
              </a:buClr>
              <a:buSzPts val="1400"/>
              <a:buFont typeface="Arial"/>
              <a:buChar char="●"/>
              <a:defRPr/>
            </a:lvl4pPr>
            <a:lvl5pPr indent="-317500" lvl="4" marL="2286000" rtl="0">
              <a:spcBef>
                <a:spcPts val="1600"/>
              </a:spcBef>
              <a:spcAft>
                <a:spcPts val="0"/>
              </a:spcAft>
              <a:buClr>
                <a:srgbClr val="20293B"/>
              </a:buClr>
              <a:buSzPts val="1400"/>
              <a:buFont typeface="Arial"/>
              <a:buChar char="○"/>
              <a:defRPr/>
            </a:lvl5pPr>
            <a:lvl6pPr indent="-317500" lvl="5" marL="2743200" rtl="0">
              <a:spcBef>
                <a:spcPts val="1600"/>
              </a:spcBef>
              <a:spcAft>
                <a:spcPts val="0"/>
              </a:spcAft>
              <a:buClr>
                <a:srgbClr val="20293B"/>
              </a:buClr>
              <a:buSzPts val="1400"/>
              <a:buFont typeface="Arial"/>
              <a:buChar char="■"/>
              <a:defRPr/>
            </a:lvl6pPr>
            <a:lvl7pPr indent="-317500" lvl="6" marL="3200400" rtl="0">
              <a:spcBef>
                <a:spcPts val="1600"/>
              </a:spcBef>
              <a:spcAft>
                <a:spcPts val="0"/>
              </a:spcAft>
              <a:buClr>
                <a:srgbClr val="20293B"/>
              </a:buClr>
              <a:buSzPts val="1400"/>
              <a:buFont typeface="Arial"/>
              <a:buChar char="●"/>
              <a:defRPr/>
            </a:lvl7pPr>
            <a:lvl8pPr indent="-317500" lvl="7" marL="3657600" rtl="0">
              <a:spcBef>
                <a:spcPts val="1600"/>
              </a:spcBef>
              <a:spcAft>
                <a:spcPts val="0"/>
              </a:spcAft>
              <a:buClr>
                <a:srgbClr val="20293B"/>
              </a:buClr>
              <a:buSzPts val="1400"/>
              <a:buFont typeface="Arial"/>
              <a:buChar char="○"/>
              <a:defRPr/>
            </a:lvl8pPr>
            <a:lvl9pPr indent="-317500" lvl="8" marL="4114800" rtl="0">
              <a:spcBef>
                <a:spcPts val="1600"/>
              </a:spcBef>
              <a:spcAft>
                <a:spcPts val="1600"/>
              </a:spcAft>
              <a:buClr>
                <a:srgbClr val="20293B"/>
              </a:buClr>
              <a:buSzPts val="1400"/>
              <a:buFont typeface="Arial"/>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
    <p:bg>
      <p:bgPr>
        <a:gradFill>
          <a:gsLst>
            <a:gs pos="0">
              <a:srgbClr val="FE522F"/>
            </a:gs>
            <a:gs pos="100000">
              <a:srgbClr val="FE927C"/>
            </a:gs>
          </a:gsLst>
          <a:lin ang="2698631" scaled="0"/>
        </a:gradFill>
      </p:bgPr>
    </p:bg>
    <p:spTree>
      <p:nvGrpSpPr>
        <p:cNvPr id="166" name="Shape 1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FE927C"/>
            </a:gs>
            <a:gs pos="100000">
              <a:srgbClr val="FE522F"/>
            </a:gs>
          </a:gsLst>
          <a:lin ang="0" scaled="0"/>
        </a:gradFill>
      </p:bgPr>
    </p:bg>
    <p:spTree>
      <p:nvGrpSpPr>
        <p:cNvPr id="22" name="Shape 22"/>
        <p:cNvGrpSpPr/>
        <p:nvPr/>
      </p:nvGrpSpPr>
      <p:grpSpPr>
        <a:xfrm>
          <a:off x="0" y="0"/>
          <a:ext cx="0" cy="0"/>
          <a:chOff x="0" y="0"/>
          <a:chExt cx="0" cy="0"/>
        </a:xfrm>
      </p:grpSpPr>
      <p:sp>
        <p:nvSpPr>
          <p:cNvPr id="23" name="Google Shape;23;p4"/>
          <p:cNvSpPr/>
          <p:nvPr/>
        </p:nvSpPr>
        <p:spPr>
          <a:xfrm flipH="1">
            <a:off x="3"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3147929" y="4067"/>
            <a:ext cx="5996055" cy="4459748"/>
          </a:xfrm>
          <a:custGeom>
            <a:rect b="b" l="l" r="r" t="t"/>
            <a:pathLst>
              <a:path extrusionOk="0" h="90466" w="12163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flipH="1">
            <a:off x="3881932"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flipH="1">
            <a:off x="0"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720000" y="445025"/>
            <a:ext cx="77010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sz="18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 name="Google Shape;28;p4"/>
          <p:cNvSpPr txBox="1"/>
          <p:nvPr>
            <p:ph idx="1" type="body"/>
          </p:nvPr>
        </p:nvSpPr>
        <p:spPr>
          <a:xfrm>
            <a:off x="720000" y="1152475"/>
            <a:ext cx="7701000" cy="3416400"/>
          </a:xfrm>
          <a:prstGeom prst="rect">
            <a:avLst/>
          </a:prstGeom>
          <a:noFill/>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Font typeface="Abel"/>
              <a:buChar char="●"/>
              <a:defRPr sz="1200">
                <a:solidFill>
                  <a:schemeClr val="lt1"/>
                </a:solidFill>
              </a:defRPr>
            </a:lvl1pPr>
            <a:lvl2pPr indent="-317500" lvl="1" marL="914400">
              <a:spcBef>
                <a:spcPts val="0"/>
              </a:spcBef>
              <a:spcAft>
                <a:spcPts val="0"/>
              </a:spcAft>
              <a:buClr>
                <a:schemeClr val="lt1"/>
              </a:buClr>
              <a:buSzPts val="1400"/>
              <a:buFont typeface="Arial"/>
              <a:buChar char="○"/>
              <a:defRPr>
                <a:solidFill>
                  <a:schemeClr val="lt1"/>
                </a:solidFill>
              </a:defRPr>
            </a:lvl2pPr>
            <a:lvl3pPr indent="-317500" lvl="2" marL="1371600">
              <a:spcBef>
                <a:spcPts val="1600"/>
              </a:spcBef>
              <a:spcAft>
                <a:spcPts val="0"/>
              </a:spcAft>
              <a:buClr>
                <a:schemeClr val="lt1"/>
              </a:buClr>
              <a:buSzPts val="1400"/>
              <a:buFont typeface="Arial"/>
              <a:buChar char="■"/>
              <a:defRPr>
                <a:solidFill>
                  <a:schemeClr val="lt1"/>
                </a:solidFill>
              </a:defRPr>
            </a:lvl3pPr>
            <a:lvl4pPr indent="-317500" lvl="3" marL="1828800">
              <a:spcBef>
                <a:spcPts val="1600"/>
              </a:spcBef>
              <a:spcAft>
                <a:spcPts val="0"/>
              </a:spcAft>
              <a:buClr>
                <a:schemeClr val="lt1"/>
              </a:buClr>
              <a:buSzPts val="1400"/>
              <a:buFont typeface="Arial"/>
              <a:buChar char="●"/>
              <a:defRPr>
                <a:solidFill>
                  <a:schemeClr val="lt1"/>
                </a:solidFill>
              </a:defRPr>
            </a:lvl4pPr>
            <a:lvl5pPr indent="-317500" lvl="4" marL="2286000">
              <a:spcBef>
                <a:spcPts val="1600"/>
              </a:spcBef>
              <a:spcAft>
                <a:spcPts val="0"/>
              </a:spcAft>
              <a:buClr>
                <a:schemeClr val="lt1"/>
              </a:buClr>
              <a:buSzPts val="1400"/>
              <a:buFont typeface="Arial"/>
              <a:buChar char="○"/>
              <a:defRPr>
                <a:solidFill>
                  <a:schemeClr val="lt1"/>
                </a:solidFill>
              </a:defRPr>
            </a:lvl5pPr>
            <a:lvl6pPr indent="-317500" lvl="5" marL="2743200">
              <a:spcBef>
                <a:spcPts val="1600"/>
              </a:spcBef>
              <a:spcAft>
                <a:spcPts val="0"/>
              </a:spcAft>
              <a:buClr>
                <a:schemeClr val="lt1"/>
              </a:buClr>
              <a:buSzPts val="1400"/>
              <a:buFont typeface="Arial"/>
              <a:buChar char="■"/>
              <a:defRPr>
                <a:solidFill>
                  <a:schemeClr val="lt1"/>
                </a:solidFill>
              </a:defRPr>
            </a:lvl6pPr>
            <a:lvl7pPr indent="-317500" lvl="6" marL="3200400">
              <a:spcBef>
                <a:spcPts val="1600"/>
              </a:spcBef>
              <a:spcAft>
                <a:spcPts val="0"/>
              </a:spcAft>
              <a:buClr>
                <a:schemeClr val="lt1"/>
              </a:buClr>
              <a:buSzPts val="1400"/>
              <a:buFont typeface="Arial"/>
              <a:buChar char="●"/>
              <a:defRPr>
                <a:solidFill>
                  <a:schemeClr val="lt1"/>
                </a:solidFill>
              </a:defRPr>
            </a:lvl7pPr>
            <a:lvl8pPr indent="-317500" lvl="7" marL="3657600">
              <a:spcBef>
                <a:spcPts val="1600"/>
              </a:spcBef>
              <a:spcAft>
                <a:spcPts val="0"/>
              </a:spcAft>
              <a:buClr>
                <a:schemeClr val="lt1"/>
              </a:buClr>
              <a:buSzPts val="1400"/>
              <a:buFont typeface="Arial"/>
              <a:buChar char="○"/>
              <a:defRPr>
                <a:solidFill>
                  <a:schemeClr val="lt1"/>
                </a:solidFill>
              </a:defRPr>
            </a:lvl8pPr>
            <a:lvl9pPr indent="-317500" lvl="8" marL="4114800">
              <a:spcBef>
                <a:spcPts val="1600"/>
              </a:spcBef>
              <a:spcAft>
                <a:spcPts val="1600"/>
              </a:spcAft>
              <a:buClr>
                <a:schemeClr val="lt1"/>
              </a:buClr>
              <a:buSzPts val="1400"/>
              <a:buFont typeface="Arial"/>
              <a:buChar char="■"/>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FE927C"/>
            </a:gs>
            <a:gs pos="100000">
              <a:srgbClr val="FE522F"/>
            </a:gs>
          </a:gsLst>
          <a:lin ang="0" scaled="0"/>
        </a:gradFill>
      </p:bgPr>
    </p:bg>
    <p:spTree>
      <p:nvGrpSpPr>
        <p:cNvPr id="29" name="Shape 29"/>
        <p:cNvGrpSpPr/>
        <p:nvPr/>
      </p:nvGrpSpPr>
      <p:grpSpPr>
        <a:xfrm>
          <a:off x="0" y="0"/>
          <a:ext cx="0" cy="0"/>
          <a:chOff x="0" y="0"/>
          <a:chExt cx="0" cy="0"/>
        </a:xfrm>
      </p:grpSpPr>
      <p:sp>
        <p:nvSpPr>
          <p:cNvPr id="30" name="Google Shape;30;p5"/>
          <p:cNvSpPr/>
          <p:nvPr/>
        </p:nvSpPr>
        <p:spPr>
          <a:xfrm flipH="1">
            <a:off x="3"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flipH="1">
            <a:off x="0"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a:off x="3881932"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txBox="1"/>
          <p:nvPr>
            <p:ph type="title"/>
          </p:nvPr>
        </p:nvSpPr>
        <p:spPr>
          <a:xfrm>
            <a:off x="743925" y="1003925"/>
            <a:ext cx="62700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sz="18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4" name="Google Shape;34;p5"/>
          <p:cNvSpPr txBox="1"/>
          <p:nvPr>
            <p:ph idx="1" type="subTitle"/>
          </p:nvPr>
        </p:nvSpPr>
        <p:spPr>
          <a:xfrm>
            <a:off x="1075150" y="3250525"/>
            <a:ext cx="3244200" cy="127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lt1"/>
                </a:solidFill>
              </a:defRPr>
            </a:lvl1pPr>
            <a:lvl2pPr lvl="1" rtl="0" algn="ctr">
              <a:spcBef>
                <a:spcPts val="1600"/>
              </a:spcBef>
              <a:spcAft>
                <a:spcPts val="0"/>
              </a:spcAft>
              <a:buNone/>
              <a:defRPr sz="1400">
                <a:solidFill>
                  <a:schemeClr val="lt1"/>
                </a:solidFill>
              </a:defRPr>
            </a:lvl2pPr>
            <a:lvl3pPr lvl="2" rtl="0" algn="ctr">
              <a:spcBef>
                <a:spcPts val="1600"/>
              </a:spcBef>
              <a:spcAft>
                <a:spcPts val="0"/>
              </a:spcAft>
              <a:buNone/>
              <a:defRPr sz="1400">
                <a:solidFill>
                  <a:schemeClr val="lt1"/>
                </a:solidFill>
              </a:defRPr>
            </a:lvl3pPr>
            <a:lvl4pPr lvl="3" rtl="0" algn="ctr">
              <a:spcBef>
                <a:spcPts val="1600"/>
              </a:spcBef>
              <a:spcAft>
                <a:spcPts val="0"/>
              </a:spcAft>
              <a:buNone/>
              <a:defRPr sz="1400">
                <a:solidFill>
                  <a:schemeClr val="lt1"/>
                </a:solidFill>
              </a:defRPr>
            </a:lvl4pPr>
            <a:lvl5pPr lvl="4" rtl="0" algn="ctr">
              <a:spcBef>
                <a:spcPts val="1600"/>
              </a:spcBef>
              <a:spcAft>
                <a:spcPts val="0"/>
              </a:spcAft>
              <a:buNone/>
              <a:defRPr sz="1400">
                <a:solidFill>
                  <a:schemeClr val="lt1"/>
                </a:solidFill>
              </a:defRPr>
            </a:lvl5pPr>
            <a:lvl6pPr lvl="5" rtl="0" algn="ctr">
              <a:spcBef>
                <a:spcPts val="1600"/>
              </a:spcBef>
              <a:spcAft>
                <a:spcPts val="0"/>
              </a:spcAft>
              <a:buNone/>
              <a:defRPr sz="1400">
                <a:solidFill>
                  <a:schemeClr val="lt1"/>
                </a:solidFill>
              </a:defRPr>
            </a:lvl6pPr>
            <a:lvl7pPr lvl="6" rtl="0" algn="ctr">
              <a:spcBef>
                <a:spcPts val="1600"/>
              </a:spcBef>
              <a:spcAft>
                <a:spcPts val="0"/>
              </a:spcAft>
              <a:buNone/>
              <a:defRPr sz="1400">
                <a:solidFill>
                  <a:schemeClr val="lt1"/>
                </a:solidFill>
              </a:defRPr>
            </a:lvl7pPr>
            <a:lvl8pPr lvl="7" rtl="0" algn="ctr">
              <a:spcBef>
                <a:spcPts val="1600"/>
              </a:spcBef>
              <a:spcAft>
                <a:spcPts val="0"/>
              </a:spcAft>
              <a:buNone/>
              <a:defRPr sz="1400">
                <a:solidFill>
                  <a:schemeClr val="lt1"/>
                </a:solidFill>
              </a:defRPr>
            </a:lvl8pPr>
            <a:lvl9pPr lvl="8" rtl="0" algn="ctr">
              <a:spcBef>
                <a:spcPts val="1600"/>
              </a:spcBef>
              <a:spcAft>
                <a:spcPts val="1600"/>
              </a:spcAft>
              <a:buNone/>
              <a:defRPr sz="1400">
                <a:solidFill>
                  <a:schemeClr val="lt1"/>
                </a:solidFill>
              </a:defRPr>
            </a:lvl9pPr>
          </a:lstStyle>
          <a:p/>
        </p:txBody>
      </p:sp>
      <p:sp>
        <p:nvSpPr>
          <p:cNvPr id="35" name="Google Shape;35;p5"/>
          <p:cNvSpPr txBox="1"/>
          <p:nvPr>
            <p:ph idx="2" type="title"/>
          </p:nvPr>
        </p:nvSpPr>
        <p:spPr>
          <a:xfrm>
            <a:off x="1941537" y="2848837"/>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chemeClr val="lt1"/>
              </a:buClr>
              <a:buSzPts val="1600"/>
              <a:buNone/>
              <a:defRPr i="0" sz="1600">
                <a:solidFill>
                  <a:schemeClr val="lt1"/>
                </a:solidFill>
              </a:defRPr>
            </a:lvl1pPr>
            <a:lvl2pPr lvl="1" rtl="0" algn="ctr">
              <a:spcBef>
                <a:spcPts val="0"/>
              </a:spcBef>
              <a:spcAft>
                <a:spcPts val="0"/>
              </a:spcAft>
              <a:buClr>
                <a:schemeClr val="lt1"/>
              </a:buClr>
              <a:buSzPts val="1600"/>
              <a:buNone/>
              <a:defRPr sz="1600">
                <a:solidFill>
                  <a:schemeClr val="lt1"/>
                </a:solidFill>
              </a:defRPr>
            </a:lvl2pPr>
            <a:lvl3pPr lvl="2" rtl="0" algn="ctr">
              <a:spcBef>
                <a:spcPts val="0"/>
              </a:spcBef>
              <a:spcAft>
                <a:spcPts val="0"/>
              </a:spcAft>
              <a:buClr>
                <a:schemeClr val="lt1"/>
              </a:buClr>
              <a:buSzPts val="1600"/>
              <a:buNone/>
              <a:defRPr sz="1600">
                <a:solidFill>
                  <a:schemeClr val="lt1"/>
                </a:solidFill>
              </a:defRPr>
            </a:lvl3pPr>
            <a:lvl4pPr lvl="3" rtl="0" algn="ctr">
              <a:spcBef>
                <a:spcPts val="0"/>
              </a:spcBef>
              <a:spcAft>
                <a:spcPts val="0"/>
              </a:spcAft>
              <a:buClr>
                <a:schemeClr val="lt1"/>
              </a:buClr>
              <a:buSzPts val="1600"/>
              <a:buNone/>
              <a:defRPr sz="1600">
                <a:solidFill>
                  <a:schemeClr val="lt1"/>
                </a:solidFill>
              </a:defRPr>
            </a:lvl4pPr>
            <a:lvl5pPr lvl="4" rtl="0" algn="ctr">
              <a:spcBef>
                <a:spcPts val="0"/>
              </a:spcBef>
              <a:spcAft>
                <a:spcPts val="0"/>
              </a:spcAft>
              <a:buClr>
                <a:schemeClr val="lt1"/>
              </a:buClr>
              <a:buSzPts val="1600"/>
              <a:buNone/>
              <a:defRPr sz="1600">
                <a:solidFill>
                  <a:schemeClr val="lt1"/>
                </a:solidFill>
              </a:defRPr>
            </a:lvl5pPr>
            <a:lvl6pPr lvl="5" rtl="0" algn="ctr">
              <a:spcBef>
                <a:spcPts val="0"/>
              </a:spcBef>
              <a:spcAft>
                <a:spcPts val="0"/>
              </a:spcAft>
              <a:buClr>
                <a:schemeClr val="lt1"/>
              </a:buClr>
              <a:buSzPts val="1600"/>
              <a:buNone/>
              <a:defRPr sz="1600">
                <a:solidFill>
                  <a:schemeClr val="lt1"/>
                </a:solidFill>
              </a:defRPr>
            </a:lvl6pPr>
            <a:lvl7pPr lvl="6" rtl="0" algn="ctr">
              <a:spcBef>
                <a:spcPts val="0"/>
              </a:spcBef>
              <a:spcAft>
                <a:spcPts val="0"/>
              </a:spcAft>
              <a:buClr>
                <a:schemeClr val="lt1"/>
              </a:buClr>
              <a:buSzPts val="1600"/>
              <a:buNone/>
              <a:defRPr sz="1600">
                <a:solidFill>
                  <a:schemeClr val="lt1"/>
                </a:solidFill>
              </a:defRPr>
            </a:lvl7pPr>
            <a:lvl8pPr lvl="7" rtl="0" algn="ctr">
              <a:spcBef>
                <a:spcPts val="0"/>
              </a:spcBef>
              <a:spcAft>
                <a:spcPts val="0"/>
              </a:spcAft>
              <a:buClr>
                <a:schemeClr val="lt1"/>
              </a:buClr>
              <a:buSzPts val="1600"/>
              <a:buNone/>
              <a:defRPr sz="1600">
                <a:solidFill>
                  <a:schemeClr val="lt1"/>
                </a:solidFill>
              </a:defRPr>
            </a:lvl8pPr>
            <a:lvl9pPr lvl="8" rtl="0" algn="ctr">
              <a:spcBef>
                <a:spcPts val="0"/>
              </a:spcBef>
              <a:spcAft>
                <a:spcPts val="0"/>
              </a:spcAft>
              <a:buClr>
                <a:schemeClr val="lt1"/>
              </a:buClr>
              <a:buSzPts val="1600"/>
              <a:buNone/>
              <a:defRPr sz="1600">
                <a:solidFill>
                  <a:schemeClr val="lt1"/>
                </a:solidFill>
              </a:defRPr>
            </a:lvl9pPr>
          </a:lstStyle>
          <a:p/>
        </p:txBody>
      </p:sp>
      <p:sp>
        <p:nvSpPr>
          <p:cNvPr id="36" name="Google Shape;36;p5"/>
          <p:cNvSpPr txBox="1"/>
          <p:nvPr>
            <p:ph idx="3" type="subTitle"/>
          </p:nvPr>
        </p:nvSpPr>
        <p:spPr>
          <a:xfrm>
            <a:off x="4848600" y="3250525"/>
            <a:ext cx="3244200" cy="127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lt1"/>
                </a:solidFill>
              </a:defRPr>
            </a:lvl1pPr>
            <a:lvl2pPr lvl="1" rtl="0" algn="ctr">
              <a:spcBef>
                <a:spcPts val="1600"/>
              </a:spcBef>
              <a:spcAft>
                <a:spcPts val="0"/>
              </a:spcAft>
              <a:buNone/>
              <a:defRPr sz="1400">
                <a:solidFill>
                  <a:schemeClr val="lt1"/>
                </a:solidFill>
              </a:defRPr>
            </a:lvl2pPr>
            <a:lvl3pPr lvl="2" rtl="0" algn="ctr">
              <a:spcBef>
                <a:spcPts val="1600"/>
              </a:spcBef>
              <a:spcAft>
                <a:spcPts val="0"/>
              </a:spcAft>
              <a:buNone/>
              <a:defRPr sz="1400">
                <a:solidFill>
                  <a:schemeClr val="lt1"/>
                </a:solidFill>
              </a:defRPr>
            </a:lvl3pPr>
            <a:lvl4pPr lvl="3" rtl="0" algn="ctr">
              <a:spcBef>
                <a:spcPts val="1600"/>
              </a:spcBef>
              <a:spcAft>
                <a:spcPts val="0"/>
              </a:spcAft>
              <a:buNone/>
              <a:defRPr sz="1400">
                <a:solidFill>
                  <a:schemeClr val="lt1"/>
                </a:solidFill>
              </a:defRPr>
            </a:lvl4pPr>
            <a:lvl5pPr lvl="4" rtl="0" algn="ctr">
              <a:spcBef>
                <a:spcPts val="1600"/>
              </a:spcBef>
              <a:spcAft>
                <a:spcPts val="0"/>
              </a:spcAft>
              <a:buNone/>
              <a:defRPr sz="1400">
                <a:solidFill>
                  <a:schemeClr val="lt1"/>
                </a:solidFill>
              </a:defRPr>
            </a:lvl5pPr>
            <a:lvl6pPr lvl="5" rtl="0" algn="ctr">
              <a:spcBef>
                <a:spcPts val="1600"/>
              </a:spcBef>
              <a:spcAft>
                <a:spcPts val="0"/>
              </a:spcAft>
              <a:buNone/>
              <a:defRPr sz="1400">
                <a:solidFill>
                  <a:schemeClr val="lt1"/>
                </a:solidFill>
              </a:defRPr>
            </a:lvl6pPr>
            <a:lvl7pPr lvl="6" rtl="0" algn="ctr">
              <a:spcBef>
                <a:spcPts val="1600"/>
              </a:spcBef>
              <a:spcAft>
                <a:spcPts val="0"/>
              </a:spcAft>
              <a:buNone/>
              <a:defRPr sz="1400">
                <a:solidFill>
                  <a:schemeClr val="lt1"/>
                </a:solidFill>
              </a:defRPr>
            </a:lvl7pPr>
            <a:lvl8pPr lvl="7" rtl="0" algn="ctr">
              <a:spcBef>
                <a:spcPts val="1600"/>
              </a:spcBef>
              <a:spcAft>
                <a:spcPts val="0"/>
              </a:spcAft>
              <a:buNone/>
              <a:defRPr sz="1400">
                <a:solidFill>
                  <a:schemeClr val="lt1"/>
                </a:solidFill>
              </a:defRPr>
            </a:lvl8pPr>
            <a:lvl9pPr lvl="8" rtl="0" algn="ctr">
              <a:spcBef>
                <a:spcPts val="1600"/>
              </a:spcBef>
              <a:spcAft>
                <a:spcPts val="1600"/>
              </a:spcAft>
              <a:buNone/>
              <a:defRPr sz="1400">
                <a:solidFill>
                  <a:schemeClr val="lt1"/>
                </a:solidFill>
              </a:defRPr>
            </a:lvl9pPr>
          </a:lstStyle>
          <a:p/>
        </p:txBody>
      </p:sp>
      <p:sp>
        <p:nvSpPr>
          <p:cNvPr id="37" name="Google Shape;37;p5"/>
          <p:cNvSpPr txBox="1"/>
          <p:nvPr>
            <p:ph idx="4" type="title"/>
          </p:nvPr>
        </p:nvSpPr>
        <p:spPr>
          <a:xfrm>
            <a:off x="5715037" y="2848837"/>
            <a:ext cx="15156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Clr>
                <a:schemeClr val="lt1"/>
              </a:buClr>
              <a:buSzPts val="1600"/>
              <a:buNone/>
              <a:defRPr i="0" sz="1600">
                <a:solidFill>
                  <a:schemeClr val="lt1"/>
                </a:solidFill>
              </a:defRPr>
            </a:lvl1pPr>
            <a:lvl2pPr lvl="1" rtl="0" algn="ctr">
              <a:spcBef>
                <a:spcPts val="0"/>
              </a:spcBef>
              <a:spcAft>
                <a:spcPts val="0"/>
              </a:spcAft>
              <a:buClr>
                <a:schemeClr val="lt1"/>
              </a:buClr>
              <a:buSzPts val="1600"/>
              <a:buNone/>
              <a:defRPr sz="1600">
                <a:solidFill>
                  <a:schemeClr val="lt1"/>
                </a:solidFill>
              </a:defRPr>
            </a:lvl2pPr>
            <a:lvl3pPr lvl="2" rtl="0" algn="ctr">
              <a:spcBef>
                <a:spcPts val="0"/>
              </a:spcBef>
              <a:spcAft>
                <a:spcPts val="0"/>
              </a:spcAft>
              <a:buClr>
                <a:schemeClr val="lt1"/>
              </a:buClr>
              <a:buSzPts val="1600"/>
              <a:buNone/>
              <a:defRPr sz="1600">
                <a:solidFill>
                  <a:schemeClr val="lt1"/>
                </a:solidFill>
              </a:defRPr>
            </a:lvl3pPr>
            <a:lvl4pPr lvl="3" rtl="0" algn="ctr">
              <a:spcBef>
                <a:spcPts val="0"/>
              </a:spcBef>
              <a:spcAft>
                <a:spcPts val="0"/>
              </a:spcAft>
              <a:buClr>
                <a:schemeClr val="lt1"/>
              </a:buClr>
              <a:buSzPts val="1600"/>
              <a:buNone/>
              <a:defRPr sz="1600">
                <a:solidFill>
                  <a:schemeClr val="lt1"/>
                </a:solidFill>
              </a:defRPr>
            </a:lvl4pPr>
            <a:lvl5pPr lvl="4" rtl="0" algn="ctr">
              <a:spcBef>
                <a:spcPts val="0"/>
              </a:spcBef>
              <a:spcAft>
                <a:spcPts val="0"/>
              </a:spcAft>
              <a:buClr>
                <a:schemeClr val="lt1"/>
              </a:buClr>
              <a:buSzPts val="1600"/>
              <a:buNone/>
              <a:defRPr sz="1600">
                <a:solidFill>
                  <a:schemeClr val="lt1"/>
                </a:solidFill>
              </a:defRPr>
            </a:lvl5pPr>
            <a:lvl6pPr lvl="5" rtl="0" algn="ctr">
              <a:spcBef>
                <a:spcPts val="0"/>
              </a:spcBef>
              <a:spcAft>
                <a:spcPts val="0"/>
              </a:spcAft>
              <a:buClr>
                <a:schemeClr val="lt1"/>
              </a:buClr>
              <a:buSzPts val="1600"/>
              <a:buNone/>
              <a:defRPr sz="1600">
                <a:solidFill>
                  <a:schemeClr val="lt1"/>
                </a:solidFill>
              </a:defRPr>
            </a:lvl6pPr>
            <a:lvl7pPr lvl="6" rtl="0" algn="ctr">
              <a:spcBef>
                <a:spcPts val="0"/>
              </a:spcBef>
              <a:spcAft>
                <a:spcPts val="0"/>
              </a:spcAft>
              <a:buClr>
                <a:schemeClr val="lt1"/>
              </a:buClr>
              <a:buSzPts val="1600"/>
              <a:buNone/>
              <a:defRPr sz="1600">
                <a:solidFill>
                  <a:schemeClr val="lt1"/>
                </a:solidFill>
              </a:defRPr>
            </a:lvl7pPr>
            <a:lvl8pPr lvl="7" rtl="0" algn="ctr">
              <a:spcBef>
                <a:spcPts val="0"/>
              </a:spcBef>
              <a:spcAft>
                <a:spcPts val="0"/>
              </a:spcAft>
              <a:buClr>
                <a:schemeClr val="lt1"/>
              </a:buClr>
              <a:buSzPts val="1600"/>
              <a:buNone/>
              <a:defRPr sz="1600">
                <a:solidFill>
                  <a:schemeClr val="lt1"/>
                </a:solidFill>
              </a:defRPr>
            </a:lvl8pPr>
            <a:lvl9pPr lvl="8" rtl="0" algn="ctr">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FE522F"/>
            </a:gs>
            <a:gs pos="100000">
              <a:srgbClr val="FE927C"/>
            </a:gs>
          </a:gsLst>
          <a:lin ang="0" scaled="0"/>
        </a:gradFill>
      </p:bgPr>
    </p:bg>
    <p:spTree>
      <p:nvGrpSpPr>
        <p:cNvPr id="38" name="Shape 38"/>
        <p:cNvGrpSpPr/>
        <p:nvPr/>
      </p:nvGrpSpPr>
      <p:grpSpPr>
        <a:xfrm>
          <a:off x="0" y="0"/>
          <a:ext cx="0" cy="0"/>
          <a:chOff x="0" y="0"/>
          <a:chExt cx="0" cy="0"/>
        </a:xfrm>
      </p:grpSpPr>
      <p:sp>
        <p:nvSpPr>
          <p:cNvPr id="39" name="Google Shape;39;p6"/>
          <p:cNvSpPr/>
          <p:nvPr/>
        </p:nvSpPr>
        <p:spPr>
          <a:xfrm flipH="1">
            <a:off x="3"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flipH="1">
            <a:off x="0"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flipH="1">
            <a:off x="3881932"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720000" y="1003925"/>
            <a:ext cx="36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bg>
      <p:bgPr>
        <a:gradFill>
          <a:gsLst>
            <a:gs pos="0">
              <a:srgbClr val="FE522F"/>
            </a:gs>
            <a:gs pos="100000">
              <a:srgbClr val="FE927C"/>
            </a:gs>
          </a:gsLst>
          <a:lin ang="2698631" scaled="0"/>
        </a:gradFill>
      </p:bgPr>
    </p:bg>
    <p:spTree>
      <p:nvGrpSpPr>
        <p:cNvPr id="43" name="Shape 43"/>
        <p:cNvGrpSpPr/>
        <p:nvPr/>
      </p:nvGrpSpPr>
      <p:grpSpPr>
        <a:xfrm>
          <a:off x="0" y="0"/>
          <a:ext cx="0" cy="0"/>
          <a:chOff x="0" y="0"/>
          <a:chExt cx="0" cy="0"/>
        </a:xfrm>
      </p:grpSpPr>
      <p:sp>
        <p:nvSpPr>
          <p:cNvPr id="44" name="Google Shape;44;p7"/>
          <p:cNvSpPr/>
          <p:nvPr/>
        </p:nvSpPr>
        <p:spPr>
          <a:xfrm>
            <a:off x="2709980"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3535716"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0"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type="title"/>
          </p:nvPr>
        </p:nvSpPr>
        <p:spPr>
          <a:xfrm>
            <a:off x="720000" y="1003925"/>
            <a:ext cx="36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rgbClr val="FE522F"/>
            </a:gs>
            <a:gs pos="100000">
              <a:srgbClr val="FE927C"/>
            </a:gs>
          </a:gsLst>
          <a:lin ang="2698631" scaled="0"/>
        </a:grad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0" name="Google Shape;50;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rgbClr val="FE522F"/>
            </a:gs>
            <a:gs pos="100000">
              <a:srgbClr val="FE927C"/>
            </a:gs>
          </a:gsLst>
          <a:lin ang="2698631" scaled="0"/>
        </a:gradFill>
      </p:bgPr>
    </p:bg>
    <p:spTree>
      <p:nvGrpSpPr>
        <p:cNvPr id="51" name="Shape 51"/>
        <p:cNvGrpSpPr/>
        <p:nvPr/>
      </p:nvGrpSpPr>
      <p:grpSpPr>
        <a:xfrm>
          <a:off x="0" y="0"/>
          <a:ext cx="0" cy="0"/>
          <a:chOff x="0" y="0"/>
          <a:chExt cx="0" cy="0"/>
        </a:xfrm>
      </p:grpSpPr>
      <p:sp>
        <p:nvSpPr>
          <p:cNvPr id="52" name="Google Shape;52;p9"/>
          <p:cNvSpPr txBox="1"/>
          <p:nvPr>
            <p:ph type="title"/>
          </p:nvPr>
        </p:nvSpPr>
        <p:spPr>
          <a:xfrm>
            <a:off x="2139925" y="1712225"/>
            <a:ext cx="4864200" cy="164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rgbClr val="FE522F"/>
            </a:gs>
            <a:gs pos="100000">
              <a:srgbClr val="FE927C"/>
            </a:gs>
          </a:gsLst>
          <a:lin ang="2698631" scaled="0"/>
        </a:gradFill>
      </p:bgPr>
    </p:bg>
    <p:spTree>
      <p:nvGrpSpPr>
        <p:cNvPr id="53" name="Shape 53"/>
        <p:cNvGrpSpPr/>
        <p:nvPr/>
      </p:nvGrpSpPr>
      <p:grpSpPr>
        <a:xfrm>
          <a:off x="0" y="0"/>
          <a:ext cx="0" cy="0"/>
          <a:chOff x="0" y="0"/>
          <a:chExt cx="0" cy="0"/>
        </a:xfrm>
      </p:grpSpPr>
      <p:sp>
        <p:nvSpPr>
          <p:cNvPr id="54" name="Google Shape;54;p10"/>
          <p:cNvSpPr/>
          <p:nvPr/>
        </p:nvSpPr>
        <p:spPr>
          <a:xfrm>
            <a:off x="2709980" y="25"/>
            <a:ext cx="6434014" cy="5143405"/>
          </a:xfrm>
          <a:custGeom>
            <a:rect b="b" l="l" r="r" t="t"/>
            <a:pathLst>
              <a:path extrusionOk="0" h="104334" w="130514">
                <a:moveTo>
                  <a:pt x="100994" y="0"/>
                </a:moveTo>
                <a:cubicBezTo>
                  <a:pt x="100994" y="0"/>
                  <a:pt x="86231" y="3585"/>
                  <a:pt x="91811" y="31162"/>
                </a:cubicBezTo>
                <a:cubicBezTo>
                  <a:pt x="96364" y="53637"/>
                  <a:pt x="94006" y="81607"/>
                  <a:pt x="66172" y="81607"/>
                </a:cubicBezTo>
                <a:cubicBezTo>
                  <a:pt x="65925" y="81607"/>
                  <a:pt x="65676" y="81604"/>
                  <a:pt x="65425" y="81600"/>
                </a:cubicBezTo>
                <a:cubicBezTo>
                  <a:pt x="55492" y="81425"/>
                  <a:pt x="44349" y="76049"/>
                  <a:pt x="33001" y="76049"/>
                </a:cubicBezTo>
                <a:cubicBezTo>
                  <a:pt x="27645" y="76049"/>
                  <a:pt x="22243" y="77246"/>
                  <a:pt x="16902" y="80753"/>
                </a:cubicBezTo>
                <a:cubicBezTo>
                  <a:pt x="2879" y="89963"/>
                  <a:pt x="1" y="104334"/>
                  <a:pt x="1" y="104334"/>
                </a:cubicBezTo>
                <a:lnTo>
                  <a:pt x="130513" y="104334"/>
                </a:lnTo>
                <a:lnTo>
                  <a:pt x="130513" y="0"/>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a:off x="13" y="4067"/>
            <a:ext cx="5996055" cy="4459748"/>
          </a:xfrm>
          <a:custGeom>
            <a:rect b="b" l="l" r="r" t="t"/>
            <a:pathLst>
              <a:path extrusionOk="0" h="90466" w="121630">
                <a:moveTo>
                  <a:pt x="1" y="1"/>
                </a:moveTo>
                <a:lnTo>
                  <a:pt x="1" y="89520"/>
                </a:lnTo>
                <a:cubicBezTo>
                  <a:pt x="2415" y="90107"/>
                  <a:pt x="5391" y="90466"/>
                  <a:pt x="8641" y="90466"/>
                </a:cubicBezTo>
                <a:cubicBezTo>
                  <a:pt x="21536" y="90466"/>
                  <a:pt x="38723" y="84819"/>
                  <a:pt x="42056" y="65440"/>
                </a:cubicBezTo>
                <a:cubicBezTo>
                  <a:pt x="45105" y="47715"/>
                  <a:pt x="48968" y="43796"/>
                  <a:pt x="57073" y="43796"/>
                </a:cubicBezTo>
                <a:cubicBezTo>
                  <a:pt x="63200" y="43796"/>
                  <a:pt x="71751" y="46035"/>
                  <a:pt x="84206" y="46243"/>
                </a:cubicBezTo>
                <a:cubicBezTo>
                  <a:pt x="84456" y="46247"/>
                  <a:pt x="84703" y="46249"/>
                  <a:pt x="84948" y="46249"/>
                </a:cubicBezTo>
                <a:cubicBezTo>
                  <a:pt x="121629" y="46249"/>
                  <a:pt x="111539" y="1"/>
                  <a:pt x="111539" y="1"/>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a:off x="0" y="25"/>
            <a:ext cx="5262064" cy="3072467"/>
          </a:xfrm>
          <a:custGeom>
            <a:rect b="b" l="l" r="r" t="t"/>
            <a:pathLst>
              <a:path extrusionOk="0" h="62325" w="106741">
                <a:moveTo>
                  <a:pt x="106740" y="0"/>
                </a:moveTo>
                <a:lnTo>
                  <a:pt x="1" y="83"/>
                </a:lnTo>
                <a:lnTo>
                  <a:pt x="1" y="61346"/>
                </a:lnTo>
                <a:cubicBezTo>
                  <a:pt x="1" y="61346"/>
                  <a:pt x="3546" y="62324"/>
                  <a:pt x="8431" y="62324"/>
                </a:cubicBezTo>
                <a:cubicBezTo>
                  <a:pt x="17345" y="62324"/>
                  <a:pt x="30721" y="59067"/>
                  <a:pt x="35169" y="40668"/>
                </a:cubicBezTo>
                <a:cubicBezTo>
                  <a:pt x="39815" y="21454"/>
                  <a:pt x="48059" y="15875"/>
                  <a:pt x="55684" y="15875"/>
                </a:cubicBezTo>
                <a:cubicBezTo>
                  <a:pt x="59361" y="15875"/>
                  <a:pt x="62895" y="17173"/>
                  <a:pt x="65811" y="18864"/>
                </a:cubicBezTo>
                <a:cubicBezTo>
                  <a:pt x="71333" y="22067"/>
                  <a:pt x="77411" y="23685"/>
                  <a:pt x="83155" y="23685"/>
                </a:cubicBezTo>
                <a:cubicBezTo>
                  <a:pt x="95750" y="23685"/>
                  <a:pt x="106740" y="15906"/>
                  <a:pt x="106740" y="0"/>
                </a:cubicBez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p:nvPr/>
        </p:nvSpPr>
        <p:spPr>
          <a:xfrm>
            <a:off x="3535716" y="1862963"/>
            <a:ext cx="5608281" cy="3280502"/>
          </a:xfrm>
          <a:custGeom>
            <a:rect b="b" l="l" r="r" t="t"/>
            <a:pathLst>
              <a:path extrusionOk="0" h="66545" w="113764">
                <a:moveTo>
                  <a:pt x="113763" y="1"/>
                </a:moveTo>
                <a:cubicBezTo>
                  <a:pt x="113763" y="1"/>
                  <a:pt x="94363" y="5103"/>
                  <a:pt x="77775" y="33272"/>
                </a:cubicBezTo>
                <a:cubicBezTo>
                  <a:pt x="67864" y="50104"/>
                  <a:pt x="57286" y="53491"/>
                  <a:pt x="45819" y="53491"/>
                </a:cubicBezTo>
                <a:cubicBezTo>
                  <a:pt x="38095" y="53491"/>
                  <a:pt x="29967" y="51954"/>
                  <a:pt x="21367" y="51954"/>
                </a:cubicBezTo>
                <a:cubicBezTo>
                  <a:pt x="0" y="51954"/>
                  <a:pt x="792" y="66545"/>
                  <a:pt x="792" y="66545"/>
                </a:cubicBezTo>
                <a:lnTo>
                  <a:pt x="113763" y="66545"/>
                </a:lnTo>
                <a:lnTo>
                  <a:pt x="113763" y="1"/>
                </a:lnTo>
                <a:close/>
              </a:path>
            </a:pathLst>
          </a:custGeom>
          <a:gradFill>
            <a:gsLst>
              <a:gs pos="0">
                <a:srgbClr val="FE522F"/>
              </a:gs>
              <a:gs pos="100000">
                <a:srgbClr val="FE927C"/>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txBox="1"/>
          <p:nvPr>
            <p:ph type="title"/>
          </p:nvPr>
        </p:nvSpPr>
        <p:spPr>
          <a:xfrm>
            <a:off x="4375725" y="863100"/>
            <a:ext cx="4045200" cy="14823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9" name="Google Shape;59;p10"/>
          <p:cNvSpPr txBox="1"/>
          <p:nvPr>
            <p:ph idx="1" type="subTitle"/>
          </p:nvPr>
        </p:nvSpPr>
        <p:spPr>
          <a:xfrm>
            <a:off x="720000" y="2201675"/>
            <a:ext cx="7518600" cy="1892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800"/>
              <a:buFont typeface="Open Sans"/>
              <a:buChar char="●"/>
              <a:defRPr sz="1400"/>
            </a:lvl1pPr>
            <a:lvl2pPr lvl="1" algn="ctr">
              <a:lnSpc>
                <a:spcPct val="100000"/>
              </a:lnSpc>
              <a:spcBef>
                <a:spcPts val="0"/>
              </a:spcBef>
              <a:spcAft>
                <a:spcPts val="0"/>
              </a:spcAft>
              <a:buSzPts val="800"/>
              <a:buFont typeface="Open Sans"/>
              <a:buChar char="○"/>
              <a:defRPr sz="2100"/>
            </a:lvl2pPr>
            <a:lvl3pPr lvl="2" algn="ctr">
              <a:lnSpc>
                <a:spcPct val="100000"/>
              </a:lnSpc>
              <a:spcBef>
                <a:spcPts val="0"/>
              </a:spcBef>
              <a:spcAft>
                <a:spcPts val="0"/>
              </a:spcAft>
              <a:buSzPts val="800"/>
              <a:buFont typeface="Open Sans"/>
              <a:buChar char="■"/>
              <a:defRPr sz="2100"/>
            </a:lvl3pPr>
            <a:lvl4pPr lvl="3" algn="ctr">
              <a:lnSpc>
                <a:spcPct val="100000"/>
              </a:lnSpc>
              <a:spcBef>
                <a:spcPts val="0"/>
              </a:spcBef>
              <a:spcAft>
                <a:spcPts val="0"/>
              </a:spcAft>
              <a:buSzPts val="800"/>
              <a:buFont typeface="Open Sans"/>
              <a:buChar char="●"/>
              <a:defRPr sz="2100"/>
            </a:lvl4pPr>
            <a:lvl5pPr lvl="4" algn="ctr">
              <a:lnSpc>
                <a:spcPct val="100000"/>
              </a:lnSpc>
              <a:spcBef>
                <a:spcPts val="0"/>
              </a:spcBef>
              <a:spcAft>
                <a:spcPts val="0"/>
              </a:spcAft>
              <a:buSzPts val="1100"/>
              <a:buFont typeface="Open Sans"/>
              <a:buChar char="○"/>
              <a:defRPr sz="2100"/>
            </a:lvl5pPr>
            <a:lvl6pPr lvl="5" algn="ctr">
              <a:lnSpc>
                <a:spcPct val="100000"/>
              </a:lnSpc>
              <a:spcBef>
                <a:spcPts val="0"/>
              </a:spcBef>
              <a:spcAft>
                <a:spcPts val="0"/>
              </a:spcAft>
              <a:buSzPts val="1100"/>
              <a:buFont typeface="Open Sans"/>
              <a:buChar char="■"/>
              <a:defRPr sz="2100"/>
            </a:lvl6pPr>
            <a:lvl7pPr lvl="6" algn="ctr">
              <a:lnSpc>
                <a:spcPct val="100000"/>
              </a:lnSpc>
              <a:spcBef>
                <a:spcPts val="0"/>
              </a:spcBef>
              <a:spcAft>
                <a:spcPts val="0"/>
              </a:spcAft>
              <a:buSzPts val="700"/>
              <a:buFont typeface="Open Sans"/>
              <a:buChar char="●"/>
              <a:defRPr sz="2100"/>
            </a:lvl7pPr>
            <a:lvl8pPr lvl="7" algn="ctr">
              <a:lnSpc>
                <a:spcPct val="100000"/>
              </a:lnSpc>
              <a:spcBef>
                <a:spcPts val="0"/>
              </a:spcBef>
              <a:spcAft>
                <a:spcPts val="0"/>
              </a:spcAft>
              <a:buSzPts val="700"/>
              <a:buFont typeface="Open Sans"/>
              <a:buChar char="○"/>
              <a:defRPr sz="2100"/>
            </a:lvl8pPr>
            <a:lvl9pPr lvl="8" algn="ctr">
              <a:lnSpc>
                <a:spcPct val="100000"/>
              </a:lnSpc>
              <a:spcBef>
                <a:spcPts val="0"/>
              </a:spcBef>
              <a:spcAft>
                <a:spcPts val="0"/>
              </a:spcAft>
              <a:buSzPts val="600"/>
              <a:buFont typeface="Open Sans"/>
              <a:buChar char="■"/>
              <a:defRPr sz="2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E927C"/>
            </a:gs>
            <a:gs pos="100000">
              <a:srgbClr val="FE522F"/>
            </a:gs>
          </a:gsLst>
          <a:lin ang="2698631"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Montserrat"/>
              <a:buNone/>
              <a:defRPr b="1" sz="2800">
                <a:solidFill>
                  <a:srgbClr val="FFFFFF"/>
                </a:solidFill>
                <a:latin typeface="Montserrat"/>
                <a:ea typeface="Montserrat"/>
                <a:cs typeface="Montserrat"/>
                <a:sym typeface="Montserrat"/>
              </a:defRPr>
            </a:lvl1pPr>
            <a:lvl2pPr lvl="1">
              <a:spcBef>
                <a:spcPts val="0"/>
              </a:spcBef>
              <a:spcAft>
                <a:spcPts val="0"/>
              </a:spcAft>
              <a:buClr>
                <a:srgbClr val="FFFFFF"/>
              </a:buClr>
              <a:buSzPts val="2800"/>
              <a:buFont typeface="Josefin Sans"/>
              <a:buNone/>
              <a:defRPr b="1" sz="2800">
                <a:solidFill>
                  <a:srgbClr val="FFFFFF"/>
                </a:solidFill>
                <a:latin typeface="Josefin Sans"/>
                <a:ea typeface="Josefin Sans"/>
                <a:cs typeface="Josefin Sans"/>
                <a:sym typeface="Josefin Sans"/>
              </a:defRPr>
            </a:lvl2pPr>
            <a:lvl3pPr lvl="2">
              <a:spcBef>
                <a:spcPts val="0"/>
              </a:spcBef>
              <a:spcAft>
                <a:spcPts val="0"/>
              </a:spcAft>
              <a:buClr>
                <a:srgbClr val="FFFFFF"/>
              </a:buClr>
              <a:buSzPts val="2800"/>
              <a:buFont typeface="Josefin Sans"/>
              <a:buNone/>
              <a:defRPr b="1" sz="2800">
                <a:solidFill>
                  <a:srgbClr val="FFFFFF"/>
                </a:solidFill>
                <a:latin typeface="Josefin Sans"/>
                <a:ea typeface="Josefin Sans"/>
                <a:cs typeface="Josefin Sans"/>
                <a:sym typeface="Josefin Sans"/>
              </a:defRPr>
            </a:lvl3pPr>
            <a:lvl4pPr lvl="3">
              <a:spcBef>
                <a:spcPts val="0"/>
              </a:spcBef>
              <a:spcAft>
                <a:spcPts val="0"/>
              </a:spcAft>
              <a:buClr>
                <a:srgbClr val="FFFFFF"/>
              </a:buClr>
              <a:buSzPts val="2800"/>
              <a:buFont typeface="Josefin Sans"/>
              <a:buNone/>
              <a:defRPr b="1" sz="2800">
                <a:solidFill>
                  <a:srgbClr val="FFFFFF"/>
                </a:solidFill>
                <a:latin typeface="Josefin Sans"/>
                <a:ea typeface="Josefin Sans"/>
                <a:cs typeface="Josefin Sans"/>
                <a:sym typeface="Josefin Sans"/>
              </a:defRPr>
            </a:lvl4pPr>
            <a:lvl5pPr lvl="4">
              <a:spcBef>
                <a:spcPts val="0"/>
              </a:spcBef>
              <a:spcAft>
                <a:spcPts val="0"/>
              </a:spcAft>
              <a:buClr>
                <a:srgbClr val="FFFFFF"/>
              </a:buClr>
              <a:buSzPts val="2800"/>
              <a:buFont typeface="Josefin Sans"/>
              <a:buNone/>
              <a:defRPr b="1" sz="2800">
                <a:solidFill>
                  <a:srgbClr val="FFFFFF"/>
                </a:solidFill>
                <a:latin typeface="Josefin Sans"/>
                <a:ea typeface="Josefin Sans"/>
                <a:cs typeface="Josefin Sans"/>
                <a:sym typeface="Josefin Sans"/>
              </a:defRPr>
            </a:lvl5pPr>
            <a:lvl6pPr lvl="5">
              <a:spcBef>
                <a:spcPts val="0"/>
              </a:spcBef>
              <a:spcAft>
                <a:spcPts val="0"/>
              </a:spcAft>
              <a:buClr>
                <a:srgbClr val="FFFFFF"/>
              </a:buClr>
              <a:buSzPts val="2800"/>
              <a:buFont typeface="Josefin Sans"/>
              <a:buNone/>
              <a:defRPr b="1" sz="2800">
                <a:solidFill>
                  <a:srgbClr val="FFFFFF"/>
                </a:solidFill>
                <a:latin typeface="Josefin Sans"/>
                <a:ea typeface="Josefin Sans"/>
                <a:cs typeface="Josefin Sans"/>
                <a:sym typeface="Josefin Sans"/>
              </a:defRPr>
            </a:lvl6pPr>
            <a:lvl7pPr lvl="6">
              <a:spcBef>
                <a:spcPts val="0"/>
              </a:spcBef>
              <a:spcAft>
                <a:spcPts val="0"/>
              </a:spcAft>
              <a:buClr>
                <a:srgbClr val="FFFFFF"/>
              </a:buClr>
              <a:buSzPts val="2800"/>
              <a:buFont typeface="Josefin Sans"/>
              <a:buNone/>
              <a:defRPr b="1" sz="2800">
                <a:solidFill>
                  <a:srgbClr val="FFFFFF"/>
                </a:solidFill>
                <a:latin typeface="Josefin Sans"/>
                <a:ea typeface="Josefin Sans"/>
                <a:cs typeface="Josefin Sans"/>
                <a:sym typeface="Josefin Sans"/>
              </a:defRPr>
            </a:lvl7pPr>
            <a:lvl8pPr lvl="7">
              <a:spcBef>
                <a:spcPts val="0"/>
              </a:spcBef>
              <a:spcAft>
                <a:spcPts val="0"/>
              </a:spcAft>
              <a:buClr>
                <a:srgbClr val="FFFFFF"/>
              </a:buClr>
              <a:buSzPts val="2800"/>
              <a:buFont typeface="Josefin Sans"/>
              <a:buNone/>
              <a:defRPr b="1" sz="2800">
                <a:solidFill>
                  <a:srgbClr val="FFFFFF"/>
                </a:solidFill>
                <a:latin typeface="Josefin Sans"/>
                <a:ea typeface="Josefin Sans"/>
                <a:cs typeface="Josefin Sans"/>
                <a:sym typeface="Josefin Sans"/>
              </a:defRPr>
            </a:lvl8pPr>
            <a:lvl9pPr lvl="8">
              <a:spcBef>
                <a:spcPts val="0"/>
              </a:spcBef>
              <a:spcAft>
                <a:spcPts val="0"/>
              </a:spcAft>
              <a:buClr>
                <a:srgbClr val="FFFFFF"/>
              </a:buClr>
              <a:buSzPts val="2800"/>
              <a:buFont typeface="Josefin Sans"/>
              <a:buNone/>
              <a:defRPr b="1" sz="2800">
                <a:solidFill>
                  <a:srgbClr val="FFFFFF"/>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indent="-317500" lvl="1" marL="914400">
              <a:lnSpc>
                <a:spcPct val="115000"/>
              </a:lnSpc>
              <a:spcBef>
                <a:spcPts val="1600"/>
              </a:spcBef>
              <a:spcAft>
                <a:spcPts val="0"/>
              </a:spcAft>
              <a:buClr>
                <a:srgbClr val="FFFFFF"/>
              </a:buClr>
              <a:buSzPts val="1400"/>
              <a:buFont typeface="Muli"/>
              <a:buChar char="○"/>
              <a:defRPr>
                <a:solidFill>
                  <a:srgbClr val="FFFFFF"/>
                </a:solidFill>
                <a:latin typeface="Muli"/>
                <a:ea typeface="Muli"/>
                <a:cs typeface="Muli"/>
                <a:sym typeface="Muli"/>
              </a:defRPr>
            </a:lvl2pPr>
            <a:lvl3pPr indent="-317500" lvl="2" marL="1371600">
              <a:lnSpc>
                <a:spcPct val="115000"/>
              </a:lnSpc>
              <a:spcBef>
                <a:spcPts val="1600"/>
              </a:spcBef>
              <a:spcAft>
                <a:spcPts val="0"/>
              </a:spcAft>
              <a:buClr>
                <a:srgbClr val="FFFFFF"/>
              </a:buClr>
              <a:buSzPts val="1400"/>
              <a:buFont typeface="Muli"/>
              <a:buChar char="■"/>
              <a:defRPr>
                <a:solidFill>
                  <a:srgbClr val="FFFFFF"/>
                </a:solidFill>
                <a:latin typeface="Muli"/>
                <a:ea typeface="Muli"/>
                <a:cs typeface="Muli"/>
                <a:sym typeface="Muli"/>
              </a:defRPr>
            </a:lvl3pPr>
            <a:lvl4pPr indent="-317500" lvl="3" marL="1828800">
              <a:lnSpc>
                <a:spcPct val="115000"/>
              </a:lnSpc>
              <a:spcBef>
                <a:spcPts val="1600"/>
              </a:spcBef>
              <a:spcAft>
                <a:spcPts val="0"/>
              </a:spcAft>
              <a:buClr>
                <a:srgbClr val="FFFFFF"/>
              </a:buClr>
              <a:buSzPts val="1400"/>
              <a:buFont typeface="Muli"/>
              <a:buChar char="●"/>
              <a:defRPr>
                <a:solidFill>
                  <a:srgbClr val="FFFFFF"/>
                </a:solidFill>
                <a:latin typeface="Muli"/>
                <a:ea typeface="Muli"/>
                <a:cs typeface="Muli"/>
                <a:sym typeface="Muli"/>
              </a:defRPr>
            </a:lvl4pPr>
            <a:lvl5pPr indent="-317500" lvl="4" marL="2286000">
              <a:lnSpc>
                <a:spcPct val="115000"/>
              </a:lnSpc>
              <a:spcBef>
                <a:spcPts val="1600"/>
              </a:spcBef>
              <a:spcAft>
                <a:spcPts val="0"/>
              </a:spcAft>
              <a:buClr>
                <a:srgbClr val="FFFFFF"/>
              </a:buClr>
              <a:buSzPts val="1400"/>
              <a:buFont typeface="Muli"/>
              <a:buChar char="○"/>
              <a:defRPr>
                <a:solidFill>
                  <a:srgbClr val="FFFFFF"/>
                </a:solidFill>
                <a:latin typeface="Muli"/>
                <a:ea typeface="Muli"/>
                <a:cs typeface="Muli"/>
                <a:sym typeface="Muli"/>
              </a:defRPr>
            </a:lvl5pPr>
            <a:lvl6pPr indent="-317500" lvl="5" marL="2743200">
              <a:lnSpc>
                <a:spcPct val="115000"/>
              </a:lnSpc>
              <a:spcBef>
                <a:spcPts val="1600"/>
              </a:spcBef>
              <a:spcAft>
                <a:spcPts val="0"/>
              </a:spcAft>
              <a:buClr>
                <a:srgbClr val="FFFFFF"/>
              </a:buClr>
              <a:buSzPts val="1400"/>
              <a:buFont typeface="Muli"/>
              <a:buChar char="■"/>
              <a:defRPr>
                <a:solidFill>
                  <a:srgbClr val="FFFFFF"/>
                </a:solidFill>
                <a:latin typeface="Muli"/>
                <a:ea typeface="Muli"/>
                <a:cs typeface="Muli"/>
                <a:sym typeface="Muli"/>
              </a:defRPr>
            </a:lvl6pPr>
            <a:lvl7pPr indent="-317500" lvl="6" marL="3200400">
              <a:lnSpc>
                <a:spcPct val="115000"/>
              </a:lnSpc>
              <a:spcBef>
                <a:spcPts val="1600"/>
              </a:spcBef>
              <a:spcAft>
                <a:spcPts val="0"/>
              </a:spcAft>
              <a:buClr>
                <a:srgbClr val="FFFFFF"/>
              </a:buClr>
              <a:buSzPts val="1400"/>
              <a:buFont typeface="Muli"/>
              <a:buChar char="●"/>
              <a:defRPr>
                <a:solidFill>
                  <a:srgbClr val="FFFFFF"/>
                </a:solidFill>
                <a:latin typeface="Muli"/>
                <a:ea typeface="Muli"/>
                <a:cs typeface="Muli"/>
                <a:sym typeface="Muli"/>
              </a:defRPr>
            </a:lvl7pPr>
            <a:lvl8pPr indent="-317500" lvl="7" marL="3657600">
              <a:lnSpc>
                <a:spcPct val="115000"/>
              </a:lnSpc>
              <a:spcBef>
                <a:spcPts val="1600"/>
              </a:spcBef>
              <a:spcAft>
                <a:spcPts val="0"/>
              </a:spcAft>
              <a:buClr>
                <a:srgbClr val="FFFFFF"/>
              </a:buClr>
              <a:buSzPts val="1400"/>
              <a:buFont typeface="Muli"/>
              <a:buChar char="○"/>
              <a:defRPr>
                <a:solidFill>
                  <a:srgbClr val="FFFFFF"/>
                </a:solidFill>
                <a:latin typeface="Muli"/>
                <a:ea typeface="Muli"/>
                <a:cs typeface="Muli"/>
                <a:sym typeface="Muli"/>
              </a:defRPr>
            </a:lvl8pPr>
            <a:lvl9pPr indent="-317500" lvl="8" marL="4114800">
              <a:lnSpc>
                <a:spcPct val="115000"/>
              </a:lnSpc>
              <a:spcBef>
                <a:spcPts val="1600"/>
              </a:spcBef>
              <a:spcAft>
                <a:spcPts val="1600"/>
              </a:spcAft>
              <a:buClr>
                <a:srgbClr val="FFFFFF"/>
              </a:buClr>
              <a:buSzPts val="1400"/>
              <a:buFont typeface="Muli"/>
              <a:buChar char="■"/>
              <a:defRPr>
                <a:solidFill>
                  <a:srgbClr val="FFFFFF"/>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ctrTitle"/>
          </p:nvPr>
        </p:nvSpPr>
        <p:spPr>
          <a:xfrm>
            <a:off x="720000" y="1683965"/>
            <a:ext cx="5045700" cy="234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Clusterización de clientes inactivos</a:t>
            </a:r>
            <a:endParaRPr/>
          </a:p>
        </p:txBody>
      </p:sp>
      <p:pic>
        <p:nvPicPr>
          <p:cNvPr id="172" name="Google Shape;172;p26"/>
          <p:cNvPicPr preferRelativeResize="0"/>
          <p:nvPr/>
        </p:nvPicPr>
        <p:blipFill>
          <a:blip r:embed="rId3">
            <a:alphaModFix/>
          </a:blip>
          <a:stretch>
            <a:fillRect/>
          </a:stretch>
        </p:blipFill>
        <p:spPr>
          <a:xfrm>
            <a:off x="6625754" y="95800"/>
            <a:ext cx="2375475" cy="1588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 type="subTitle"/>
          </p:nvPr>
        </p:nvSpPr>
        <p:spPr>
          <a:xfrm>
            <a:off x="517975" y="433650"/>
            <a:ext cx="7902900" cy="390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1800">
              <a:latin typeface="Muli"/>
              <a:ea typeface="Muli"/>
              <a:cs typeface="Muli"/>
              <a:sym typeface="Muli"/>
            </a:endParaRPr>
          </a:p>
          <a:p>
            <a:pPr indent="-342900" lvl="0" marL="457200" rtl="0" algn="just">
              <a:spcBef>
                <a:spcPts val="0"/>
              </a:spcBef>
              <a:spcAft>
                <a:spcPts val="0"/>
              </a:spcAft>
              <a:buClr>
                <a:srgbClr val="000000"/>
              </a:buClr>
              <a:buSzPts val="1800"/>
              <a:buFont typeface="Muli"/>
              <a:buChar char="➢"/>
            </a:pPr>
            <a:r>
              <a:rPr b="1" lang="es" sz="1800">
                <a:solidFill>
                  <a:srgbClr val="000000"/>
                </a:solidFill>
                <a:latin typeface="Muli"/>
                <a:ea typeface="Muli"/>
                <a:cs typeface="Muli"/>
                <a:sym typeface="Muli"/>
              </a:rPr>
              <a:t>El modelo segmenta la cartera mensual de cuentas inactivas en 4 grupos con características específicas basadas en la región, rentabilidad, edad, antigüedad, límites y cantidad de entidades financieras con las que se relaciona el cliente.</a:t>
            </a:r>
            <a:endParaRPr b="1" sz="1800">
              <a:solidFill>
                <a:srgbClr val="000000"/>
              </a:solidFill>
              <a:latin typeface="Muli"/>
              <a:ea typeface="Muli"/>
              <a:cs typeface="Muli"/>
              <a:sym typeface="Muli"/>
            </a:endParaRPr>
          </a:p>
          <a:p>
            <a:pPr indent="0" lvl="0" marL="0" rtl="0" algn="just">
              <a:spcBef>
                <a:spcPts val="0"/>
              </a:spcBef>
              <a:spcAft>
                <a:spcPts val="0"/>
              </a:spcAft>
              <a:buNone/>
            </a:pPr>
            <a:r>
              <a:t/>
            </a:r>
            <a:endParaRPr b="1" sz="1800">
              <a:solidFill>
                <a:srgbClr val="000000"/>
              </a:solidFill>
              <a:latin typeface="Muli"/>
              <a:ea typeface="Muli"/>
              <a:cs typeface="Muli"/>
              <a:sym typeface="Muli"/>
            </a:endParaRPr>
          </a:p>
          <a:p>
            <a:pPr indent="0" lvl="0" marL="0" rtl="0" algn="just">
              <a:spcBef>
                <a:spcPts val="0"/>
              </a:spcBef>
              <a:spcAft>
                <a:spcPts val="0"/>
              </a:spcAft>
              <a:buNone/>
            </a:pPr>
            <a:r>
              <a:t/>
            </a:r>
            <a:endParaRPr sz="1600">
              <a:solidFill>
                <a:srgbClr val="000000"/>
              </a:solidFill>
            </a:endParaRPr>
          </a:p>
          <a:p>
            <a:pPr indent="0" lvl="0" marL="0" rtl="0" algn="just">
              <a:spcBef>
                <a:spcPts val="0"/>
              </a:spcBef>
              <a:spcAft>
                <a:spcPts val="0"/>
              </a:spcAft>
              <a:buNone/>
            </a:pPr>
            <a:r>
              <a:rPr b="1" lang="es" sz="1600">
                <a:solidFill>
                  <a:srgbClr val="000000"/>
                </a:solidFill>
                <a:latin typeface="Muli"/>
                <a:ea typeface="Muli"/>
                <a:cs typeface="Muli"/>
                <a:sym typeface="Muli"/>
              </a:rPr>
              <a:t>Las cuentas deben cumplir las siguientes condiciones:</a:t>
            </a:r>
            <a:endParaRPr b="1" sz="1600">
              <a:solidFill>
                <a:srgbClr val="000000"/>
              </a:solidFill>
              <a:latin typeface="Muli"/>
              <a:ea typeface="Muli"/>
              <a:cs typeface="Muli"/>
              <a:sym typeface="Muli"/>
            </a:endParaRPr>
          </a:p>
          <a:p>
            <a:pPr indent="0" lvl="0" marL="0" rtl="0" algn="just">
              <a:spcBef>
                <a:spcPts val="0"/>
              </a:spcBef>
              <a:spcAft>
                <a:spcPts val="0"/>
              </a:spcAft>
              <a:buNone/>
            </a:pPr>
            <a:r>
              <a:t/>
            </a:r>
            <a:endParaRPr sz="1600">
              <a:solidFill>
                <a:srgbClr val="000000"/>
              </a:solidFill>
            </a:endParaRPr>
          </a:p>
          <a:p>
            <a:pPr indent="-330200" lvl="0" marL="457200" rtl="0" algn="just">
              <a:spcBef>
                <a:spcPts val="0"/>
              </a:spcBef>
              <a:spcAft>
                <a:spcPts val="0"/>
              </a:spcAft>
              <a:buClr>
                <a:srgbClr val="000000"/>
              </a:buClr>
              <a:buSzPts val="1600"/>
              <a:buFont typeface="Muli"/>
              <a:buChar char="●"/>
            </a:pPr>
            <a:r>
              <a:rPr b="1" lang="es" sz="1600">
                <a:solidFill>
                  <a:srgbClr val="000000"/>
                </a:solidFill>
                <a:latin typeface="Muli"/>
                <a:ea typeface="Muli"/>
                <a:cs typeface="Muli"/>
                <a:sym typeface="Muli"/>
              </a:rPr>
              <a:t>Deben poseer un OCR válido</a:t>
            </a:r>
            <a:endParaRPr b="1" sz="1600">
              <a:solidFill>
                <a:srgbClr val="000000"/>
              </a:solidFill>
              <a:latin typeface="Muli"/>
              <a:ea typeface="Muli"/>
              <a:cs typeface="Muli"/>
              <a:sym typeface="Muli"/>
            </a:endParaRPr>
          </a:p>
          <a:p>
            <a:pPr indent="0" lvl="0" marL="457200" rtl="0" algn="just">
              <a:spcBef>
                <a:spcPts val="0"/>
              </a:spcBef>
              <a:spcAft>
                <a:spcPts val="0"/>
              </a:spcAft>
              <a:buNone/>
            </a:pPr>
            <a:r>
              <a:t/>
            </a:r>
            <a:endParaRPr b="1" sz="1600">
              <a:solidFill>
                <a:srgbClr val="000000"/>
              </a:solidFill>
              <a:latin typeface="Muli"/>
              <a:ea typeface="Muli"/>
              <a:cs typeface="Muli"/>
              <a:sym typeface="Muli"/>
            </a:endParaRPr>
          </a:p>
          <a:p>
            <a:pPr indent="-330200" lvl="0" marL="457200" rtl="0" algn="just">
              <a:spcBef>
                <a:spcPts val="0"/>
              </a:spcBef>
              <a:spcAft>
                <a:spcPts val="0"/>
              </a:spcAft>
              <a:buClr>
                <a:srgbClr val="000000"/>
              </a:buClr>
              <a:buSzPts val="1600"/>
              <a:buFont typeface="Muli"/>
              <a:buChar char="●"/>
            </a:pPr>
            <a:r>
              <a:rPr b="1" lang="es" sz="1600">
                <a:solidFill>
                  <a:srgbClr val="000000"/>
                </a:solidFill>
                <a:latin typeface="Muli"/>
                <a:ea typeface="Muli"/>
                <a:cs typeface="Muli"/>
                <a:sym typeface="Muli"/>
              </a:rPr>
              <a:t>ATR_ESTADO_APERTURA = '096 - APROBACION'</a:t>
            </a:r>
            <a:endParaRPr b="1" sz="1600">
              <a:solidFill>
                <a:srgbClr val="000000"/>
              </a:solidFill>
              <a:latin typeface="Muli"/>
              <a:ea typeface="Muli"/>
              <a:cs typeface="Muli"/>
              <a:sym typeface="Muli"/>
            </a:endParaRPr>
          </a:p>
          <a:p>
            <a:pPr indent="0" lvl="0" marL="457200" rtl="0" algn="just">
              <a:spcBef>
                <a:spcPts val="0"/>
              </a:spcBef>
              <a:spcAft>
                <a:spcPts val="0"/>
              </a:spcAft>
              <a:buNone/>
            </a:pPr>
            <a:r>
              <a:t/>
            </a:r>
            <a:endParaRPr b="1" sz="1600">
              <a:solidFill>
                <a:srgbClr val="000000"/>
              </a:solidFill>
              <a:latin typeface="Muli"/>
              <a:ea typeface="Muli"/>
              <a:cs typeface="Muli"/>
              <a:sym typeface="Muli"/>
            </a:endParaRPr>
          </a:p>
          <a:p>
            <a:pPr indent="-330200" lvl="0" marL="457200" rtl="0" algn="just">
              <a:spcBef>
                <a:spcPts val="0"/>
              </a:spcBef>
              <a:spcAft>
                <a:spcPts val="0"/>
              </a:spcAft>
              <a:buClr>
                <a:srgbClr val="000000"/>
              </a:buClr>
              <a:buSzPts val="1600"/>
              <a:buFont typeface="Muli"/>
              <a:buChar char="●"/>
            </a:pPr>
            <a:r>
              <a:rPr b="1" lang="es" sz="1600">
                <a:solidFill>
                  <a:srgbClr val="000000"/>
                </a:solidFill>
                <a:latin typeface="Muli"/>
                <a:ea typeface="Muli"/>
                <a:cs typeface="Muli"/>
                <a:sym typeface="Muli"/>
              </a:rPr>
              <a:t>ATR_ESTADO_CUENTA_LISTIN en Recuperable Amarilla, en Vencimiento (NULL) o Sobrecomprado</a:t>
            </a:r>
            <a:endParaRPr b="1" sz="1600">
              <a:solidFill>
                <a:srgbClr val="000000"/>
              </a:solidFill>
              <a:latin typeface="Muli"/>
              <a:ea typeface="Muli"/>
              <a:cs typeface="Muli"/>
              <a:sym typeface="Muli"/>
            </a:endParaRPr>
          </a:p>
          <a:p>
            <a:pPr indent="0" lvl="0" marL="457200" rtl="0" algn="just">
              <a:spcBef>
                <a:spcPts val="0"/>
              </a:spcBef>
              <a:spcAft>
                <a:spcPts val="0"/>
              </a:spcAft>
              <a:buNone/>
            </a:pPr>
            <a:r>
              <a:t/>
            </a:r>
            <a:endParaRPr b="1" sz="1600">
              <a:solidFill>
                <a:srgbClr val="000000"/>
              </a:solidFill>
              <a:latin typeface="Muli"/>
              <a:ea typeface="Muli"/>
              <a:cs typeface="Muli"/>
              <a:sym typeface="Muli"/>
            </a:endParaRPr>
          </a:p>
          <a:p>
            <a:pPr indent="-330200" lvl="0" marL="457200" rtl="0" algn="just">
              <a:spcBef>
                <a:spcPts val="0"/>
              </a:spcBef>
              <a:spcAft>
                <a:spcPts val="0"/>
              </a:spcAft>
              <a:buClr>
                <a:srgbClr val="000000"/>
              </a:buClr>
              <a:buSzPts val="1600"/>
              <a:buFont typeface="Muli"/>
              <a:buChar char="●"/>
            </a:pPr>
            <a:r>
              <a:rPr b="1" lang="es" sz="1600">
                <a:solidFill>
                  <a:srgbClr val="000000"/>
                </a:solidFill>
                <a:latin typeface="Muli"/>
                <a:ea typeface="Muli"/>
                <a:cs typeface="Muli"/>
                <a:sym typeface="Muli"/>
              </a:rPr>
              <a:t>No emiten resúmenes de cuenta en el mes en evaluación.</a:t>
            </a:r>
            <a:endParaRPr b="1" sz="1600">
              <a:solidFill>
                <a:srgbClr val="000000"/>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 type="body"/>
          </p:nvPr>
        </p:nvSpPr>
        <p:spPr>
          <a:xfrm>
            <a:off x="721500" y="140650"/>
            <a:ext cx="7746600" cy="50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rgbClr val="000000"/>
                </a:solidFill>
                <a:latin typeface="Muli"/>
                <a:ea typeface="Muli"/>
                <a:cs typeface="Muli"/>
                <a:sym typeface="Muli"/>
              </a:rPr>
              <a:t>Tablas utilizadas para clusterizar y para la posterior descripción de segmentos:</a:t>
            </a:r>
            <a:endParaRPr b="1" sz="1800">
              <a:solidFill>
                <a:srgbClr val="000000"/>
              </a:solidFill>
              <a:latin typeface="Muli"/>
              <a:ea typeface="Muli"/>
              <a:cs typeface="Muli"/>
              <a:sym typeface="Muli"/>
            </a:endParaRPr>
          </a:p>
          <a:p>
            <a:pPr indent="0" lvl="0" marL="0" rtl="0" algn="l">
              <a:spcBef>
                <a:spcPts val="0"/>
              </a:spcBef>
              <a:spcAft>
                <a:spcPts val="0"/>
              </a:spcAft>
              <a:buNone/>
            </a:pPr>
            <a:r>
              <a:t/>
            </a:r>
            <a:endParaRPr sz="1800">
              <a:solidFill>
                <a:srgbClr val="FFFFFF"/>
              </a:solidFill>
            </a:endParaRPr>
          </a:p>
          <a:p>
            <a:pPr indent="0" lvl="0" marL="457200" rtl="0" algn="l">
              <a:spcBef>
                <a:spcPts val="0"/>
              </a:spcBef>
              <a:spcAft>
                <a:spcPts val="0"/>
              </a:spcAft>
              <a:buNone/>
            </a:pPr>
            <a:r>
              <a:t/>
            </a:r>
            <a:endParaRPr i="1" sz="1800">
              <a:solidFill>
                <a:srgbClr val="000000"/>
              </a:solidFill>
            </a:endParaRPr>
          </a:p>
          <a:p>
            <a:pPr indent="-330200" lvl="0" marL="457200" rtl="0" algn="l">
              <a:spcBef>
                <a:spcPts val="0"/>
              </a:spcBef>
              <a:spcAft>
                <a:spcPts val="0"/>
              </a:spcAft>
              <a:buClr>
                <a:srgbClr val="000000"/>
              </a:buClr>
              <a:buSzPts val="1600"/>
              <a:buChar char="●"/>
            </a:pPr>
            <a:r>
              <a:rPr i="1" lang="es" sz="1600">
                <a:solidFill>
                  <a:srgbClr val="000000"/>
                </a:solidFill>
              </a:rPr>
              <a:t>DW.FAC_CUENTAS_SALDOS</a:t>
            </a:r>
            <a:endParaRPr i="1" sz="1600">
              <a:solidFill>
                <a:srgbClr val="000000"/>
              </a:solidFill>
            </a:endParaRPr>
          </a:p>
          <a:p>
            <a:pPr indent="-330200" lvl="0" marL="457200" rtl="0" algn="l">
              <a:spcBef>
                <a:spcPts val="0"/>
              </a:spcBef>
              <a:spcAft>
                <a:spcPts val="0"/>
              </a:spcAft>
              <a:buClr>
                <a:srgbClr val="000000"/>
              </a:buClr>
              <a:buSzPts val="1600"/>
              <a:buChar char="●"/>
            </a:pPr>
            <a:r>
              <a:rPr i="1" lang="es" sz="1600">
                <a:solidFill>
                  <a:srgbClr val="000000"/>
                </a:solidFill>
              </a:rPr>
              <a:t>DW.FAC_CONSUMOS_COMERCIOS</a:t>
            </a:r>
            <a:endParaRPr i="1" sz="1600">
              <a:solidFill>
                <a:srgbClr val="000000"/>
              </a:solidFill>
            </a:endParaRPr>
          </a:p>
          <a:p>
            <a:pPr indent="-330200" lvl="0" marL="457200" rtl="0" algn="l">
              <a:spcBef>
                <a:spcPts val="0"/>
              </a:spcBef>
              <a:spcAft>
                <a:spcPts val="0"/>
              </a:spcAft>
              <a:buClr>
                <a:srgbClr val="000000"/>
              </a:buClr>
              <a:buSzPts val="1600"/>
              <a:buChar char="●"/>
            </a:pPr>
            <a:r>
              <a:rPr i="1" lang="es" sz="1600">
                <a:solidFill>
                  <a:srgbClr val="000000"/>
                </a:solidFill>
              </a:rPr>
              <a:t>DW.AUX_BIC_CONVERSION_MONEDA</a:t>
            </a:r>
            <a:endParaRPr i="1" sz="1600">
              <a:solidFill>
                <a:srgbClr val="000000"/>
              </a:solidFill>
            </a:endParaRPr>
          </a:p>
          <a:p>
            <a:pPr indent="-330200" lvl="0" marL="457200" rtl="0" algn="l">
              <a:spcBef>
                <a:spcPts val="0"/>
              </a:spcBef>
              <a:spcAft>
                <a:spcPts val="0"/>
              </a:spcAft>
              <a:buClr>
                <a:srgbClr val="000000"/>
              </a:buClr>
              <a:buSzPts val="1600"/>
              <a:buChar char="●"/>
            </a:pPr>
            <a:r>
              <a:rPr i="1" lang="es" sz="1600">
                <a:solidFill>
                  <a:srgbClr val="000000"/>
                </a:solidFill>
              </a:rPr>
              <a:t>INTELIGENCIACOMERCIAL.BASECLTESCOMPLETA</a:t>
            </a:r>
            <a:endParaRPr b="1" sz="1800">
              <a:solidFill>
                <a:srgbClr val="000000"/>
              </a:solidFill>
              <a:latin typeface="Muli"/>
              <a:ea typeface="Muli"/>
              <a:cs typeface="Muli"/>
              <a:sym typeface="Muli"/>
            </a:endParaRPr>
          </a:p>
          <a:p>
            <a:pPr indent="-330200" lvl="0" marL="457200" rtl="0" algn="l">
              <a:spcBef>
                <a:spcPts val="0"/>
              </a:spcBef>
              <a:spcAft>
                <a:spcPts val="0"/>
              </a:spcAft>
              <a:buClr>
                <a:srgbClr val="000000"/>
              </a:buClr>
              <a:buSzPts val="1600"/>
              <a:buChar char="●"/>
            </a:pPr>
            <a:r>
              <a:rPr i="1" lang="es" sz="1600">
                <a:solidFill>
                  <a:srgbClr val="000000"/>
                </a:solidFill>
              </a:rPr>
              <a:t>DW.DIM_CLIENTES</a:t>
            </a:r>
            <a:endParaRPr i="1" sz="1600">
              <a:solidFill>
                <a:srgbClr val="000000"/>
              </a:solidFill>
            </a:endParaRPr>
          </a:p>
          <a:p>
            <a:pPr indent="-330200" lvl="0" marL="457200" rtl="0" algn="l">
              <a:spcBef>
                <a:spcPts val="0"/>
              </a:spcBef>
              <a:spcAft>
                <a:spcPts val="0"/>
              </a:spcAft>
              <a:buClr>
                <a:srgbClr val="000000"/>
              </a:buClr>
              <a:buSzPts val="1600"/>
              <a:buChar char="●"/>
            </a:pPr>
            <a:r>
              <a:rPr i="1" lang="es" sz="1600">
                <a:solidFill>
                  <a:srgbClr val="000000"/>
                </a:solidFill>
              </a:rPr>
              <a:t>DW.DIM_CUENTAS</a:t>
            </a:r>
            <a:endParaRPr i="1" sz="1600">
              <a:solidFill>
                <a:srgbClr val="000000"/>
              </a:solidFill>
            </a:endParaRPr>
          </a:p>
          <a:p>
            <a:pPr indent="-330200" lvl="0" marL="457200" rtl="0" algn="l">
              <a:spcBef>
                <a:spcPts val="0"/>
              </a:spcBef>
              <a:spcAft>
                <a:spcPts val="0"/>
              </a:spcAft>
              <a:buClr>
                <a:srgbClr val="000000"/>
              </a:buClr>
              <a:buSzPts val="1600"/>
              <a:buChar char="●"/>
            </a:pPr>
            <a:r>
              <a:rPr i="1" lang="es" sz="1600">
                <a:solidFill>
                  <a:srgbClr val="000000"/>
                </a:solidFill>
              </a:rPr>
              <a:t>DW.DIM_GEO_TN</a:t>
            </a:r>
            <a:endParaRPr i="1" sz="1600">
              <a:solidFill>
                <a:srgbClr val="000000"/>
              </a:solidFill>
            </a:endParaRPr>
          </a:p>
          <a:p>
            <a:pPr indent="-330200" lvl="0" marL="457200" rtl="0" algn="l">
              <a:spcBef>
                <a:spcPts val="0"/>
              </a:spcBef>
              <a:spcAft>
                <a:spcPts val="0"/>
              </a:spcAft>
              <a:buClr>
                <a:srgbClr val="000000"/>
              </a:buClr>
              <a:buSzPts val="1600"/>
              <a:buChar char="●"/>
            </a:pPr>
            <a:r>
              <a:rPr i="1" lang="es" sz="1600">
                <a:solidFill>
                  <a:srgbClr val="000000"/>
                </a:solidFill>
              </a:rPr>
              <a:t>DW.FAC_RENTACUM</a:t>
            </a:r>
            <a:endParaRPr i="1" sz="1600">
              <a:solidFill>
                <a:srgbClr val="000000"/>
              </a:solidFill>
            </a:endParaRPr>
          </a:p>
          <a:p>
            <a:pPr indent="-330200" lvl="0" marL="457200" rtl="0" algn="l">
              <a:spcBef>
                <a:spcPts val="0"/>
              </a:spcBef>
              <a:spcAft>
                <a:spcPts val="0"/>
              </a:spcAft>
              <a:buClr>
                <a:srgbClr val="000000"/>
              </a:buClr>
              <a:buSzPts val="1600"/>
              <a:buChar char="●"/>
            </a:pPr>
            <a:r>
              <a:rPr i="1" lang="es" sz="1600">
                <a:solidFill>
                  <a:srgbClr val="000000"/>
                </a:solidFill>
              </a:rPr>
              <a:t>DW.FAC_NIVEL_RIESGO</a:t>
            </a:r>
            <a:endParaRPr i="1" sz="1600">
              <a:solidFill>
                <a:srgbClr val="000000"/>
              </a:solidFill>
            </a:endParaRPr>
          </a:p>
          <a:p>
            <a:pPr indent="-330200" lvl="0" marL="457200" rtl="0" algn="l">
              <a:spcBef>
                <a:spcPts val="0"/>
              </a:spcBef>
              <a:spcAft>
                <a:spcPts val="0"/>
              </a:spcAft>
              <a:buClr>
                <a:srgbClr val="000000"/>
              </a:buClr>
              <a:buSzPts val="1600"/>
              <a:buChar char="●"/>
            </a:pPr>
            <a:r>
              <a:rPr i="1" lang="es" sz="1600">
                <a:solidFill>
                  <a:srgbClr val="000000"/>
                </a:solidFill>
              </a:rPr>
              <a:t>DW.DIM_NIVEL_RIESGO</a:t>
            </a:r>
            <a:endParaRPr i="1" sz="1600">
              <a:solidFill>
                <a:srgbClr val="000000"/>
              </a:solidFill>
            </a:endParaRPr>
          </a:p>
          <a:p>
            <a:pPr indent="-330200" lvl="0" marL="457200" rtl="0" algn="l">
              <a:spcBef>
                <a:spcPts val="0"/>
              </a:spcBef>
              <a:spcAft>
                <a:spcPts val="0"/>
              </a:spcAft>
              <a:buClr>
                <a:srgbClr val="000000"/>
              </a:buClr>
              <a:buSzPts val="1600"/>
              <a:buChar char="●"/>
            </a:pPr>
            <a:r>
              <a:rPr i="1" lang="es" sz="1600">
                <a:solidFill>
                  <a:srgbClr val="000000"/>
                </a:solidFill>
              </a:rPr>
              <a:t>CENDEU PR</a:t>
            </a:r>
            <a:endParaRPr i="1" sz="1600">
              <a:solidFill>
                <a:srgbClr val="000000"/>
              </a:solidFill>
            </a:endParaRPr>
          </a:p>
          <a:p>
            <a:pPr indent="0" lvl="0" marL="0" rtl="0" algn="l">
              <a:spcBef>
                <a:spcPts val="0"/>
              </a:spcBef>
              <a:spcAft>
                <a:spcPts val="0"/>
              </a:spcAft>
              <a:buNone/>
            </a:pPr>
            <a:r>
              <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769700" y="84300"/>
            <a:ext cx="7701000" cy="13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000000"/>
                </a:solidFill>
                <a:latin typeface="Muli"/>
                <a:ea typeface="Muli"/>
                <a:cs typeface="Muli"/>
                <a:sym typeface="Muli"/>
              </a:rPr>
              <a:t>El modelo fué entrenado con el algoritmo K-Means. Previamente se llevó a cabo un etapa de preprocesado que incluye eliminar variables altamente correlacionadas entre si. A continuación se eliminar outliers utilizando el algoritmo de Isolation Forest y luego se estandarizan los valores de las variables utilizando el algoritmo MinMax. Por último se utilizó el método PCA de reducción de dimensionalidad.</a:t>
            </a:r>
            <a:endParaRPr b="1">
              <a:solidFill>
                <a:srgbClr val="000000"/>
              </a:solidFill>
              <a:latin typeface="Muli"/>
              <a:ea typeface="Muli"/>
              <a:cs typeface="Muli"/>
              <a:sym typeface="Muli"/>
            </a:endParaRPr>
          </a:p>
          <a:p>
            <a:pPr indent="0" lvl="0" marL="0" rtl="0" algn="l">
              <a:spcBef>
                <a:spcPts val="0"/>
              </a:spcBef>
              <a:spcAft>
                <a:spcPts val="0"/>
              </a:spcAft>
              <a:buNone/>
            </a:pPr>
            <a:r>
              <a:t/>
            </a:r>
            <a:endParaRPr b="1">
              <a:solidFill>
                <a:srgbClr val="000000"/>
              </a:solidFill>
              <a:latin typeface="Muli"/>
              <a:ea typeface="Muli"/>
              <a:cs typeface="Muli"/>
              <a:sym typeface="Muli"/>
            </a:endParaRPr>
          </a:p>
          <a:p>
            <a:pPr indent="0" lvl="0" marL="0" rtl="0" algn="l">
              <a:spcBef>
                <a:spcPts val="0"/>
              </a:spcBef>
              <a:spcAft>
                <a:spcPts val="0"/>
              </a:spcAft>
              <a:buNone/>
            </a:pPr>
            <a:r>
              <a:rPr b="1" lang="es">
                <a:solidFill>
                  <a:srgbClr val="000000"/>
                </a:solidFill>
                <a:latin typeface="Muli"/>
                <a:ea typeface="Muli"/>
                <a:cs typeface="Muli"/>
                <a:sym typeface="Muli"/>
              </a:rPr>
              <a:t>El número ideal de clusters es de 4 y la distribución de la población en cada uno es la siguiente:</a:t>
            </a:r>
            <a:endParaRPr b="1">
              <a:solidFill>
                <a:srgbClr val="000000"/>
              </a:solidFill>
              <a:latin typeface="Muli"/>
              <a:ea typeface="Muli"/>
              <a:cs typeface="Muli"/>
              <a:sym typeface="Muli"/>
            </a:endParaRPr>
          </a:p>
        </p:txBody>
      </p:sp>
      <p:pic>
        <p:nvPicPr>
          <p:cNvPr id="188" name="Google Shape;188;p29"/>
          <p:cNvPicPr preferRelativeResize="0"/>
          <p:nvPr/>
        </p:nvPicPr>
        <p:blipFill>
          <a:blip r:embed="rId3">
            <a:alphaModFix/>
          </a:blip>
          <a:stretch>
            <a:fillRect/>
          </a:stretch>
        </p:blipFill>
        <p:spPr>
          <a:xfrm>
            <a:off x="2344700" y="1555350"/>
            <a:ext cx="4364726" cy="350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0000" y="445025"/>
            <a:ext cx="770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300">
                <a:solidFill>
                  <a:srgbClr val="000000"/>
                </a:solidFill>
              </a:rPr>
              <a:t>Características de los clusters</a:t>
            </a:r>
            <a:endParaRPr sz="2300">
              <a:solidFill>
                <a:srgbClr val="000000"/>
              </a:solidFill>
            </a:endParaRPr>
          </a:p>
        </p:txBody>
      </p:sp>
      <p:sp>
        <p:nvSpPr>
          <p:cNvPr id="194" name="Google Shape;194;p30"/>
          <p:cNvSpPr txBox="1"/>
          <p:nvPr>
            <p:ph idx="1" type="body"/>
          </p:nvPr>
        </p:nvSpPr>
        <p:spPr>
          <a:xfrm>
            <a:off x="720000" y="1152475"/>
            <a:ext cx="770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solidFill>
                  <a:srgbClr val="000000"/>
                </a:solidFill>
                <a:latin typeface="Muli"/>
                <a:ea typeface="Muli"/>
                <a:cs typeface="Muli"/>
                <a:sym typeface="Muli"/>
              </a:rPr>
              <a:t>El cluster 0 se caracteriza por:</a:t>
            </a:r>
            <a:endParaRPr b="1" sz="1500">
              <a:solidFill>
                <a:srgbClr val="000000"/>
              </a:solidFill>
              <a:latin typeface="Muli"/>
              <a:ea typeface="Muli"/>
              <a:cs typeface="Muli"/>
              <a:sym typeface="Muli"/>
            </a:endParaRPr>
          </a:p>
          <a:p>
            <a:pPr indent="-311150" lvl="0" marL="457200" rtl="0" algn="l">
              <a:spcBef>
                <a:spcPts val="0"/>
              </a:spcBef>
              <a:spcAft>
                <a:spcPts val="0"/>
              </a:spcAft>
              <a:buClr>
                <a:srgbClr val="000000"/>
              </a:buClr>
              <a:buSzPts val="1300"/>
              <a:buAutoNum type="arabicPeriod"/>
            </a:pPr>
            <a:r>
              <a:rPr lang="es" sz="1500">
                <a:solidFill>
                  <a:srgbClr val="000000"/>
                </a:solidFill>
              </a:rPr>
              <a:t>Tener una gran proporcion de clientes en zona de desembarco (AMBA I y II).</a:t>
            </a:r>
            <a:endParaRPr sz="1500">
              <a:solidFill>
                <a:srgbClr val="000000"/>
              </a:solidFill>
            </a:endParaRPr>
          </a:p>
          <a:p>
            <a:pPr indent="-311150" lvl="0" marL="457200" rtl="0" algn="l">
              <a:spcBef>
                <a:spcPts val="0"/>
              </a:spcBef>
              <a:spcAft>
                <a:spcPts val="0"/>
              </a:spcAft>
              <a:buClr>
                <a:srgbClr val="000000"/>
              </a:buClr>
              <a:buSzPts val="1300"/>
              <a:buAutoNum type="arabicPeriod"/>
            </a:pPr>
            <a:r>
              <a:rPr lang="es" sz="1500">
                <a:solidFill>
                  <a:srgbClr val="000000"/>
                </a:solidFill>
              </a:rPr>
              <a:t>Tener clientes inactivos con rentabilidad media, tendiendo a baja.</a:t>
            </a:r>
            <a:endParaRPr sz="1500">
              <a:solidFill>
                <a:srgbClr val="000000"/>
              </a:solidFill>
            </a:endParaRPr>
          </a:p>
          <a:p>
            <a:pPr indent="-311150" lvl="0" marL="457200" rtl="0" algn="l">
              <a:spcBef>
                <a:spcPts val="0"/>
              </a:spcBef>
              <a:spcAft>
                <a:spcPts val="0"/>
              </a:spcAft>
              <a:buClr>
                <a:srgbClr val="000000"/>
              </a:buClr>
              <a:buSzPts val="1300"/>
              <a:buAutoNum type="arabicPeriod"/>
            </a:pPr>
            <a:r>
              <a:rPr lang="es" sz="1500">
                <a:solidFill>
                  <a:srgbClr val="000000"/>
                </a:solidFill>
              </a:rPr>
              <a:t>Tener clientes que se dieron de alta en Naranja hasta hace 7 años.</a:t>
            </a:r>
            <a:endParaRPr sz="1500">
              <a:solidFill>
                <a:srgbClr val="000000"/>
              </a:solidFill>
            </a:endParaRPr>
          </a:p>
          <a:p>
            <a:pPr indent="-311150" lvl="0" marL="457200" rtl="0" algn="l">
              <a:spcBef>
                <a:spcPts val="0"/>
              </a:spcBef>
              <a:spcAft>
                <a:spcPts val="0"/>
              </a:spcAft>
              <a:buClr>
                <a:srgbClr val="000000"/>
              </a:buClr>
              <a:buSzPts val="1300"/>
              <a:buAutoNum type="arabicPeriod"/>
            </a:pPr>
            <a:r>
              <a:rPr lang="es" sz="1500">
                <a:solidFill>
                  <a:srgbClr val="000000"/>
                </a:solidFill>
              </a:rPr>
              <a:t>Tener solamente tarjeta Naranja.</a:t>
            </a:r>
            <a:endParaRPr sz="1500">
              <a:solidFill>
                <a:srgbClr val="000000"/>
              </a:solidFill>
            </a:endParaRPr>
          </a:p>
          <a:p>
            <a:pPr indent="-311150" lvl="0" marL="457200" rtl="0" algn="l">
              <a:spcBef>
                <a:spcPts val="0"/>
              </a:spcBef>
              <a:spcAft>
                <a:spcPts val="0"/>
              </a:spcAft>
              <a:buClr>
                <a:srgbClr val="000000"/>
              </a:buClr>
              <a:buSzPts val="1300"/>
              <a:buAutoNum type="arabicPeriod"/>
            </a:pPr>
            <a:r>
              <a:rPr lang="es" sz="1500">
                <a:solidFill>
                  <a:srgbClr val="000000"/>
                </a:solidFill>
              </a:rPr>
              <a:t>Tener clientes con límites bajos.</a:t>
            </a:r>
            <a:endParaRPr sz="1500">
              <a:solidFill>
                <a:srgbClr val="000000"/>
              </a:solidFill>
            </a:endParaRPr>
          </a:p>
          <a:p>
            <a:pPr indent="-311150" lvl="0" marL="457200" rtl="0" algn="l">
              <a:spcBef>
                <a:spcPts val="0"/>
              </a:spcBef>
              <a:spcAft>
                <a:spcPts val="0"/>
              </a:spcAft>
              <a:buClr>
                <a:srgbClr val="000000"/>
              </a:buClr>
              <a:buSzPts val="1300"/>
              <a:buAutoNum type="arabicPeriod"/>
            </a:pPr>
            <a:r>
              <a:rPr lang="es" sz="1500">
                <a:solidFill>
                  <a:srgbClr val="000000"/>
                </a:solidFill>
              </a:rPr>
              <a:t>Tener clientes mayormente con menos de 36 años.</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rPr b="1" lang="es" sz="1500">
                <a:solidFill>
                  <a:srgbClr val="000000"/>
                </a:solidFill>
                <a:latin typeface="Muli"/>
                <a:ea typeface="Muli"/>
                <a:cs typeface="Muli"/>
                <a:sym typeface="Muli"/>
              </a:rPr>
              <a:t>El cluster 1 se caracteriza por:</a:t>
            </a:r>
            <a:endParaRPr b="1" sz="1500">
              <a:solidFill>
                <a:srgbClr val="000000"/>
              </a:solidFill>
              <a:latin typeface="Muli"/>
              <a:ea typeface="Muli"/>
              <a:cs typeface="Muli"/>
              <a:sym typeface="Muli"/>
            </a:endParaRPr>
          </a:p>
          <a:p>
            <a:pPr indent="-311150" lvl="0" marL="457200" rtl="0" algn="l">
              <a:spcBef>
                <a:spcPts val="0"/>
              </a:spcBef>
              <a:spcAft>
                <a:spcPts val="0"/>
              </a:spcAft>
              <a:buClr>
                <a:srgbClr val="000000"/>
              </a:buClr>
              <a:buSzPts val="1300"/>
              <a:buAutoNum type="arabicPeriod"/>
            </a:pPr>
            <a:r>
              <a:rPr lang="es" sz="1500">
                <a:solidFill>
                  <a:srgbClr val="000000"/>
                </a:solidFill>
              </a:rPr>
              <a:t>Tener clientes de zonas maduras</a:t>
            </a:r>
            <a:endParaRPr sz="1500">
              <a:solidFill>
                <a:srgbClr val="000000"/>
              </a:solidFill>
            </a:endParaRPr>
          </a:p>
          <a:p>
            <a:pPr indent="-311150" lvl="0" marL="457200" rtl="0" algn="l">
              <a:spcBef>
                <a:spcPts val="0"/>
              </a:spcBef>
              <a:spcAft>
                <a:spcPts val="0"/>
              </a:spcAft>
              <a:buClr>
                <a:srgbClr val="000000"/>
              </a:buClr>
              <a:buSzPts val="1300"/>
              <a:buAutoNum type="arabicPeriod"/>
            </a:pPr>
            <a:r>
              <a:rPr lang="es" sz="1500">
                <a:solidFill>
                  <a:srgbClr val="000000"/>
                </a:solidFill>
              </a:rPr>
              <a:t>Tener clientes inactivos de tipo financiero </a:t>
            </a:r>
            <a:endParaRPr sz="1500">
              <a:solidFill>
                <a:srgbClr val="000000"/>
              </a:solidFill>
            </a:endParaRPr>
          </a:p>
          <a:p>
            <a:pPr indent="-311150" lvl="0" marL="457200" rtl="0" algn="l">
              <a:spcBef>
                <a:spcPts val="0"/>
              </a:spcBef>
              <a:spcAft>
                <a:spcPts val="0"/>
              </a:spcAft>
              <a:buClr>
                <a:srgbClr val="000000"/>
              </a:buClr>
              <a:buSzPts val="1300"/>
              <a:buAutoNum type="arabicPeriod"/>
            </a:pPr>
            <a:r>
              <a:rPr lang="es" sz="1500">
                <a:solidFill>
                  <a:srgbClr val="000000"/>
                </a:solidFill>
              </a:rPr>
              <a:t>Todos los clientes con mas de 13 años de antigüedad.</a:t>
            </a:r>
            <a:endParaRPr sz="1500">
              <a:solidFill>
                <a:srgbClr val="000000"/>
              </a:solidFill>
            </a:endParaRPr>
          </a:p>
          <a:p>
            <a:pPr indent="-311150" lvl="0" marL="457200" rtl="0" algn="l">
              <a:spcBef>
                <a:spcPts val="0"/>
              </a:spcBef>
              <a:spcAft>
                <a:spcPts val="0"/>
              </a:spcAft>
              <a:buClr>
                <a:srgbClr val="000000"/>
              </a:buClr>
              <a:buSzPts val="1300"/>
              <a:buAutoNum type="arabicPeriod"/>
            </a:pPr>
            <a:r>
              <a:rPr lang="es" sz="1500">
                <a:solidFill>
                  <a:srgbClr val="000000"/>
                </a:solidFill>
              </a:rPr>
              <a:t>Los clientes no tienen en su mayoría tarjetas diferentes a naranja</a:t>
            </a:r>
            <a:endParaRPr sz="1500">
              <a:solidFill>
                <a:srgbClr val="000000"/>
              </a:solidFill>
            </a:endParaRPr>
          </a:p>
          <a:p>
            <a:pPr indent="-311150" lvl="0" marL="457200" rtl="0" algn="l">
              <a:spcBef>
                <a:spcPts val="0"/>
              </a:spcBef>
              <a:spcAft>
                <a:spcPts val="0"/>
              </a:spcAft>
              <a:buClr>
                <a:srgbClr val="000000"/>
              </a:buClr>
              <a:buSzPts val="1300"/>
              <a:buAutoNum type="arabicPeriod"/>
            </a:pPr>
            <a:r>
              <a:rPr lang="es" sz="1500">
                <a:solidFill>
                  <a:srgbClr val="000000"/>
                </a:solidFill>
              </a:rPr>
              <a:t>Tienden a límites altos</a:t>
            </a:r>
            <a:endParaRPr sz="1500">
              <a:solidFill>
                <a:srgbClr val="000000"/>
              </a:solidFill>
            </a:endParaRPr>
          </a:p>
          <a:p>
            <a:pPr indent="-311150" lvl="0" marL="457200" rtl="0" algn="l">
              <a:spcBef>
                <a:spcPts val="0"/>
              </a:spcBef>
              <a:spcAft>
                <a:spcPts val="0"/>
              </a:spcAft>
              <a:buClr>
                <a:srgbClr val="000000"/>
              </a:buClr>
              <a:buSzPts val="1300"/>
              <a:buAutoNum type="arabicPeriod"/>
            </a:pPr>
            <a:r>
              <a:rPr lang="es" sz="1500">
                <a:solidFill>
                  <a:srgbClr val="000000"/>
                </a:solidFill>
              </a:rPr>
              <a:t>Preferentemente mayores a 36 años</a:t>
            </a:r>
            <a:endParaRPr sz="15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body"/>
          </p:nvPr>
        </p:nvSpPr>
        <p:spPr>
          <a:xfrm>
            <a:off x="722750" y="240925"/>
            <a:ext cx="7698300" cy="43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b="1" lang="es" sz="1500">
                <a:solidFill>
                  <a:srgbClr val="000000"/>
                </a:solidFill>
                <a:latin typeface="Muli"/>
                <a:ea typeface="Muli"/>
                <a:cs typeface="Muli"/>
                <a:sym typeface="Muli"/>
              </a:rPr>
              <a:t>El cluster 2 se caracteriza por:</a:t>
            </a:r>
            <a:endParaRPr b="1" sz="1500">
              <a:solidFill>
                <a:srgbClr val="000000"/>
              </a:solidFill>
              <a:latin typeface="Muli"/>
              <a:ea typeface="Muli"/>
              <a:cs typeface="Muli"/>
              <a:sym typeface="Muli"/>
            </a:endParaRPr>
          </a:p>
          <a:p>
            <a:pPr indent="-323850" lvl="0" marL="457200" rtl="0" algn="l">
              <a:spcBef>
                <a:spcPts val="0"/>
              </a:spcBef>
              <a:spcAft>
                <a:spcPts val="0"/>
              </a:spcAft>
              <a:buClr>
                <a:srgbClr val="000000"/>
              </a:buClr>
              <a:buSzPts val="1500"/>
              <a:buAutoNum type="arabicPeriod"/>
            </a:pPr>
            <a:r>
              <a:rPr lang="es" sz="1500">
                <a:solidFill>
                  <a:srgbClr val="000000"/>
                </a:solidFill>
              </a:rPr>
              <a:t>Predominan los clientes inactivos de tipo financiero que tienen entre 0 y 3 meses de inactividad.</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s" sz="1500">
                <a:solidFill>
                  <a:srgbClr val="000000"/>
                </a:solidFill>
              </a:rPr>
              <a:t>Tener clientes inactivos con rentabilidad media, teniendo a alta. </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s" sz="1500">
                <a:solidFill>
                  <a:srgbClr val="000000"/>
                </a:solidFill>
              </a:rPr>
              <a:t>Tienen otras tarjetas además de Naranja.</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rPr b="1" lang="es" sz="1500">
                <a:solidFill>
                  <a:srgbClr val="000000"/>
                </a:solidFill>
                <a:latin typeface="Muli"/>
                <a:ea typeface="Muli"/>
                <a:cs typeface="Muli"/>
                <a:sym typeface="Muli"/>
              </a:rPr>
              <a:t>El cluster 3 se caracteriza por:</a:t>
            </a:r>
            <a:endParaRPr b="1" sz="1500">
              <a:solidFill>
                <a:srgbClr val="000000"/>
              </a:solidFill>
              <a:latin typeface="Muli"/>
              <a:ea typeface="Muli"/>
              <a:cs typeface="Muli"/>
              <a:sym typeface="Muli"/>
            </a:endParaRPr>
          </a:p>
          <a:p>
            <a:pPr indent="-323850" lvl="0" marL="457200" rtl="0" algn="l">
              <a:spcBef>
                <a:spcPts val="0"/>
              </a:spcBef>
              <a:spcAft>
                <a:spcPts val="0"/>
              </a:spcAft>
              <a:buClr>
                <a:srgbClr val="000000"/>
              </a:buClr>
              <a:buSzPts val="1500"/>
              <a:buAutoNum type="arabicPeriod"/>
            </a:pPr>
            <a:r>
              <a:rPr lang="es" sz="1500">
                <a:solidFill>
                  <a:srgbClr val="000000"/>
                </a:solidFill>
              </a:rPr>
              <a:t> Son clientes inactivos de tipo financiero</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s" sz="1500">
                <a:solidFill>
                  <a:srgbClr val="000000"/>
                </a:solidFill>
              </a:rPr>
              <a:t> Tener clientes con mas de 4 años de antigüedad.</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s" sz="1500">
                <a:solidFill>
                  <a:srgbClr val="000000"/>
                </a:solidFill>
              </a:rPr>
              <a:t> Solo tienen la tarjeta Naranja.</a:t>
            </a:r>
            <a:endParaRPr sz="1500">
              <a:solidFill>
                <a:srgbClr val="000000"/>
              </a:solidFill>
            </a:endParaRPr>
          </a:p>
          <a:p>
            <a:pPr indent="0" lvl="0" marL="0" rtl="0" algn="l">
              <a:spcBef>
                <a:spcPts val="0"/>
              </a:spcBef>
              <a:spcAft>
                <a:spcPts val="0"/>
              </a:spcAft>
              <a:buNone/>
            </a:pPr>
            <a:r>
              <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idx="1" type="body"/>
          </p:nvPr>
        </p:nvSpPr>
        <p:spPr>
          <a:xfrm>
            <a:off x="692700" y="1095400"/>
            <a:ext cx="7589100" cy="356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rgbClr val="000000"/>
                </a:solidFill>
              </a:rPr>
              <a:t>El modelo se corre mensualmente con la cartera de cuentas que cumplan las condiciones mencionadas, y la salida será enriquecida según necesidades del negocio.</a:t>
            </a:r>
            <a:endParaRPr sz="1600">
              <a:solidFill>
                <a:srgbClr val="000000"/>
              </a:solidFill>
            </a:endParaRPr>
          </a:p>
          <a:p>
            <a:pPr indent="0" lvl="0" marL="457200" rtl="0" algn="l">
              <a:spcBef>
                <a:spcPts val="0"/>
              </a:spcBef>
              <a:spcAft>
                <a:spcPts val="0"/>
              </a:spcAft>
              <a:buNone/>
            </a:pPr>
            <a:r>
              <a:t/>
            </a:r>
            <a:endParaRPr sz="1600">
              <a:solidFill>
                <a:srgbClr val="000000"/>
              </a:solidFill>
            </a:endParaRPr>
          </a:p>
          <a:p>
            <a:pPr indent="-342900" lvl="0" marL="457200" rtl="0" algn="l">
              <a:spcBef>
                <a:spcPts val="0"/>
              </a:spcBef>
              <a:spcAft>
                <a:spcPts val="0"/>
              </a:spcAft>
              <a:buClr>
                <a:srgbClr val="000000"/>
              </a:buClr>
              <a:buSzPts val="1800"/>
              <a:buChar char="●"/>
            </a:pPr>
            <a:r>
              <a:rPr lang="es" sz="1600">
                <a:solidFill>
                  <a:srgbClr val="000000"/>
                </a:solidFill>
              </a:rPr>
              <a:t>El modelo fué entrenado con un histórico de 1 mes (cuentas inactivas del mes de septiembre de 2020), por lo que en un futuro será necesario incluir un histórico más abarcativo con el fin de captar nuevos patrones de comportamiento de los clientes inactivos. Será necesario también incluir datos dentro y fura del contexto pandémico para que el algoritmo pueda generalizar mejor.</a:t>
            </a:r>
            <a:endParaRPr sz="1600">
              <a:solidFill>
                <a:srgbClr val="000000"/>
              </a:solidFill>
            </a:endParaRPr>
          </a:p>
          <a:p>
            <a:pPr indent="0" lvl="0" marL="45720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s" sz="1600">
                <a:solidFill>
                  <a:srgbClr val="000000"/>
                </a:solidFill>
              </a:rPr>
              <a:t>Es necesario incluir nuevas variables para ampliar la descripción de los clústers.</a:t>
            </a:r>
            <a:endParaRPr sz="1600">
              <a:solidFill>
                <a:srgbClr val="000000"/>
              </a:solidFill>
            </a:endParaRPr>
          </a:p>
          <a:p>
            <a:pPr indent="0" lvl="0" marL="457200" marR="0" rtl="0" algn="l">
              <a:lnSpc>
                <a:spcPct val="100000"/>
              </a:lnSpc>
              <a:spcBef>
                <a:spcPts val="0"/>
              </a:spcBef>
              <a:spcAft>
                <a:spcPts val="0"/>
              </a:spcAft>
              <a:buNone/>
            </a:pPr>
            <a:r>
              <a:t/>
            </a:r>
            <a:endParaRPr sz="1800">
              <a:solidFill>
                <a:srgbClr val="FFFFFF"/>
              </a:solidFill>
            </a:endParaRPr>
          </a:p>
          <a:p>
            <a:pPr indent="0" lvl="0" marL="0" marR="0" rtl="0" algn="l">
              <a:lnSpc>
                <a:spcPct val="100000"/>
              </a:lnSpc>
              <a:spcBef>
                <a:spcPts val="0"/>
              </a:spcBef>
              <a:spcAft>
                <a:spcPts val="0"/>
              </a:spcAft>
              <a:buNone/>
            </a:pPr>
            <a:r>
              <a:t/>
            </a:r>
            <a:endParaRPr sz="1800">
              <a:solidFill>
                <a:srgbClr val="FFFFFF"/>
              </a:solidFill>
            </a:endParaRPr>
          </a:p>
        </p:txBody>
      </p:sp>
      <p:sp>
        <p:nvSpPr>
          <p:cNvPr id="205" name="Google Shape;205;p32"/>
          <p:cNvSpPr txBox="1"/>
          <p:nvPr/>
        </p:nvSpPr>
        <p:spPr>
          <a:xfrm>
            <a:off x="1132300" y="277050"/>
            <a:ext cx="66732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Muli"/>
                <a:ea typeface="Muli"/>
                <a:cs typeface="Muli"/>
                <a:sym typeface="Muli"/>
              </a:rPr>
              <a:t>Algunos comentarios..</a:t>
            </a:r>
            <a:endParaRPr b="1" sz="1800">
              <a:latin typeface="Muli"/>
              <a:ea typeface="Muli"/>
              <a:cs typeface="Muli"/>
              <a:sym typeface="Muli"/>
            </a:endParaRPr>
          </a:p>
        </p:txBody>
      </p:sp>
    </p:spTree>
  </p:cSld>
  <p:clrMapOvr>
    <a:masterClrMapping/>
  </p:clrMapOvr>
</p:sld>
</file>

<file path=ppt/theme/theme1.xml><?xml version="1.0" encoding="utf-8"?>
<a:theme xmlns:a="http://schemas.openxmlformats.org/drawingml/2006/main" xmlns:r="http://schemas.openxmlformats.org/officeDocument/2006/relationships" name="Professional Company Report by Slidesgo">
  <a:themeElements>
    <a:clrScheme name="Simple Light">
      <a:dk1>
        <a:srgbClr val="FE522F"/>
      </a:dk1>
      <a:lt1>
        <a:srgbClr val="FFFFFF"/>
      </a:lt1>
      <a:dk2>
        <a:srgbClr val="FFFFFF"/>
      </a:dk2>
      <a:lt2>
        <a:srgbClr val="FE927C"/>
      </a:lt2>
      <a:accent1>
        <a:srgbClr val="FE522F"/>
      </a:accent1>
      <a:accent2>
        <a:srgbClr val="FE927C"/>
      </a:accent2>
      <a:accent3>
        <a:srgbClr val="FE522F"/>
      </a:accent3>
      <a:accent4>
        <a:srgbClr val="FE927C"/>
      </a:accent4>
      <a:accent5>
        <a:srgbClr val="FE522F"/>
      </a:accent5>
      <a:accent6>
        <a:srgbClr val="FE927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