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682F4-7B94-41C0-9197-7372F1B16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38E95C-E614-4F89-88CA-7D5148F83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9FD7CD-BAA6-4BDF-A410-5DEB2234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924-ADBD-416C-9C15-0379EC7A51E1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DB62D0-A9EF-4747-8656-BFC9402D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9E023B-3B93-4EA6-9499-79C46178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D8E7-1772-4D06-8B2E-51960565D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37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4A5F3-7F41-406C-B160-281349FF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6C4E69-A31F-4361-B960-582AA76B0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BE2A30-F6A1-44B3-B774-424F9DD0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924-ADBD-416C-9C15-0379EC7A51E1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AA2F63-E7E3-40EF-BAA6-0B821081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0A7403-EB05-41EB-9238-51DC622E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D8E7-1772-4D06-8B2E-51960565D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31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2832E3-CA57-4FCD-A398-584E6D5E0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017937D-747A-42C3-A178-5B01CEAA2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28F778-FDD5-4CEA-BB9D-AA6D8D1E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924-ADBD-416C-9C15-0379EC7A51E1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87A7D7-7D7F-4CA5-AA2B-1690FE76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DCC44F-37D7-4B6F-A02B-6FD407DB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D8E7-1772-4D06-8B2E-51960565D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67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CFB01-B980-4797-B90C-BDE91B91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D52BE4-4D1F-42AF-840F-7D7615E51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CA5A99-FAD4-4684-9861-612DCF80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924-ADBD-416C-9C15-0379EC7A51E1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E0C3D5-38B0-4CBB-9D29-EE817A09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94B258-22B5-4413-B589-1841B289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D8E7-1772-4D06-8B2E-51960565D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43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EE1AF-DCB7-4BB9-94CA-AB5D85D0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75AC15-042A-4A50-BCBB-D52E73496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E43E45-EC31-447D-B935-1829F1A6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924-ADBD-416C-9C15-0379EC7A51E1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355FE0-DF9D-4C99-A819-A5505E48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795D83-BC43-4897-95FD-7AE8F8E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D8E7-1772-4D06-8B2E-51960565D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63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68CE3-0E5A-41C4-9BCA-28571FBA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03DAD-2319-4568-8506-984FE4A3A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FFA4C2-32FE-4952-85D8-C21BE6131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ABFAD7-C33E-463F-84EA-4D69542A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924-ADBD-416C-9C15-0379EC7A51E1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2F9396-A9D9-4593-91CE-60EF19F0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FA409D-13BC-4490-9B97-896F900D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D8E7-1772-4D06-8B2E-51960565D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18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0E4FB-44AD-4DF3-BCDE-2215E675B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29934B-292A-4135-B32E-A066399BD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7CAC68-54A1-471D-ACF0-3D0063210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C548892-80A9-47B5-97CA-6460D59C2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3F4823-9A28-4E98-A61F-929683B12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24BF815-A89C-4F1D-AB56-1D15979A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924-ADBD-416C-9C15-0379EC7A51E1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AB2A1A-9C37-42A8-A221-A48B3158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B345E84-74C8-4B70-8AEE-DABC1F16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D8E7-1772-4D06-8B2E-51960565D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6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9B6C4-92F0-4B4D-AC7B-EEF1EE0B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9340ED-21AB-422E-A771-B3181E8D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924-ADBD-416C-9C15-0379EC7A51E1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175A6F-579D-4CF8-A1E2-611E61E4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745DE4-224E-43A8-BD8F-A24CF3E1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D8E7-1772-4D06-8B2E-51960565D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18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F4899D-7304-43F4-811A-931C18AC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924-ADBD-416C-9C15-0379EC7A51E1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85DA34-7027-484D-B151-EF9D8773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8131DE-0D55-4224-81E6-7459CD85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D8E7-1772-4D06-8B2E-51960565D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92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9434D-78BB-4182-A39F-3ACF8887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FF5358-3317-4C22-BACE-1C3CBDD3E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201631-BF92-452A-8CCE-CEFFB70A5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5758D3-8B14-4B6B-98EE-1F7D05C9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924-ADBD-416C-9C15-0379EC7A51E1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C18558-A4AA-4254-889D-873C98CF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D0A32C-5428-4649-9D4F-910A6CB6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D8E7-1772-4D06-8B2E-51960565D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2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F2D87-C587-4B3A-AEC5-AA2AD811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CCD494E-491D-4FD8-90F7-878593B69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2DF5F0-F4DA-40FF-9FC0-9F9D08B4C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2277F3-9D99-4BCB-A67B-8B812B1A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924-ADBD-416C-9C15-0379EC7A51E1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D57DA9-ACB1-432D-AA66-8ABACE9A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8A5CF3-D755-497D-89A7-51450D63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D8E7-1772-4D06-8B2E-51960565D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55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EEFB75-0F5B-43F5-B859-382AB7A6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04F89B-1FEF-43F3-9D64-2A877F6EF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229875-354A-4CE3-AFDB-6DEC2095D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08924-ADBD-416C-9C15-0379EC7A51E1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0E9CC9-E5DB-4586-AE39-0F7B7EF31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DC89F3-B595-4124-A27F-D06A1F458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9D8E7-1772-4D06-8B2E-51960565DD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07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13896933-99E1-4679-9587-EE906E73B00A}"/>
              </a:ext>
            </a:extLst>
          </p:cNvPr>
          <p:cNvSpPr/>
          <p:nvPr/>
        </p:nvSpPr>
        <p:spPr>
          <a:xfrm>
            <a:off x="4061790" y="1094973"/>
            <a:ext cx="1868556" cy="874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Inicio/fim</a:t>
            </a:r>
          </a:p>
        </p:txBody>
      </p:sp>
      <p:sp>
        <p:nvSpPr>
          <p:cNvPr id="6" name="Paralelogramo 5">
            <a:extLst>
              <a:ext uri="{FF2B5EF4-FFF2-40B4-BE49-F238E27FC236}">
                <a16:creationId xmlns:a16="http://schemas.microsoft.com/office/drawing/2014/main" id="{4EDBB81B-879D-4E66-97FB-BF0104F57E9A}"/>
              </a:ext>
            </a:extLst>
          </p:cNvPr>
          <p:cNvSpPr/>
          <p:nvPr/>
        </p:nvSpPr>
        <p:spPr>
          <a:xfrm>
            <a:off x="4061790" y="2138565"/>
            <a:ext cx="1749287" cy="98066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entrada </a:t>
            </a:r>
          </a:p>
        </p:txBody>
      </p:sp>
      <p:sp>
        <p:nvSpPr>
          <p:cNvPr id="13" name="Seta: Pentágono 12">
            <a:extLst>
              <a:ext uri="{FF2B5EF4-FFF2-40B4-BE49-F238E27FC236}">
                <a16:creationId xmlns:a16="http://schemas.microsoft.com/office/drawing/2014/main" id="{1D26D044-A7B8-4831-92F0-8FA3563723B9}"/>
              </a:ext>
            </a:extLst>
          </p:cNvPr>
          <p:cNvSpPr/>
          <p:nvPr/>
        </p:nvSpPr>
        <p:spPr>
          <a:xfrm flipH="1">
            <a:off x="6621117" y="1234104"/>
            <a:ext cx="1563756" cy="87464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saída</a:t>
            </a:r>
          </a:p>
        </p:txBody>
      </p:sp>
      <p:sp>
        <p:nvSpPr>
          <p:cNvPr id="24" name="Fluxograma: Decisão 23">
            <a:extLst>
              <a:ext uri="{FF2B5EF4-FFF2-40B4-BE49-F238E27FC236}">
                <a16:creationId xmlns:a16="http://schemas.microsoft.com/office/drawing/2014/main" id="{BEF75EF8-129D-479D-B4C0-7B7FE7601169}"/>
              </a:ext>
            </a:extLst>
          </p:cNvPr>
          <p:cNvSpPr/>
          <p:nvPr/>
        </p:nvSpPr>
        <p:spPr>
          <a:xfrm>
            <a:off x="6402456" y="2554356"/>
            <a:ext cx="2299251" cy="8746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Decisão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6056A61C-FD35-4B04-A19B-332B6947B5A0}"/>
              </a:ext>
            </a:extLst>
          </p:cNvPr>
          <p:cNvSpPr/>
          <p:nvPr/>
        </p:nvSpPr>
        <p:spPr>
          <a:xfrm>
            <a:off x="4061790" y="3626141"/>
            <a:ext cx="1749287" cy="1086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Processamento</a:t>
            </a:r>
          </a:p>
        </p:txBody>
      </p:sp>
      <p:sp>
        <p:nvSpPr>
          <p:cNvPr id="53" name="Fluxograma: Conector 52">
            <a:extLst>
              <a:ext uri="{FF2B5EF4-FFF2-40B4-BE49-F238E27FC236}">
                <a16:creationId xmlns:a16="http://schemas.microsoft.com/office/drawing/2014/main" id="{AF0C874D-8EC4-4426-895A-F005F813A701}"/>
              </a:ext>
            </a:extLst>
          </p:cNvPr>
          <p:cNvSpPr/>
          <p:nvPr/>
        </p:nvSpPr>
        <p:spPr>
          <a:xfrm>
            <a:off x="6677437" y="3614554"/>
            <a:ext cx="1749287" cy="135836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conector</a:t>
            </a: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B89B1082-7EB5-4792-BAB5-8AE708A91BBE}"/>
              </a:ext>
            </a:extLst>
          </p:cNvPr>
          <p:cNvCxnSpPr/>
          <p:nvPr/>
        </p:nvCxnSpPr>
        <p:spPr>
          <a:xfrm>
            <a:off x="5776289" y="5529837"/>
            <a:ext cx="901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D23BEEE-93D0-47B7-AEB8-0E2EE2F99B2D}"/>
              </a:ext>
            </a:extLst>
          </p:cNvPr>
          <p:cNvSpPr txBox="1"/>
          <p:nvPr/>
        </p:nvSpPr>
        <p:spPr>
          <a:xfrm>
            <a:off x="5776289" y="5158470"/>
            <a:ext cx="901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Direção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368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13896933-99E1-4679-9587-EE906E73B00A}"/>
              </a:ext>
            </a:extLst>
          </p:cNvPr>
          <p:cNvSpPr/>
          <p:nvPr/>
        </p:nvSpPr>
        <p:spPr>
          <a:xfrm>
            <a:off x="6394173" y="443945"/>
            <a:ext cx="1868556" cy="874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6" name="Paralelogramo 5">
            <a:extLst>
              <a:ext uri="{FF2B5EF4-FFF2-40B4-BE49-F238E27FC236}">
                <a16:creationId xmlns:a16="http://schemas.microsoft.com/office/drawing/2014/main" id="{4EDBB81B-879D-4E66-97FB-BF0104F57E9A}"/>
              </a:ext>
            </a:extLst>
          </p:cNvPr>
          <p:cNvSpPr/>
          <p:nvPr/>
        </p:nvSpPr>
        <p:spPr>
          <a:xfrm>
            <a:off x="6453808" y="1537250"/>
            <a:ext cx="1749287" cy="98066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Numero </a:t>
            </a:r>
          </a:p>
        </p:txBody>
      </p:sp>
      <p:sp>
        <p:nvSpPr>
          <p:cNvPr id="8" name="Fluxograma: Decisão 7">
            <a:extLst>
              <a:ext uri="{FF2B5EF4-FFF2-40B4-BE49-F238E27FC236}">
                <a16:creationId xmlns:a16="http://schemas.microsoft.com/office/drawing/2014/main" id="{D975BC52-61AD-45EE-8CB4-A384D5F87F14}"/>
              </a:ext>
            </a:extLst>
          </p:cNvPr>
          <p:cNvSpPr/>
          <p:nvPr/>
        </p:nvSpPr>
        <p:spPr>
          <a:xfrm>
            <a:off x="6546574" y="2869084"/>
            <a:ext cx="1563756" cy="8746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 = 0</a:t>
            </a:r>
          </a:p>
          <a:p>
            <a:pPr algn="ctr"/>
            <a:endParaRPr lang="pt-BR" dirty="0"/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B97EC419-763F-4CDD-A8F9-1FFF800B7A72}"/>
              </a:ext>
            </a:extLst>
          </p:cNvPr>
          <p:cNvSpPr/>
          <p:nvPr/>
        </p:nvSpPr>
        <p:spPr>
          <a:xfrm flipH="1">
            <a:off x="8938592" y="2869084"/>
            <a:ext cx="1563756" cy="87464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Numero é 0</a:t>
            </a:r>
          </a:p>
        </p:txBody>
      </p:sp>
      <p:sp>
        <p:nvSpPr>
          <p:cNvPr id="12" name="Seta: Pentágono 11">
            <a:extLst>
              <a:ext uri="{FF2B5EF4-FFF2-40B4-BE49-F238E27FC236}">
                <a16:creationId xmlns:a16="http://schemas.microsoft.com/office/drawing/2014/main" id="{01510F39-090A-4157-B732-202FBDDDB0F4}"/>
              </a:ext>
            </a:extLst>
          </p:cNvPr>
          <p:cNvSpPr/>
          <p:nvPr/>
        </p:nvSpPr>
        <p:spPr>
          <a:xfrm flipH="1">
            <a:off x="4182717" y="4181050"/>
            <a:ext cx="1563756" cy="87464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Numero é negativo</a:t>
            </a:r>
          </a:p>
        </p:txBody>
      </p:sp>
      <p:sp>
        <p:nvSpPr>
          <p:cNvPr id="13" name="Seta: Pentágono 12">
            <a:extLst>
              <a:ext uri="{FF2B5EF4-FFF2-40B4-BE49-F238E27FC236}">
                <a16:creationId xmlns:a16="http://schemas.microsoft.com/office/drawing/2014/main" id="{1D26D044-A7B8-4831-92F0-8FA3563723B9}"/>
              </a:ext>
            </a:extLst>
          </p:cNvPr>
          <p:cNvSpPr/>
          <p:nvPr/>
        </p:nvSpPr>
        <p:spPr>
          <a:xfrm flipH="1">
            <a:off x="2408583" y="2855807"/>
            <a:ext cx="1563756" cy="87464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Numero é positivo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35B92E9-3677-4B01-BBD9-EDB95B41DBDA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7328451" y="1318589"/>
            <a:ext cx="1" cy="21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B1435F4-25AF-4A95-96AE-D0FE3260FDB4}"/>
              </a:ext>
            </a:extLst>
          </p:cNvPr>
          <p:cNvCxnSpPr>
            <a:cxnSpLocks/>
            <a:stCxn id="8" idx="3"/>
            <a:endCxn id="9" idx="3"/>
          </p:cNvCxnSpPr>
          <p:nvPr/>
        </p:nvCxnSpPr>
        <p:spPr>
          <a:xfrm>
            <a:off x="8110330" y="3306406"/>
            <a:ext cx="828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7E9BD67-6099-4448-966D-4A74512F50FB}"/>
              </a:ext>
            </a:extLst>
          </p:cNvPr>
          <p:cNvCxnSpPr>
            <a:stCxn id="6" idx="4"/>
            <a:endCxn id="8" idx="0"/>
          </p:cNvCxnSpPr>
          <p:nvPr/>
        </p:nvCxnSpPr>
        <p:spPr>
          <a:xfrm>
            <a:off x="7328452" y="2517911"/>
            <a:ext cx="0" cy="35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xograma: Decisão 23">
            <a:extLst>
              <a:ext uri="{FF2B5EF4-FFF2-40B4-BE49-F238E27FC236}">
                <a16:creationId xmlns:a16="http://schemas.microsoft.com/office/drawing/2014/main" id="{BEF75EF8-129D-479D-B4C0-7B7FE7601169}"/>
              </a:ext>
            </a:extLst>
          </p:cNvPr>
          <p:cNvSpPr/>
          <p:nvPr/>
        </p:nvSpPr>
        <p:spPr>
          <a:xfrm>
            <a:off x="4393095" y="2869084"/>
            <a:ext cx="1563756" cy="8746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 &lt; 0</a:t>
            </a:r>
          </a:p>
          <a:p>
            <a:pPr algn="ctr"/>
            <a:endParaRPr lang="pt-BR" dirty="0"/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60CE8528-6075-4487-B01A-9E165F30EDB2}"/>
              </a:ext>
            </a:extLst>
          </p:cNvPr>
          <p:cNvCxnSpPr>
            <a:stCxn id="8" idx="1"/>
            <a:endCxn id="24" idx="3"/>
          </p:cNvCxnSpPr>
          <p:nvPr/>
        </p:nvCxnSpPr>
        <p:spPr>
          <a:xfrm flipH="1">
            <a:off x="5956851" y="3306406"/>
            <a:ext cx="589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016CD40B-1C88-4E95-B4F1-327E205B9589}"/>
              </a:ext>
            </a:extLst>
          </p:cNvPr>
          <p:cNvCxnSpPr>
            <a:stCxn id="24" idx="1"/>
            <a:endCxn id="13" idx="1"/>
          </p:cNvCxnSpPr>
          <p:nvPr/>
        </p:nvCxnSpPr>
        <p:spPr>
          <a:xfrm flipH="1" flipV="1">
            <a:off x="3972339" y="3293129"/>
            <a:ext cx="420756" cy="1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403BB8B5-6A1F-4A49-B9EB-5234ADD17089}"/>
              </a:ext>
            </a:extLst>
          </p:cNvPr>
          <p:cNvCxnSpPr>
            <a:stCxn id="24" idx="2"/>
            <a:endCxn id="12" idx="0"/>
          </p:cNvCxnSpPr>
          <p:nvPr/>
        </p:nvCxnSpPr>
        <p:spPr>
          <a:xfrm>
            <a:off x="5174973" y="3743728"/>
            <a:ext cx="8283" cy="43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9EC0B9B2-6749-401C-B194-2E5EE4E83206}"/>
              </a:ext>
            </a:extLst>
          </p:cNvPr>
          <p:cNvSpPr/>
          <p:nvPr/>
        </p:nvSpPr>
        <p:spPr>
          <a:xfrm>
            <a:off x="1474305" y="4181050"/>
            <a:ext cx="1868556" cy="874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80549EC4-05DF-4FA0-9665-6E364F2B625F}"/>
              </a:ext>
            </a:extLst>
          </p:cNvPr>
          <p:cNvCxnSpPr>
            <a:cxnSpLocks/>
            <a:stCxn id="13" idx="3"/>
            <a:endCxn id="38" idx="0"/>
          </p:cNvCxnSpPr>
          <p:nvPr/>
        </p:nvCxnSpPr>
        <p:spPr>
          <a:xfrm>
            <a:off x="2408583" y="3293129"/>
            <a:ext cx="0" cy="88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B9D8C7D8-1D6C-48B1-B894-BE90E9BEADCF}"/>
              </a:ext>
            </a:extLst>
          </p:cNvPr>
          <p:cNvCxnSpPr>
            <a:cxnSpLocks/>
            <a:stCxn id="12" idx="3"/>
            <a:endCxn id="38" idx="6"/>
          </p:cNvCxnSpPr>
          <p:nvPr/>
        </p:nvCxnSpPr>
        <p:spPr>
          <a:xfrm flipH="1">
            <a:off x="3342861" y="4618372"/>
            <a:ext cx="839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472C87C7-3ED2-40EC-B520-D1AE9F644C13}"/>
              </a:ext>
            </a:extLst>
          </p:cNvPr>
          <p:cNvCxnSpPr>
            <a:stCxn id="9" idx="2"/>
            <a:endCxn id="38" idx="4"/>
          </p:cNvCxnSpPr>
          <p:nvPr/>
        </p:nvCxnSpPr>
        <p:spPr>
          <a:xfrm rot="5400000">
            <a:off x="5517874" y="634437"/>
            <a:ext cx="1311966" cy="7530548"/>
          </a:xfrm>
          <a:prstGeom prst="bentConnector3">
            <a:avLst>
              <a:gd name="adj1" fmla="val 1174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8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13896933-99E1-4679-9587-EE906E73B00A}"/>
              </a:ext>
            </a:extLst>
          </p:cNvPr>
          <p:cNvSpPr/>
          <p:nvPr/>
        </p:nvSpPr>
        <p:spPr>
          <a:xfrm>
            <a:off x="4671391" y="430692"/>
            <a:ext cx="1868556" cy="874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6" name="Paralelogramo 5">
            <a:extLst>
              <a:ext uri="{FF2B5EF4-FFF2-40B4-BE49-F238E27FC236}">
                <a16:creationId xmlns:a16="http://schemas.microsoft.com/office/drawing/2014/main" id="{4EDBB81B-879D-4E66-97FB-BF0104F57E9A}"/>
              </a:ext>
            </a:extLst>
          </p:cNvPr>
          <p:cNvSpPr/>
          <p:nvPr/>
        </p:nvSpPr>
        <p:spPr>
          <a:xfrm>
            <a:off x="4731026" y="1523997"/>
            <a:ext cx="1749287" cy="98066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Numero </a:t>
            </a:r>
          </a:p>
        </p:txBody>
      </p:sp>
      <p:sp>
        <p:nvSpPr>
          <p:cNvPr id="8" name="Fluxograma: Decisão 7">
            <a:extLst>
              <a:ext uri="{FF2B5EF4-FFF2-40B4-BE49-F238E27FC236}">
                <a16:creationId xmlns:a16="http://schemas.microsoft.com/office/drawing/2014/main" id="{D975BC52-61AD-45EE-8CB4-A384D5F87F14}"/>
              </a:ext>
            </a:extLst>
          </p:cNvPr>
          <p:cNvSpPr/>
          <p:nvPr/>
        </p:nvSpPr>
        <p:spPr>
          <a:xfrm>
            <a:off x="4664765" y="4353343"/>
            <a:ext cx="1868556" cy="8746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%n = 0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B97EC419-763F-4CDD-A8F9-1FFF800B7A72}"/>
              </a:ext>
            </a:extLst>
          </p:cNvPr>
          <p:cNvSpPr/>
          <p:nvPr/>
        </p:nvSpPr>
        <p:spPr>
          <a:xfrm flipH="1">
            <a:off x="7056783" y="4340075"/>
            <a:ext cx="1563756" cy="87464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35B92E9-3677-4B01-BBD9-EDB95B41DBDA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605669" y="1305336"/>
            <a:ext cx="1" cy="21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60CE8528-6075-4487-B01A-9E165F30EDB2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4316895" y="4790665"/>
            <a:ext cx="347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83ABD233-7180-4675-8512-0BDED46B232C}"/>
              </a:ext>
            </a:extLst>
          </p:cNvPr>
          <p:cNvSpPr/>
          <p:nvPr/>
        </p:nvSpPr>
        <p:spPr>
          <a:xfrm>
            <a:off x="4731025" y="2822713"/>
            <a:ext cx="1749287" cy="104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Numero/2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1B1C7F1-F42F-4DD9-BE93-45798C0F18AF}"/>
              </a:ext>
            </a:extLst>
          </p:cNvPr>
          <p:cNvCxnSpPr>
            <a:cxnSpLocks/>
            <a:stCxn id="8" idx="3"/>
            <a:endCxn id="9" idx="3"/>
          </p:cNvCxnSpPr>
          <p:nvPr/>
        </p:nvCxnSpPr>
        <p:spPr>
          <a:xfrm flipV="1">
            <a:off x="6533321" y="4777397"/>
            <a:ext cx="523462" cy="1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eta: Pentágono 19">
            <a:extLst>
              <a:ext uri="{FF2B5EF4-FFF2-40B4-BE49-F238E27FC236}">
                <a16:creationId xmlns:a16="http://schemas.microsoft.com/office/drawing/2014/main" id="{696E3715-2D67-439B-81DB-1B9BAE6D432F}"/>
              </a:ext>
            </a:extLst>
          </p:cNvPr>
          <p:cNvSpPr/>
          <p:nvPr/>
        </p:nvSpPr>
        <p:spPr>
          <a:xfrm>
            <a:off x="3038061" y="4353343"/>
            <a:ext cx="1278834" cy="87464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impar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50CA35C-34B7-4084-BC1A-F19C9278B1E0}"/>
              </a:ext>
            </a:extLst>
          </p:cNvPr>
          <p:cNvCxnSpPr>
            <a:stCxn id="6" idx="4"/>
            <a:endCxn id="2" idx="0"/>
          </p:cNvCxnSpPr>
          <p:nvPr/>
        </p:nvCxnSpPr>
        <p:spPr>
          <a:xfrm flipH="1">
            <a:off x="5605669" y="2504658"/>
            <a:ext cx="1" cy="31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C972A110-C6DC-4320-9434-BE23BC58D713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5599043" y="3866322"/>
            <a:ext cx="6626" cy="48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7FD1EFD7-4118-49BD-9F05-C4615ADBD9D4}"/>
              </a:ext>
            </a:extLst>
          </p:cNvPr>
          <p:cNvSpPr/>
          <p:nvPr/>
        </p:nvSpPr>
        <p:spPr>
          <a:xfrm>
            <a:off x="4731026" y="5665306"/>
            <a:ext cx="1868556" cy="874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13106F1F-1876-4B6D-966D-02905813A644}"/>
              </a:ext>
            </a:extLst>
          </p:cNvPr>
          <p:cNvCxnSpPr>
            <a:stCxn id="20" idx="2"/>
            <a:endCxn id="34" idx="2"/>
          </p:cNvCxnSpPr>
          <p:nvPr/>
        </p:nvCxnSpPr>
        <p:spPr>
          <a:xfrm rot="16200000" flipH="1">
            <a:off x="3657601" y="5029202"/>
            <a:ext cx="874641" cy="1272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DB838D58-2F92-4E3D-9DED-075ACC4E3FF8}"/>
              </a:ext>
            </a:extLst>
          </p:cNvPr>
          <p:cNvCxnSpPr>
            <a:cxnSpLocks/>
            <a:stCxn id="9" idx="2"/>
            <a:endCxn id="34" idx="6"/>
          </p:cNvCxnSpPr>
          <p:nvPr/>
        </p:nvCxnSpPr>
        <p:spPr>
          <a:xfrm rot="5400000">
            <a:off x="6884498" y="4929803"/>
            <a:ext cx="887909" cy="14577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76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13896933-99E1-4679-9587-EE906E73B00A}"/>
              </a:ext>
            </a:extLst>
          </p:cNvPr>
          <p:cNvSpPr/>
          <p:nvPr/>
        </p:nvSpPr>
        <p:spPr>
          <a:xfrm>
            <a:off x="4671391" y="430692"/>
            <a:ext cx="1868556" cy="874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6" name="Paralelogramo 5">
            <a:extLst>
              <a:ext uri="{FF2B5EF4-FFF2-40B4-BE49-F238E27FC236}">
                <a16:creationId xmlns:a16="http://schemas.microsoft.com/office/drawing/2014/main" id="{4EDBB81B-879D-4E66-97FB-BF0104F57E9A}"/>
              </a:ext>
            </a:extLst>
          </p:cNvPr>
          <p:cNvSpPr/>
          <p:nvPr/>
        </p:nvSpPr>
        <p:spPr>
          <a:xfrm>
            <a:off x="4731026" y="1523997"/>
            <a:ext cx="1749287" cy="98066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Numero </a:t>
            </a:r>
          </a:p>
        </p:txBody>
      </p:sp>
      <p:sp>
        <p:nvSpPr>
          <p:cNvPr id="8" name="Fluxograma: Decisão 7">
            <a:extLst>
              <a:ext uri="{FF2B5EF4-FFF2-40B4-BE49-F238E27FC236}">
                <a16:creationId xmlns:a16="http://schemas.microsoft.com/office/drawing/2014/main" id="{D975BC52-61AD-45EE-8CB4-A384D5F87F14}"/>
              </a:ext>
            </a:extLst>
          </p:cNvPr>
          <p:cNvSpPr/>
          <p:nvPr/>
        </p:nvSpPr>
        <p:spPr>
          <a:xfrm>
            <a:off x="4658141" y="2978410"/>
            <a:ext cx="1868556" cy="8746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 &gt;= 16 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B97EC419-763F-4CDD-A8F9-1FFF800B7A72}"/>
              </a:ext>
            </a:extLst>
          </p:cNvPr>
          <p:cNvSpPr/>
          <p:nvPr/>
        </p:nvSpPr>
        <p:spPr>
          <a:xfrm flipH="1">
            <a:off x="7056783" y="2978411"/>
            <a:ext cx="1563756" cy="87464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Pode votar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35B92E9-3677-4B01-BBD9-EDB95B41DBDA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605669" y="1305336"/>
            <a:ext cx="1" cy="21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60CE8528-6075-4487-B01A-9E165F30EDB2}"/>
              </a:ext>
            </a:extLst>
          </p:cNvPr>
          <p:cNvCxnSpPr>
            <a:cxnSpLocks/>
            <a:stCxn id="8" idx="1"/>
            <a:endCxn id="20" idx="3"/>
          </p:cNvCxnSpPr>
          <p:nvPr/>
        </p:nvCxnSpPr>
        <p:spPr>
          <a:xfrm flipH="1">
            <a:off x="4316895" y="3415732"/>
            <a:ext cx="341246" cy="1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1B1C7F1-F42F-4DD9-BE93-45798C0F18AF}"/>
              </a:ext>
            </a:extLst>
          </p:cNvPr>
          <p:cNvCxnSpPr>
            <a:cxnSpLocks/>
            <a:stCxn id="8" idx="3"/>
            <a:endCxn id="9" idx="3"/>
          </p:cNvCxnSpPr>
          <p:nvPr/>
        </p:nvCxnSpPr>
        <p:spPr>
          <a:xfrm>
            <a:off x="6526697" y="3415732"/>
            <a:ext cx="5300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eta: Pentágono 19">
            <a:extLst>
              <a:ext uri="{FF2B5EF4-FFF2-40B4-BE49-F238E27FC236}">
                <a16:creationId xmlns:a16="http://schemas.microsoft.com/office/drawing/2014/main" id="{696E3715-2D67-439B-81DB-1B9BAE6D432F}"/>
              </a:ext>
            </a:extLst>
          </p:cNvPr>
          <p:cNvSpPr/>
          <p:nvPr/>
        </p:nvSpPr>
        <p:spPr>
          <a:xfrm>
            <a:off x="3038061" y="2991679"/>
            <a:ext cx="1278834" cy="87464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pode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C972A110-C6DC-4320-9434-BE23BC58D713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5592419" y="2504658"/>
            <a:ext cx="13251" cy="47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7FD1EFD7-4118-49BD-9F05-C4615ADBD9D4}"/>
              </a:ext>
            </a:extLst>
          </p:cNvPr>
          <p:cNvSpPr/>
          <p:nvPr/>
        </p:nvSpPr>
        <p:spPr>
          <a:xfrm>
            <a:off x="4731026" y="4303642"/>
            <a:ext cx="1868556" cy="874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13106F1F-1876-4B6D-966D-02905813A644}"/>
              </a:ext>
            </a:extLst>
          </p:cNvPr>
          <p:cNvCxnSpPr>
            <a:cxnSpLocks/>
            <a:stCxn id="20" idx="2"/>
            <a:endCxn id="34" idx="2"/>
          </p:cNvCxnSpPr>
          <p:nvPr/>
        </p:nvCxnSpPr>
        <p:spPr>
          <a:xfrm rot="16200000" flipH="1">
            <a:off x="3657601" y="3667538"/>
            <a:ext cx="874641" cy="1272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DB838D58-2F92-4E3D-9DED-075ACC4E3FF8}"/>
              </a:ext>
            </a:extLst>
          </p:cNvPr>
          <p:cNvCxnSpPr>
            <a:cxnSpLocks/>
            <a:stCxn id="9" idx="2"/>
            <a:endCxn id="34" idx="6"/>
          </p:cNvCxnSpPr>
          <p:nvPr/>
        </p:nvCxnSpPr>
        <p:spPr>
          <a:xfrm rot="5400000">
            <a:off x="6884498" y="3568139"/>
            <a:ext cx="887909" cy="14577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43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13896933-99E1-4679-9587-EE906E73B00A}"/>
              </a:ext>
            </a:extLst>
          </p:cNvPr>
          <p:cNvSpPr/>
          <p:nvPr/>
        </p:nvSpPr>
        <p:spPr>
          <a:xfrm>
            <a:off x="4671391" y="430692"/>
            <a:ext cx="1868556" cy="874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sp>
        <p:nvSpPr>
          <p:cNvPr id="6" name="Paralelogramo 5">
            <a:extLst>
              <a:ext uri="{FF2B5EF4-FFF2-40B4-BE49-F238E27FC236}">
                <a16:creationId xmlns:a16="http://schemas.microsoft.com/office/drawing/2014/main" id="{4EDBB81B-879D-4E66-97FB-BF0104F57E9A}"/>
              </a:ext>
            </a:extLst>
          </p:cNvPr>
          <p:cNvSpPr/>
          <p:nvPr/>
        </p:nvSpPr>
        <p:spPr>
          <a:xfrm>
            <a:off x="4731026" y="1504127"/>
            <a:ext cx="1749287" cy="98066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Numero 1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135B92E9-3677-4B01-BBD9-EDB95B41DBDA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605669" y="1305336"/>
            <a:ext cx="1" cy="19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ralelogramo 13">
            <a:extLst>
              <a:ext uri="{FF2B5EF4-FFF2-40B4-BE49-F238E27FC236}">
                <a16:creationId xmlns:a16="http://schemas.microsoft.com/office/drawing/2014/main" id="{B609552F-1BB6-42C4-84B5-C1A71251B44F}"/>
              </a:ext>
            </a:extLst>
          </p:cNvPr>
          <p:cNvSpPr/>
          <p:nvPr/>
        </p:nvSpPr>
        <p:spPr>
          <a:xfrm>
            <a:off x="1061829" y="1504128"/>
            <a:ext cx="1749287" cy="98066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Numero 3</a:t>
            </a:r>
          </a:p>
        </p:txBody>
      </p:sp>
      <p:sp>
        <p:nvSpPr>
          <p:cNvPr id="16" name="Paralelogramo 15">
            <a:extLst>
              <a:ext uri="{FF2B5EF4-FFF2-40B4-BE49-F238E27FC236}">
                <a16:creationId xmlns:a16="http://schemas.microsoft.com/office/drawing/2014/main" id="{D89093CB-FB2A-41A6-A4B5-99E470894945}"/>
              </a:ext>
            </a:extLst>
          </p:cNvPr>
          <p:cNvSpPr/>
          <p:nvPr/>
        </p:nvSpPr>
        <p:spPr>
          <a:xfrm>
            <a:off x="2811116" y="1504129"/>
            <a:ext cx="1749287" cy="980661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Numero 2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B5FF5EB-DC05-46D0-BB8E-1663096459F9}"/>
              </a:ext>
            </a:extLst>
          </p:cNvPr>
          <p:cNvCxnSpPr>
            <a:cxnSpLocks/>
            <a:stCxn id="6" idx="5"/>
            <a:endCxn id="16" idx="2"/>
          </p:cNvCxnSpPr>
          <p:nvPr/>
        </p:nvCxnSpPr>
        <p:spPr>
          <a:xfrm flipH="1">
            <a:off x="4437820" y="1994458"/>
            <a:ext cx="41578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4F58371-D95A-40C3-B934-AF6299A20B16}"/>
              </a:ext>
            </a:extLst>
          </p:cNvPr>
          <p:cNvCxnSpPr>
            <a:cxnSpLocks/>
            <a:stCxn id="16" idx="5"/>
            <a:endCxn id="14" idx="2"/>
          </p:cNvCxnSpPr>
          <p:nvPr/>
        </p:nvCxnSpPr>
        <p:spPr>
          <a:xfrm flipH="1" flipV="1">
            <a:off x="2688533" y="1994459"/>
            <a:ext cx="245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73746F83-803A-45E6-82A3-B71BF2AEFA62}"/>
              </a:ext>
            </a:extLst>
          </p:cNvPr>
          <p:cNvSpPr/>
          <p:nvPr/>
        </p:nvSpPr>
        <p:spPr>
          <a:xfrm>
            <a:off x="5075582" y="3134981"/>
            <a:ext cx="1749287" cy="1043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Numero 1 = maior </a:t>
            </a:r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C2376614-3EE1-4953-9AE7-549C6FE196CF}"/>
              </a:ext>
            </a:extLst>
          </p:cNvPr>
          <p:cNvCxnSpPr>
            <a:cxnSpLocks/>
            <a:stCxn id="14" idx="3"/>
            <a:endCxn id="38" idx="0"/>
          </p:cNvCxnSpPr>
          <p:nvPr/>
        </p:nvCxnSpPr>
        <p:spPr>
          <a:xfrm rot="16200000" flipH="1">
            <a:off x="3556962" y="741717"/>
            <a:ext cx="650192" cy="41363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uxograma: Decisão 42">
            <a:extLst>
              <a:ext uri="{FF2B5EF4-FFF2-40B4-BE49-F238E27FC236}">
                <a16:creationId xmlns:a16="http://schemas.microsoft.com/office/drawing/2014/main" id="{56276608-B9BB-443D-9283-0D395771EA86}"/>
              </a:ext>
            </a:extLst>
          </p:cNvPr>
          <p:cNvSpPr/>
          <p:nvPr/>
        </p:nvSpPr>
        <p:spPr>
          <a:xfrm>
            <a:off x="5075581" y="4518173"/>
            <a:ext cx="1749287" cy="104360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N2&gt; maior 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E70B4BF9-DC84-4700-B859-75AAA92F5EB2}"/>
              </a:ext>
            </a:extLst>
          </p:cNvPr>
          <p:cNvCxnSpPr>
            <a:stCxn id="38" idx="2"/>
            <a:endCxn id="43" idx="0"/>
          </p:cNvCxnSpPr>
          <p:nvPr/>
        </p:nvCxnSpPr>
        <p:spPr>
          <a:xfrm flipH="1">
            <a:off x="5950225" y="4178590"/>
            <a:ext cx="1" cy="339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eta: Pentágono 46">
            <a:extLst>
              <a:ext uri="{FF2B5EF4-FFF2-40B4-BE49-F238E27FC236}">
                <a16:creationId xmlns:a16="http://schemas.microsoft.com/office/drawing/2014/main" id="{D1461CD4-C177-45C9-AC98-E95ECD745FEA}"/>
              </a:ext>
            </a:extLst>
          </p:cNvPr>
          <p:cNvSpPr/>
          <p:nvPr/>
        </p:nvSpPr>
        <p:spPr>
          <a:xfrm flipH="1">
            <a:off x="7434469" y="4674717"/>
            <a:ext cx="1749287" cy="71561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Maior = N2</a:t>
            </a:r>
          </a:p>
        </p:txBody>
      </p:sp>
      <p:sp>
        <p:nvSpPr>
          <p:cNvPr id="49" name="Fluxograma: Decisão 48">
            <a:extLst>
              <a:ext uri="{FF2B5EF4-FFF2-40B4-BE49-F238E27FC236}">
                <a16:creationId xmlns:a16="http://schemas.microsoft.com/office/drawing/2014/main" id="{842C13B9-467B-4C53-BCE5-271B3962CB63}"/>
              </a:ext>
            </a:extLst>
          </p:cNvPr>
          <p:cNvSpPr/>
          <p:nvPr/>
        </p:nvSpPr>
        <p:spPr>
          <a:xfrm>
            <a:off x="2716693" y="4510721"/>
            <a:ext cx="1749287" cy="104360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N3&gt; maior 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D4AC785F-9146-4F70-BC54-8DD00F760CF5}"/>
              </a:ext>
            </a:extLst>
          </p:cNvPr>
          <p:cNvCxnSpPr>
            <a:stCxn id="43" idx="3"/>
            <a:endCxn id="47" idx="3"/>
          </p:cNvCxnSpPr>
          <p:nvPr/>
        </p:nvCxnSpPr>
        <p:spPr>
          <a:xfrm flipV="1">
            <a:off x="6824868" y="5032526"/>
            <a:ext cx="609601" cy="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30212768-FA8B-444C-AF1C-A7F2BC98DBD0}"/>
              </a:ext>
            </a:extLst>
          </p:cNvPr>
          <p:cNvCxnSpPr>
            <a:stCxn id="43" idx="1"/>
            <a:endCxn id="49" idx="3"/>
          </p:cNvCxnSpPr>
          <p:nvPr/>
        </p:nvCxnSpPr>
        <p:spPr>
          <a:xfrm flipH="1" flipV="1">
            <a:off x="4465980" y="5032526"/>
            <a:ext cx="609601" cy="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eta: Pentágono 55">
            <a:extLst>
              <a:ext uri="{FF2B5EF4-FFF2-40B4-BE49-F238E27FC236}">
                <a16:creationId xmlns:a16="http://schemas.microsoft.com/office/drawing/2014/main" id="{7D5F7D42-0BEA-4CD5-8F00-3A4B43ED82E1}"/>
              </a:ext>
            </a:extLst>
          </p:cNvPr>
          <p:cNvSpPr/>
          <p:nvPr/>
        </p:nvSpPr>
        <p:spPr>
          <a:xfrm>
            <a:off x="543336" y="4621709"/>
            <a:ext cx="1563756" cy="76862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N3 é maior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694AF1A4-C412-4AF6-A3EC-9DC13B428B0E}"/>
              </a:ext>
            </a:extLst>
          </p:cNvPr>
          <p:cNvCxnSpPr>
            <a:stCxn id="49" idx="1"/>
            <a:endCxn id="56" idx="3"/>
          </p:cNvCxnSpPr>
          <p:nvPr/>
        </p:nvCxnSpPr>
        <p:spPr>
          <a:xfrm flipH="1" flipV="1">
            <a:off x="2107092" y="5006022"/>
            <a:ext cx="609601" cy="2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FF2B5EF4-FFF2-40B4-BE49-F238E27FC236}">
                <a16:creationId xmlns:a16="http://schemas.microsoft.com/office/drawing/2014/main" id="{95430B5D-0961-4DB3-9192-D0298BE0B3D3}"/>
              </a:ext>
            </a:extLst>
          </p:cNvPr>
          <p:cNvSpPr/>
          <p:nvPr/>
        </p:nvSpPr>
        <p:spPr>
          <a:xfrm>
            <a:off x="5015946" y="5978395"/>
            <a:ext cx="1868556" cy="874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inicio</a:t>
            </a:r>
          </a:p>
        </p:txBody>
      </p:sp>
      <p:cxnSp>
        <p:nvCxnSpPr>
          <p:cNvPr id="61" name="Conector: Angulado 60">
            <a:extLst>
              <a:ext uri="{FF2B5EF4-FFF2-40B4-BE49-F238E27FC236}">
                <a16:creationId xmlns:a16="http://schemas.microsoft.com/office/drawing/2014/main" id="{11EB033C-203D-4BFF-A628-1B7C887F310C}"/>
              </a:ext>
            </a:extLst>
          </p:cNvPr>
          <p:cNvCxnSpPr>
            <a:stCxn id="47" idx="2"/>
            <a:endCxn id="59" idx="6"/>
          </p:cNvCxnSpPr>
          <p:nvPr/>
        </p:nvCxnSpPr>
        <p:spPr>
          <a:xfrm rot="5400000">
            <a:off x="7173569" y="5101269"/>
            <a:ext cx="1025382" cy="1603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EB58DCF8-9546-4140-BB0D-75967371E28F}"/>
              </a:ext>
            </a:extLst>
          </p:cNvPr>
          <p:cNvCxnSpPr>
            <a:cxnSpLocks/>
            <a:stCxn id="56" idx="2"/>
            <a:endCxn id="59" idx="2"/>
          </p:cNvCxnSpPr>
          <p:nvPr/>
        </p:nvCxnSpPr>
        <p:spPr>
          <a:xfrm rot="16200000" flipH="1">
            <a:off x="2561811" y="3961582"/>
            <a:ext cx="1025382" cy="3882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758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73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Unifafibe</dc:creator>
  <cp:lastModifiedBy>Unifafibe</cp:lastModifiedBy>
  <cp:revision>9</cp:revision>
  <dcterms:created xsi:type="dcterms:W3CDTF">2025-03-18T23:45:57Z</dcterms:created>
  <dcterms:modified xsi:type="dcterms:W3CDTF">2025-03-19T01:14:46Z</dcterms:modified>
</cp:coreProperties>
</file>