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BAF6-7005-4AB7-8BE3-CD5221B5934B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44901-1E68-492B-A5B8-123D6804A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3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7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4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1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69D1E-862A-B176-63A2-D955A8735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5831" y="352425"/>
            <a:ext cx="6830008" cy="2286000"/>
          </a:xfrm>
        </p:spPr>
        <p:txBody>
          <a:bodyPr>
            <a:normAutofit/>
          </a:bodyPr>
          <a:lstStyle/>
          <a:p>
            <a:pPr algn="l"/>
            <a:r>
              <a:rPr lang="pt-BR" sz="4400" b="1" dirty="0">
                <a:latin typeface="+mn-lt"/>
                <a:cs typeface="Arial" panose="020B0604020202020204" pitchFamily="34" charset="0"/>
              </a:rPr>
              <a:t>ADAPTANDO CHATBOTS AO PROBLEMA DA B3</a:t>
            </a:r>
            <a:endParaRPr lang="pt-BR" sz="44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7" name="Picture 3" descr="Abstract picture of the brain made up of patterns">
            <a:extLst>
              <a:ext uri="{FF2B5EF4-FFF2-40B4-BE49-F238E27FC236}">
                <a16:creationId xmlns:a16="http://schemas.microsoft.com/office/drawing/2014/main" id="{15393B0B-6941-ABC8-77DA-FC85613AB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5" r="14838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90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5B3555A-31A8-4D7E-B5C5-2DBB03956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FC86DC-FD49-917A-CD52-8A97889DA0E1}"/>
              </a:ext>
            </a:extLst>
          </p:cNvPr>
          <p:cNvSpPr txBox="1"/>
          <p:nvPr/>
        </p:nvSpPr>
        <p:spPr>
          <a:xfrm>
            <a:off x="4271906" y="39439"/>
            <a:ext cx="6616062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cs typeface="Arial" panose="020B0604020202020204" pitchFamily="34" charset="0"/>
              </a:rPr>
              <a:t>FLUXOGRAMA DO PROJETO: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74257F8-0853-CD31-7C7D-7220693E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60"/>
            <a:ext cx="12192000" cy="60370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13AA6A8-61D9-A66D-2296-2B0BBABE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3" y="2381293"/>
            <a:ext cx="7071973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39C2BC-C8A3-FAB4-7702-DC37544A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917554-4B9B-7ECB-29B3-10DA4C46DB72}"/>
              </a:ext>
            </a:extLst>
          </p:cNvPr>
          <p:cNvSpPr txBox="1"/>
          <p:nvPr/>
        </p:nvSpPr>
        <p:spPr>
          <a:xfrm>
            <a:off x="3855027" y="153491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DOCUMENTOS B3 -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7815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917554-4B9B-7ECB-29B3-10DA4C46DB72}"/>
              </a:ext>
            </a:extLst>
          </p:cNvPr>
          <p:cNvSpPr txBox="1"/>
          <p:nvPr/>
        </p:nvSpPr>
        <p:spPr>
          <a:xfrm>
            <a:off x="3416374" y="153491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EMBEDDING :BUSCA        TEXTO:RETORNO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961D79-96E6-78E1-65F7-5A6A4327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24" y="676314"/>
            <a:ext cx="6473952" cy="55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5B3555A-31A8-4D7E-B5C5-2DBB03956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7" name="Picture 3" descr="Abstract picture of the brain made up of patterns">
            <a:extLst>
              <a:ext uri="{FF2B5EF4-FFF2-40B4-BE49-F238E27FC236}">
                <a16:creationId xmlns:a16="http://schemas.microsoft.com/office/drawing/2014/main" id="{15393B0B-6941-ABC8-77DA-FC85613AB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5" r="-3" b="32856"/>
          <a:stretch/>
        </p:blipFill>
        <p:spPr>
          <a:xfrm>
            <a:off x="3028871" y="4949374"/>
            <a:ext cx="5796193" cy="1908627"/>
          </a:xfrm>
          <a:custGeom>
            <a:avLst/>
            <a:gdLst/>
            <a:ahLst/>
            <a:cxnLst/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22B7EE-E47D-881D-3F14-F18068332AAD}"/>
              </a:ext>
            </a:extLst>
          </p:cNvPr>
          <p:cNvSpPr txBox="1"/>
          <p:nvPr/>
        </p:nvSpPr>
        <p:spPr>
          <a:xfrm>
            <a:off x="259931" y="1029330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FFFFFF"/>
                </a:solidFill>
                <a:latin typeface="Avenir Next LT Pro"/>
              </a:rPr>
              <a:t>MODELO EM PRÁTICA!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A89794E-01F4-A209-E116-E44A5B80882A}"/>
              </a:ext>
            </a:extLst>
          </p:cNvPr>
          <p:cNvSpPr txBox="1"/>
          <p:nvPr/>
        </p:nvSpPr>
        <p:spPr>
          <a:xfrm>
            <a:off x="259931" y="2001568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srgbClr val="FFFFFF"/>
                </a:solidFill>
                <a:latin typeface="Avenir Next LT Pro"/>
              </a:rPr>
              <a:t>Consulta via código Python: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62935F-06A8-97FA-33DE-6E268341970D}"/>
              </a:ext>
            </a:extLst>
          </p:cNvPr>
          <p:cNvSpPr txBox="1"/>
          <p:nvPr/>
        </p:nvSpPr>
        <p:spPr>
          <a:xfrm>
            <a:off x="259931" y="3442782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Resposta via terminal: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8DA74F3-9FCE-CE31-2781-848CA0E5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8283"/>
            <a:ext cx="7935985" cy="72060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587C16A-7DB6-AE60-348B-A7FF5622A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852" y="818810"/>
            <a:ext cx="1856920" cy="237379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C27A93-28C5-FD1C-821D-DF996FB90AAD}"/>
              </a:ext>
            </a:extLst>
          </p:cNvPr>
          <p:cNvSpPr txBox="1"/>
          <p:nvPr/>
        </p:nvSpPr>
        <p:spPr>
          <a:xfrm>
            <a:off x="8554980" y="2418661"/>
            <a:ext cx="3477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FFFFFF"/>
                </a:solidFill>
                <a:latin typeface="Avenir Next LT Pro"/>
              </a:rPr>
              <a:t>Modelo </a:t>
            </a:r>
            <a:r>
              <a:rPr lang="pt-BR" sz="1400" dirty="0" err="1">
                <a:solidFill>
                  <a:srgbClr val="FFFFFF"/>
                </a:solidFill>
                <a:latin typeface="Avenir Next LT Pro"/>
              </a:rPr>
              <a:t>pré</a:t>
            </a:r>
            <a:r>
              <a:rPr lang="pt-BR" sz="1400" dirty="0">
                <a:solidFill>
                  <a:srgbClr val="FFFFFF"/>
                </a:solidFill>
                <a:latin typeface="Avenir Next LT Pro"/>
              </a:rPr>
              <a:t> treinado</a:t>
            </a:r>
            <a:r>
              <a:rPr lang="pt-BR" sz="1100" dirty="0">
                <a:solidFill>
                  <a:srgbClr val="FFFFFF"/>
                </a:solidFill>
                <a:latin typeface="Avenir Next LT Pro"/>
              </a:rPr>
              <a:t>: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gpt-4o-mini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srgbClr val="FFFFFF"/>
                </a:solidFill>
                <a:latin typeface="Avenir Next LT Pro"/>
              </a:rPr>
              <a:t>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36A8AA-9F4D-4819-4E29-93680BB5B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68763"/>
            <a:ext cx="10553350" cy="29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FEA5DB-2C2B-0659-955C-A8A9D4829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5" r="-3" b="-3"/>
          <a:stretch/>
        </p:blipFill>
        <p:spPr>
          <a:xfrm>
            <a:off x="7407479" y="1"/>
            <a:ext cx="4791022" cy="3296632"/>
          </a:xfrm>
          <a:custGeom>
            <a:avLst/>
            <a:gdLst/>
            <a:ahLst/>
            <a:cxnLst/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975475-285D-812C-2021-AF3A5067E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6469"/>
            <a:ext cx="7076266" cy="35415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C3A04C7-78A9-C253-154C-CA2BE89376B8}"/>
              </a:ext>
            </a:extLst>
          </p:cNvPr>
          <p:cNvSpPr txBox="1"/>
          <p:nvPr/>
        </p:nvSpPr>
        <p:spPr>
          <a:xfrm>
            <a:off x="3704194" y="688126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 QUE VEM POR AÍ: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155ABB-CB3D-6938-7384-DCB0646F90CB}"/>
              </a:ext>
            </a:extLst>
          </p:cNvPr>
          <p:cNvSpPr txBox="1"/>
          <p:nvPr/>
        </p:nvSpPr>
        <p:spPr>
          <a:xfrm>
            <a:off x="8988485" y="3595028"/>
            <a:ext cx="2923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FFFF"/>
                </a:solidFill>
                <a:latin typeface="Avenir Next LT Pro"/>
              </a:rPr>
              <a:t>INTERFACE CHATBOT  CONFIRMADA! 	 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68B56C-BF77-8C54-CBA0-A331E51C65C5}"/>
              </a:ext>
            </a:extLst>
          </p:cNvPr>
          <p:cNvSpPr txBox="1"/>
          <p:nvPr/>
        </p:nvSpPr>
        <p:spPr>
          <a:xfrm>
            <a:off x="118533" y="2780628"/>
            <a:ext cx="7170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EXTRA: ANÁLISE DE DOCUMENTOS POR IA – DADOS GRÁFICOS</a:t>
            </a:r>
          </a:p>
        </p:txBody>
      </p:sp>
    </p:spTree>
    <p:extLst>
      <p:ext uri="{BB962C8B-B14F-4D97-AF65-F5344CB8AC3E}">
        <p14:creationId xmlns:p14="http://schemas.microsoft.com/office/powerpoint/2010/main" val="125462646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B2B31"/>
      </a:dk2>
      <a:lt2>
        <a:srgbClr val="F2F3F0"/>
      </a:lt2>
      <a:accent1>
        <a:srgbClr val="894DC3"/>
      </a:accent1>
      <a:accent2>
        <a:srgbClr val="5147B6"/>
      </a:accent2>
      <a:accent3>
        <a:srgbClr val="4D73C3"/>
      </a:accent3>
      <a:accent4>
        <a:srgbClr val="3B93B1"/>
      </a:accent4>
      <a:accent5>
        <a:srgbClr val="4BBFAD"/>
      </a:accent5>
      <a:accent6>
        <a:srgbClr val="3BB16D"/>
      </a:accent6>
      <a:hlink>
        <a:srgbClr val="65993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Consolas</vt:lpstr>
      <vt:lpstr>Sitka Subheading</vt:lpstr>
      <vt:lpstr>PebbleVTI</vt:lpstr>
      <vt:lpstr>ADAPTANDO CHATBOTS AO PROBLEMA DA B3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ADAPTANDO LLM AO PROBLEMA DA B3</dc:title>
  <dc:creator>Marcos Paolucci Salamondac</dc:creator>
  <cp:lastModifiedBy>Marcos Paolucci Salamondac</cp:lastModifiedBy>
  <cp:revision>7</cp:revision>
  <dcterms:created xsi:type="dcterms:W3CDTF">2024-06-14T20:52:57Z</dcterms:created>
  <dcterms:modified xsi:type="dcterms:W3CDTF">2024-09-09T00:26:33Z</dcterms:modified>
</cp:coreProperties>
</file>