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1DF386-D530-47A5-B4A6-ACFBC3ED8C37}" type="doc">
      <dgm:prSet loTypeId="urn:microsoft.com/office/officeart/2005/8/layout/vProcess5" loCatId="process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205B84C0-59D1-4661-8DBF-BA9D8CF0C167}">
      <dgm:prSet/>
      <dgm:spPr/>
      <dgm:t>
        <a:bodyPr/>
        <a:lstStyle/>
        <a:p>
          <a:r>
            <a:rPr lang="fr-FR" dirty="0"/>
            <a:t>Avancée du projet</a:t>
          </a:r>
          <a:endParaRPr lang="en-US" dirty="0"/>
        </a:p>
      </dgm:t>
    </dgm:pt>
    <dgm:pt modelId="{61DA9DC0-85EF-493C-9EAA-8DC4102D29F4}" type="parTrans" cxnId="{E4265B54-4A0E-4598-89D1-408A686FD813}">
      <dgm:prSet/>
      <dgm:spPr/>
      <dgm:t>
        <a:bodyPr/>
        <a:lstStyle/>
        <a:p>
          <a:endParaRPr lang="en-US"/>
        </a:p>
      </dgm:t>
    </dgm:pt>
    <dgm:pt modelId="{56F590B6-0CAC-471B-8A43-02AC58C553B9}" type="sibTrans" cxnId="{E4265B54-4A0E-4598-89D1-408A686FD813}">
      <dgm:prSet/>
      <dgm:spPr/>
      <dgm:t>
        <a:bodyPr/>
        <a:lstStyle/>
        <a:p>
          <a:endParaRPr lang="en-US"/>
        </a:p>
      </dgm:t>
    </dgm:pt>
    <dgm:pt modelId="{8738C378-44AF-414D-8EFE-8F079D0C07C6}">
      <dgm:prSet/>
      <dgm:spPr/>
      <dgm:t>
        <a:bodyPr/>
        <a:lstStyle/>
        <a:p>
          <a:r>
            <a:rPr lang="fr-FR" dirty="0"/>
            <a:t>Les difficultés </a:t>
          </a:r>
          <a:endParaRPr lang="en-US" dirty="0"/>
        </a:p>
      </dgm:t>
    </dgm:pt>
    <dgm:pt modelId="{31E97D21-0E20-4DAF-97D6-2B1D021FF6AB}" type="parTrans" cxnId="{E5C276AA-F38E-4165-A87B-7B402272A6BA}">
      <dgm:prSet/>
      <dgm:spPr/>
      <dgm:t>
        <a:bodyPr/>
        <a:lstStyle/>
        <a:p>
          <a:endParaRPr lang="en-US"/>
        </a:p>
      </dgm:t>
    </dgm:pt>
    <dgm:pt modelId="{D5F468D3-EA40-4861-BE2F-072705AC80B2}" type="sibTrans" cxnId="{E5C276AA-F38E-4165-A87B-7B402272A6BA}">
      <dgm:prSet/>
      <dgm:spPr/>
      <dgm:t>
        <a:bodyPr/>
        <a:lstStyle/>
        <a:p>
          <a:endParaRPr lang="en-US"/>
        </a:p>
      </dgm:t>
    </dgm:pt>
    <dgm:pt modelId="{E511089B-41B3-41CD-8653-4F1639548C3E}">
      <dgm:prSet/>
      <dgm:spPr/>
      <dgm:t>
        <a:bodyPr/>
        <a:lstStyle/>
        <a:p>
          <a:r>
            <a:rPr lang="fr-FR" dirty="0"/>
            <a:t>Matériel </a:t>
          </a:r>
          <a:endParaRPr lang="en-US" dirty="0"/>
        </a:p>
      </dgm:t>
    </dgm:pt>
    <dgm:pt modelId="{1A225B01-2AF4-484F-AB2A-6B39CBB7D4AA}" type="parTrans" cxnId="{D0DBDFBE-4C12-4E55-AF3C-A2DC7D7ADEFC}">
      <dgm:prSet/>
      <dgm:spPr/>
      <dgm:t>
        <a:bodyPr/>
        <a:lstStyle/>
        <a:p>
          <a:endParaRPr lang="en-US"/>
        </a:p>
      </dgm:t>
    </dgm:pt>
    <dgm:pt modelId="{98082BE9-80E8-417B-81B5-572233311572}" type="sibTrans" cxnId="{D0DBDFBE-4C12-4E55-AF3C-A2DC7D7ADEFC}">
      <dgm:prSet/>
      <dgm:spPr/>
      <dgm:t>
        <a:bodyPr/>
        <a:lstStyle/>
        <a:p>
          <a:endParaRPr lang="en-US"/>
        </a:p>
      </dgm:t>
    </dgm:pt>
    <dgm:pt modelId="{1A1B2DC7-88DC-46EA-9B38-900C9ACC01EC}">
      <dgm:prSet/>
      <dgm:spPr/>
      <dgm:t>
        <a:bodyPr/>
        <a:lstStyle/>
        <a:p>
          <a:r>
            <a:rPr lang="fr-FR" dirty="0"/>
            <a:t>Retour sur le planning</a:t>
          </a:r>
          <a:endParaRPr lang="en-US" dirty="0"/>
        </a:p>
      </dgm:t>
    </dgm:pt>
    <dgm:pt modelId="{EEBEA2D5-A76B-4502-9DDB-AFD70AE6BE35}" type="parTrans" cxnId="{5D4EDA02-4AD6-4332-9C79-4971E9D11F4D}">
      <dgm:prSet/>
      <dgm:spPr/>
      <dgm:t>
        <a:bodyPr/>
        <a:lstStyle/>
        <a:p>
          <a:endParaRPr lang="en-US"/>
        </a:p>
      </dgm:t>
    </dgm:pt>
    <dgm:pt modelId="{6A3B4F99-B2FF-4D90-9B63-AF453BBB6361}" type="sibTrans" cxnId="{5D4EDA02-4AD6-4332-9C79-4971E9D11F4D}">
      <dgm:prSet/>
      <dgm:spPr/>
      <dgm:t>
        <a:bodyPr/>
        <a:lstStyle/>
        <a:p>
          <a:endParaRPr lang="en-US"/>
        </a:p>
      </dgm:t>
    </dgm:pt>
    <dgm:pt modelId="{CE4068DE-3BCB-46BC-8BF2-FC02722B522B}">
      <dgm:prSet/>
      <dgm:spPr/>
      <dgm:t>
        <a:bodyPr/>
        <a:lstStyle/>
        <a:p>
          <a:r>
            <a:rPr lang="fr-FR" dirty="0"/>
            <a:t>Nouveaux objectifs </a:t>
          </a:r>
          <a:endParaRPr lang="en-US" dirty="0"/>
        </a:p>
      </dgm:t>
    </dgm:pt>
    <dgm:pt modelId="{4E2E1614-30F8-4507-8CBD-5E96F52AFF3C}" type="parTrans" cxnId="{EB5135AB-3636-446F-AB0F-04A4C6C151AC}">
      <dgm:prSet/>
      <dgm:spPr/>
      <dgm:t>
        <a:bodyPr/>
        <a:lstStyle/>
        <a:p>
          <a:endParaRPr lang="en-US"/>
        </a:p>
      </dgm:t>
    </dgm:pt>
    <dgm:pt modelId="{1D82FC38-EC09-41CE-8E16-BBB4B317663E}" type="sibTrans" cxnId="{EB5135AB-3636-446F-AB0F-04A4C6C151AC}">
      <dgm:prSet/>
      <dgm:spPr/>
      <dgm:t>
        <a:bodyPr/>
        <a:lstStyle/>
        <a:p>
          <a:endParaRPr lang="en-US"/>
        </a:p>
      </dgm:t>
    </dgm:pt>
    <dgm:pt modelId="{444B2A11-AD44-4408-9861-2A6739B68F35}" type="pres">
      <dgm:prSet presAssocID="{0C1DF386-D530-47A5-B4A6-ACFBC3ED8C37}" presName="outerComposite" presStyleCnt="0">
        <dgm:presLayoutVars>
          <dgm:chMax val="5"/>
          <dgm:dir/>
          <dgm:resizeHandles val="exact"/>
        </dgm:presLayoutVars>
      </dgm:prSet>
      <dgm:spPr/>
    </dgm:pt>
    <dgm:pt modelId="{5E342515-D3C2-4175-A3BB-7376605CCB8F}" type="pres">
      <dgm:prSet presAssocID="{0C1DF386-D530-47A5-B4A6-ACFBC3ED8C37}" presName="dummyMaxCanvas" presStyleCnt="0">
        <dgm:presLayoutVars/>
      </dgm:prSet>
      <dgm:spPr/>
    </dgm:pt>
    <dgm:pt modelId="{161D5ACC-9E81-416D-9C10-DBAEB61ECD97}" type="pres">
      <dgm:prSet presAssocID="{0C1DF386-D530-47A5-B4A6-ACFBC3ED8C37}" presName="FiveNodes_1" presStyleLbl="node1" presStyleIdx="0" presStyleCnt="5">
        <dgm:presLayoutVars>
          <dgm:bulletEnabled val="1"/>
        </dgm:presLayoutVars>
      </dgm:prSet>
      <dgm:spPr/>
    </dgm:pt>
    <dgm:pt modelId="{CD60E7A7-AA13-43B3-A76E-F29F4CB45872}" type="pres">
      <dgm:prSet presAssocID="{0C1DF386-D530-47A5-B4A6-ACFBC3ED8C37}" presName="FiveNodes_2" presStyleLbl="node1" presStyleIdx="1" presStyleCnt="5">
        <dgm:presLayoutVars>
          <dgm:bulletEnabled val="1"/>
        </dgm:presLayoutVars>
      </dgm:prSet>
      <dgm:spPr/>
    </dgm:pt>
    <dgm:pt modelId="{60C1AA0C-08EA-4EFE-9DC4-67D1F58CA301}" type="pres">
      <dgm:prSet presAssocID="{0C1DF386-D530-47A5-B4A6-ACFBC3ED8C37}" presName="FiveNodes_3" presStyleLbl="node1" presStyleIdx="2" presStyleCnt="5">
        <dgm:presLayoutVars>
          <dgm:bulletEnabled val="1"/>
        </dgm:presLayoutVars>
      </dgm:prSet>
      <dgm:spPr/>
    </dgm:pt>
    <dgm:pt modelId="{0D185BB1-2DFD-4503-B2B8-F70390B93C8D}" type="pres">
      <dgm:prSet presAssocID="{0C1DF386-D530-47A5-B4A6-ACFBC3ED8C37}" presName="FiveNodes_4" presStyleLbl="node1" presStyleIdx="3" presStyleCnt="5">
        <dgm:presLayoutVars>
          <dgm:bulletEnabled val="1"/>
        </dgm:presLayoutVars>
      </dgm:prSet>
      <dgm:spPr/>
    </dgm:pt>
    <dgm:pt modelId="{AA230D38-3C71-49A7-91B1-060116A11385}" type="pres">
      <dgm:prSet presAssocID="{0C1DF386-D530-47A5-B4A6-ACFBC3ED8C37}" presName="FiveNodes_5" presStyleLbl="node1" presStyleIdx="4" presStyleCnt="5">
        <dgm:presLayoutVars>
          <dgm:bulletEnabled val="1"/>
        </dgm:presLayoutVars>
      </dgm:prSet>
      <dgm:spPr/>
    </dgm:pt>
    <dgm:pt modelId="{065D3047-A1BA-4802-8668-248DDAF1E7DA}" type="pres">
      <dgm:prSet presAssocID="{0C1DF386-D530-47A5-B4A6-ACFBC3ED8C37}" presName="FiveConn_1-2" presStyleLbl="fgAccFollowNode1" presStyleIdx="0" presStyleCnt="4">
        <dgm:presLayoutVars>
          <dgm:bulletEnabled val="1"/>
        </dgm:presLayoutVars>
      </dgm:prSet>
      <dgm:spPr/>
    </dgm:pt>
    <dgm:pt modelId="{9BF5AE75-ED2E-4683-B65C-D5DEFA9EABF1}" type="pres">
      <dgm:prSet presAssocID="{0C1DF386-D530-47A5-B4A6-ACFBC3ED8C37}" presName="FiveConn_2-3" presStyleLbl="fgAccFollowNode1" presStyleIdx="1" presStyleCnt="4">
        <dgm:presLayoutVars>
          <dgm:bulletEnabled val="1"/>
        </dgm:presLayoutVars>
      </dgm:prSet>
      <dgm:spPr/>
    </dgm:pt>
    <dgm:pt modelId="{C3A3DD12-87F1-45B0-ACA6-318D6F055507}" type="pres">
      <dgm:prSet presAssocID="{0C1DF386-D530-47A5-B4A6-ACFBC3ED8C37}" presName="FiveConn_3-4" presStyleLbl="fgAccFollowNode1" presStyleIdx="2" presStyleCnt="4">
        <dgm:presLayoutVars>
          <dgm:bulletEnabled val="1"/>
        </dgm:presLayoutVars>
      </dgm:prSet>
      <dgm:spPr/>
    </dgm:pt>
    <dgm:pt modelId="{CED6F086-FF08-4F69-8A46-91DD9FBC2A94}" type="pres">
      <dgm:prSet presAssocID="{0C1DF386-D530-47A5-B4A6-ACFBC3ED8C37}" presName="FiveConn_4-5" presStyleLbl="fgAccFollowNode1" presStyleIdx="3" presStyleCnt="4">
        <dgm:presLayoutVars>
          <dgm:bulletEnabled val="1"/>
        </dgm:presLayoutVars>
      </dgm:prSet>
      <dgm:spPr/>
    </dgm:pt>
    <dgm:pt modelId="{0CEA12D0-8F1B-4B55-8D68-F9D09CBDD892}" type="pres">
      <dgm:prSet presAssocID="{0C1DF386-D530-47A5-B4A6-ACFBC3ED8C37}" presName="FiveNodes_1_text" presStyleLbl="node1" presStyleIdx="4" presStyleCnt="5">
        <dgm:presLayoutVars>
          <dgm:bulletEnabled val="1"/>
        </dgm:presLayoutVars>
      </dgm:prSet>
      <dgm:spPr/>
    </dgm:pt>
    <dgm:pt modelId="{6404C436-E1BA-45BB-8AB8-902DC3080232}" type="pres">
      <dgm:prSet presAssocID="{0C1DF386-D530-47A5-B4A6-ACFBC3ED8C37}" presName="FiveNodes_2_text" presStyleLbl="node1" presStyleIdx="4" presStyleCnt="5">
        <dgm:presLayoutVars>
          <dgm:bulletEnabled val="1"/>
        </dgm:presLayoutVars>
      </dgm:prSet>
      <dgm:spPr/>
    </dgm:pt>
    <dgm:pt modelId="{30B69A49-4C1A-41BC-9394-CA3B9E0A8F80}" type="pres">
      <dgm:prSet presAssocID="{0C1DF386-D530-47A5-B4A6-ACFBC3ED8C37}" presName="FiveNodes_3_text" presStyleLbl="node1" presStyleIdx="4" presStyleCnt="5">
        <dgm:presLayoutVars>
          <dgm:bulletEnabled val="1"/>
        </dgm:presLayoutVars>
      </dgm:prSet>
      <dgm:spPr/>
    </dgm:pt>
    <dgm:pt modelId="{6DB97B4E-FDAF-48C1-9E37-C49CC2D6341C}" type="pres">
      <dgm:prSet presAssocID="{0C1DF386-D530-47A5-B4A6-ACFBC3ED8C37}" presName="FiveNodes_4_text" presStyleLbl="node1" presStyleIdx="4" presStyleCnt="5">
        <dgm:presLayoutVars>
          <dgm:bulletEnabled val="1"/>
        </dgm:presLayoutVars>
      </dgm:prSet>
      <dgm:spPr/>
    </dgm:pt>
    <dgm:pt modelId="{BA610E36-56FD-466D-9A27-99B92951DDA2}" type="pres">
      <dgm:prSet presAssocID="{0C1DF386-D530-47A5-B4A6-ACFBC3ED8C37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5D4EDA02-4AD6-4332-9C79-4971E9D11F4D}" srcId="{0C1DF386-D530-47A5-B4A6-ACFBC3ED8C37}" destId="{1A1B2DC7-88DC-46EA-9B38-900C9ACC01EC}" srcOrd="3" destOrd="0" parTransId="{EEBEA2D5-A76B-4502-9DDB-AFD70AE6BE35}" sibTransId="{6A3B4F99-B2FF-4D90-9B63-AF453BBB6361}"/>
    <dgm:cxn modelId="{77463917-9CBA-4A74-8053-B160F7F34B76}" type="presOf" srcId="{98082BE9-80E8-417B-81B5-572233311572}" destId="{C3A3DD12-87F1-45B0-ACA6-318D6F055507}" srcOrd="0" destOrd="0" presId="urn:microsoft.com/office/officeart/2005/8/layout/vProcess5"/>
    <dgm:cxn modelId="{30BB732E-EB0C-47AD-88FF-0875738F04E3}" type="presOf" srcId="{CE4068DE-3BCB-46BC-8BF2-FC02722B522B}" destId="{BA610E36-56FD-466D-9A27-99B92951DDA2}" srcOrd="1" destOrd="0" presId="urn:microsoft.com/office/officeart/2005/8/layout/vProcess5"/>
    <dgm:cxn modelId="{0C67EC61-F286-4AC8-B52C-4007C90F84AA}" type="presOf" srcId="{E511089B-41B3-41CD-8653-4F1639548C3E}" destId="{60C1AA0C-08EA-4EFE-9DC4-67D1F58CA301}" srcOrd="0" destOrd="0" presId="urn:microsoft.com/office/officeart/2005/8/layout/vProcess5"/>
    <dgm:cxn modelId="{6DC02452-F4B9-44A3-9551-5B5071FEAEAF}" type="presOf" srcId="{1A1B2DC7-88DC-46EA-9B38-900C9ACC01EC}" destId="{0D185BB1-2DFD-4503-B2B8-F70390B93C8D}" srcOrd="0" destOrd="0" presId="urn:microsoft.com/office/officeart/2005/8/layout/vProcess5"/>
    <dgm:cxn modelId="{E4265B54-4A0E-4598-89D1-408A686FD813}" srcId="{0C1DF386-D530-47A5-B4A6-ACFBC3ED8C37}" destId="{205B84C0-59D1-4661-8DBF-BA9D8CF0C167}" srcOrd="0" destOrd="0" parTransId="{61DA9DC0-85EF-493C-9EAA-8DC4102D29F4}" sibTransId="{56F590B6-0CAC-471B-8A43-02AC58C553B9}"/>
    <dgm:cxn modelId="{39F25D7D-18BB-4686-95E5-44D61CD5F33C}" type="presOf" srcId="{1A1B2DC7-88DC-46EA-9B38-900C9ACC01EC}" destId="{6DB97B4E-FDAF-48C1-9E37-C49CC2D6341C}" srcOrd="1" destOrd="0" presId="urn:microsoft.com/office/officeart/2005/8/layout/vProcess5"/>
    <dgm:cxn modelId="{778B397E-66C2-4A73-A114-A5E759F2B17B}" type="presOf" srcId="{E511089B-41B3-41CD-8653-4F1639548C3E}" destId="{30B69A49-4C1A-41BC-9394-CA3B9E0A8F80}" srcOrd="1" destOrd="0" presId="urn:microsoft.com/office/officeart/2005/8/layout/vProcess5"/>
    <dgm:cxn modelId="{ACF95C83-D87B-4FBF-9B70-797E9DF6B118}" type="presOf" srcId="{0C1DF386-D530-47A5-B4A6-ACFBC3ED8C37}" destId="{444B2A11-AD44-4408-9861-2A6739B68F35}" srcOrd="0" destOrd="0" presId="urn:microsoft.com/office/officeart/2005/8/layout/vProcess5"/>
    <dgm:cxn modelId="{17B70A8E-A9D9-4647-89E9-52378CAA9A0F}" type="presOf" srcId="{205B84C0-59D1-4661-8DBF-BA9D8CF0C167}" destId="{0CEA12D0-8F1B-4B55-8D68-F9D09CBDD892}" srcOrd="1" destOrd="0" presId="urn:microsoft.com/office/officeart/2005/8/layout/vProcess5"/>
    <dgm:cxn modelId="{C62BC695-4B7F-40F7-8A73-CD9A2F2949DC}" type="presOf" srcId="{CE4068DE-3BCB-46BC-8BF2-FC02722B522B}" destId="{AA230D38-3C71-49A7-91B1-060116A11385}" srcOrd="0" destOrd="0" presId="urn:microsoft.com/office/officeart/2005/8/layout/vProcess5"/>
    <dgm:cxn modelId="{E5C276AA-F38E-4165-A87B-7B402272A6BA}" srcId="{0C1DF386-D530-47A5-B4A6-ACFBC3ED8C37}" destId="{8738C378-44AF-414D-8EFE-8F079D0C07C6}" srcOrd="1" destOrd="0" parTransId="{31E97D21-0E20-4DAF-97D6-2B1D021FF6AB}" sibTransId="{D5F468D3-EA40-4861-BE2F-072705AC80B2}"/>
    <dgm:cxn modelId="{EB5135AB-3636-446F-AB0F-04A4C6C151AC}" srcId="{0C1DF386-D530-47A5-B4A6-ACFBC3ED8C37}" destId="{CE4068DE-3BCB-46BC-8BF2-FC02722B522B}" srcOrd="4" destOrd="0" parTransId="{4E2E1614-30F8-4507-8CBD-5E96F52AFF3C}" sibTransId="{1D82FC38-EC09-41CE-8E16-BBB4B317663E}"/>
    <dgm:cxn modelId="{D0DBDFBE-4C12-4E55-AF3C-A2DC7D7ADEFC}" srcId="{0C1DF386-D530-47A5-B4A6-ACFBC3ED8C37}" destId="{E511089B-41B3-41CD-8653-4F1639548C3E}" srcOrd="2" destOrd="0" parTransId="{1A225B01-2AF4-484F-AB2A-6B39CBB7D4AA}" sibTransId="{98082BE9-80E8-417B-81B5-572233311572}"/>
    <dgm:cxn modelId="{B878D3BF-BA1F-4F9F-B1AC-D582F60101A9}" type="presOf" srcId="{56F590B6-0CAC-471B-8A43-02AC58C553B9}" destId="{065D3047-A1BA-4802-8668-248DDAF1E7DA}" srcOrd="0" destOrd="0" presId="urn:microsoft.com/office/officeart/2005/8/layout/vProcess5"/>
    <dgm:cxn modelId="{5A82AFCB-0D7E-467A-B536-4624A43B3FF3}" type="presOf" srcId="{8738C378-44AF-414D-8EFE-8F079D0C07C6}" destId="{CD60E7A7-AA13-43B3-A76E-F29F4CB45872}" srcOrd="0" destOrd="0" presId="urn:microsoft.com/office/officeart/2005/8/layout/vProcess5"/>
    <dgm:cxn modelId="{075A9FCE-C49D-4975-A8C2-E88DDA93AC6F}" type="presOf" srcId="{205B84C0-59D1-4661-8DBF-BA9D8CF0C167}" destId="{161D5ACC-9E81-416D-9C10-DBAEB61ECD97}" srcOrd="0" destOrd="0" presId="urn:microsoft.com/office/officeart/2005/8/layout/vProcess5"/>
    <dgm:cxn modelId="{A5660BDC-1910-43E5-8818-DBCD3B989005}" type="presOf" srcId="{6A3B4F99-B2FF-4D90-9B63-AF453BBB6361}" destId="{CED6F086-FF08-4F69-8A46-91DD9FBC2A94}" srcOrd="0" destOrd="0" presId="urn:microsoft.com/office/officeart/2005/8/layout/vProcess5"/>
    <dgm:cxn modelId="{740EFBE9-6F68-404B-B50E-39FAD5ECFE32}" type="presOf" srcId="{D5F468D3-EA40-4861-BE2F-072705AC80B2}" destId="{9BF5AE75-ED2E-4683-B65C-D5DEFA9EABF1}" srcOrd="0" destOrd="0" presId="urn:microsoft.com/office/officeart/2005/8/layout/vProcess5"/>
    <dgm:cxn modelId="{7B691CF2-6EDF-4E0D-89B7-C9B03620AF10}" type="presOf" srcId="{8738C378-44AF-414D-8EFE-8F079D0C07C6}" destId="{6404C436-E1BA-45BB-8AB8-902DC3080232}" srcOrd="1" destOrd="0" presId="urn:microsoft.com/office/officeart/2005/8/layout/vProcess5"/>
    <dgm:cxn modelId="{50B0ACDD-57B8-4BDF-99E2-1A186FCD3963}" type="presParOf" srcId="{444B2A11-AD44-4408-9861-2A6739B68F35}" destId="{5E342515-D3C2-4175-A3BB-7376605CCB8F}" srcOrd="0" destOrd="0" presId="urn:microsoft.com/office/officeart/2005/8/layout/vProcess5"/>
    <dgm:cxn modelId="{BC67B038-9043-419D-802D-5EF3C22CA57F}" type="presParOf" srcId="{444B2A11-AD44-4408-9861-2A6739B68F35}" destId="{161D5ACC-9E81-416D-9C10-DBAEB61ECD97}" srcOrd="1" destOrd="0" presId="urn:microsoft.com/office/officeart/2005/8/layout/vProcess5"/>
    <dgm:cxn modelId="{04B6A052-C57B-4FC7-B4A1-F0B6C22DAADA}" type="presParOf" srcId="{444B2A11-AD44-4408-9861-2A6739B68F35}" destId="{CD60E7A7-AA13-43B3-A76E-F29F4CB45872}" srcOrd="2" destOrd="0" presId="urn:microsoft.com/office/officeart/2005/8/layout/vProcess5"/>
    <dgm:cxn modelId="{AD1AF66F-41BC-4B18-8280-80C0CD2064F1}" type="presParOf" srcId="{444B2A11-AD44-4408-9861-2A6739B68F35}" destId="{60C1AA0C-08EA-4EFE-9DC4-67D1F58CA301}" srcOrd="3" destOrd="0" presId="urn:microsoft.com/office/officeart/2005/8/layout/vProcess5"/>
    <dgm:cxn modelId="{80ABC083-6F63-41F6-8978-A17A73BC38CB}" type="presParOf" srcId="{444B2A11-AD44-4408-9861-2A6739B68F35}" destId="{0D185BB1-2DFD-4503-B2B8-F70390B93C8D}" srcOrd="4" destOrd="0" presId="urn:microsoft.com/office/officeart/2005/8/layout/vProcess5"/>
    <dgm:cxn modelId="{23333BCB-5DE4-4460-8EEE-6CAD6EBA838A}" type="presParOf" srcId="{444B2A11-AD44-4408-9861-2A6739B68F35}" destId="{AA230D38-3C71-49A7-91B1-060116A11385}" srcOrd="5" destOrd="0" presId="urn:microsoft.com/office/officeart/2005/8/layout/vProcess5"/>
    <dgm:cxn modelId="{2535568F-9077-4C48-8619-E44DFEAA824F}" type="presParOf" srcId="{444B2A11-AD44-4408-9861-2A6739B68F35}" destId="{065D3047-A1BA-4802-8668-248DDAF1E7DA}" srcOrd="6" destOrd="0" presId="urn:microsoft.com/office/officeart/2005/8/layout/vProcess5"/>
    <dgm:cxn modelId="{B361B669-D11F-4E69-B3EF-34A061B9AFBE}" type="presParOf" srcId="{444B2A11-AD44-4408-9861-2A6739B68F35}" destId="{9BF5AE75-ED2E-4683-B65C-D5DEFA9EABF1}" srcOrd="7" destOrd="0" presId="urn:microsoft.com/office/officeart/2005/8/layout/vProcess5"/>
    <dgm:cxn modelId="{5145FC6A-AE6A-467C-BE6E-171C3B28391C}" type="presParOf" srcId="{444B2A11-AD44-4408-9861-2A6739B68F35}" destId="{C3A3DD12-87F1-45B0-ACA6-318D6F055507}" srcOrd="8" destOrd="0" presId="urn:microsoft.com/office/officeart/2005/8/layout/vProcess5"/>
    <dgm:cxn modelId="{21AC14DB-F1FF-4B15-B5D6-344BB47DC970}" type="presParOf" srcId="{444B2A11-AD44-4408-9861-2A6739B68F35}" destId="{CED6F086-FF08-4F69-8A46-91DD9FBC2A94}" srcOrd="9" destOrd="0" presId="urn:microsoft.com/office/officeart/2005/8/layout/vProcess5"/>
    <dgm:cxn modelId="{9B64029C-12FA-41B6-B70D-9F04069DBAB5}" type="presParOf" srcId="{444B2A11-AD44-4408-9861-2A6739B68F35}" destId="{0CEA12D0-8F1B-4B55-8D68-F9D09CBDD892}" srcOrd="10" destOrd="0" presId="urn:microsoft.com/office/officeart/2005/8/layout/vProcess5"/>
    <dgm:cxn modelId="{14D3264D-3294-464A-BF35-40C866DF3E23}" type="presParOf" srcId="{444B2A11-AD44-4408-9861-2A6739B68F35}" destId="{6404C436-E1BA-45BB-8AB8-902DC3080232}" srcOrd="11" destOrd="0" presId="urn:microsoft.com/office/officeart/2005/8/layout/vProcess5"/>
    <dgm:cxn modelId="{07D1EB0F-425F-4686-97B7-BCC43A6CBD59}" type="presParOf" srcId="{444B2A11-AD44-4408-9861-2A6739B68F35}" destId="{30B69A49-4C1A-41BC-9394-CA3B9E0A8F80}" srcOrd="12" destOrd="0" presId="urn:microsoft.com/office/officeart/2005/8/layout/vProcess5"/>
    <dgm:cxn modelId="{D2A1218B-A954-48BE-B5B7-2BD9EFDF9BF0}" type="presParOf" srcId="{444B2A11-AD44-4408-9861-2A6739B68F35}" destId="{6DB97B4E-FDAF-48C1-9E37-C49CC2D6341C}" srcOrd="13" destOrd="0" presId="urn:microsoft.com/office/officeart/2005/8/layout/vProcess5"/>
    <dgm:cxn modelId="{626262A0-123B-4302-B088-DB074DBA2576}" type="presParOf" srcId="{444B2A11-AD44-4408-9861-2A6739B68F35}" destId="{BA610E36-56FD-466D-9A27-99B92951DDA2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1D5ACC-9E81-416D-9C10-DBAEB61ECD97}">
      <dsp:nvSpPr>
        <dsp:cNvPr id="0" name=""/>
        <dsp:cNvSpPr/>
      </dsp:nvSpPr>
      <dsp:spPr>
        <a:xfrm>
          <a:off x="0" y="0"/>
          <a:ext cx="8097012" cy="7478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Avancée du projet</a:t>
          </a:r>
          <a:endParaRPr lang="en-US" sz="3200" kern="1200" dirty="0"/>
        </a:p>
      </dsp:txBody>
      <dsp:txXfrm>
        <a:off x="21903" y="21903"/>
        <a:ext cx="7202574" cy="704001"/>
      </dsp:txXfrm>
    </dsp:sp>
    <dsp:sp modelId="{CD60E7A7-AA13-43B3-A76E-F29F4CB45872}">
      <dsp:nvSpPr>
        <dsp:cNvPr id="0" name=""/>
        <dsp:cNvSpPr/>
      </dsp:nvSpPr>
      <dsp:spPr>
        <a:xfrm>
          <a:off x="604647" y="851670"/>
          <a:ext cx="8097012" cy="7478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Les difficultés </a:t>
          </a:r>
          <a:endParaRPr lang="en-US" sz="3200" kern="1200" dirty="0"/>
        </a:p>
      </dsp:txBody>
      <dsp:txXfrm>
        <a:off x="626550" y="873573"/>
        <a:ext cx="6962483" cy="704001"/>
      </dsp:txXfrm>
    </dsp:sp>
    <dsp:sp modelId="{60C1AA0C-08EA-4EFE-9DC4-67D1F58CA301}">
      <dsp:nvSpPr>
        <dsp:cNvPr id="0" name=""/>
        <dsp:cNvSpPr/>
      </dsp:nvSpPr>
      <dsp:spPr>
        <a:xfrm>
          <a:off x="1209293" y="1703340"/>
          <a:ext cx="8097012" cy="7478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Matériel </a:t>
          </a:r>
          <a:endParaRPr lang="en-US" sz="3200" kern="1200" dirty="0"/>
        </a:p>
      </dsp:txBody>
      <dsp:txXfrm>
        <a:off x="1231196" y="1725243"/>
        <a:ext cx="6962483" cy="704001"/>
      </dsp:txXfrm>
    </dsp:sp>
    <dsp:sp modelId="{0D185BB1-2DFD-4503-B2B8-F70390B93C8D}">
      <dsp:nvSpPr>
        <dsp:cNvPr id="0" name=""/>
        <dsp:cNvSpPr/>
      </dsp:nvSpPr>
      <dsp:spPr>
        <a:xfrm>
          <a:off x="1813940" y="2555010"/>
          <a:ext cx="8097012" cy="7478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Retour sur le planning</a:t>
          </a:r>
          <a:endParaRPr lang="en-US" sz="3200" kern="1200" dirty="0"/>
        </a:p>
      </dsp:txBody>
      <dsp:txXfrm>
        <a:off x="1835843" y="2576913"/>
        <a:ext cx="6962483" cy="704001"/>
      </dsp:txXfrm>
    </dsp:sp>
    <dsp:sp modelId="{AA230D38-3C71-49A7-91B1-060116A11385}">
      <dsp:nvSpPr>
        <dsp:cNvPr id="0" name=""/>
        <dsp:cNvSpPr/>
      </dsp:nvSpPr>
      <dsp:spPr>
        <a:xfrm>
          <a:off x="2418587" y="3406680"/>
          <a:ext cx="8097012" cy="7478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Nouveaux objectifs </a:t>
          </a:r>
          <a:endParaRPr lang="en-US" sz="3200" kern="1200" dirty="0"/>
        </a:p>
      </dsp:txBody>
      <dsp:txXfrm>
        <a:off x="2440490" y="3428583"/>
        <a:ext cx="6962483" cy="704001"/>
      </dsp:txXfrm>
    </dsp:sp>
    <dsp:sp modelId="{065D3047-A1BA-4802-8668-248DDAF1E7DA}">
      <dsp:nvSpPr>
        <dsp:cNvPr id="0" name=""/>
        <dsp:cNvSpPr/>
      </dsp:nvSpPr>
      <dsp:spPr>
        <a:xfrm>
          <a:off x="7610936" y="546315"/>
          <a:ext cx="486075" cy="486075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720303" y="546315"/>
        <a:ext cx="267341" cy="365771"/>
      </dsp:txXfrm>
    </dsp:sp>
    <dsp:sp modelId="{9BF5AE75-ED2E-4683-B65C-D5DEFA9EABF1}">
      <dsp:nvSpPr>
        <dsp:cNvPr id="0" name=""/>
        <dsp:cNvSpPr/>
      </dsp:nvSpPr>
      <dsp:spPr>
        <a:xfrm>
          <a:off x="8215583" y="1397985"/>
          <a:ext cx="486075" cy="486075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324950" y="1397985"/>
        <a:ext cx="267341" cy="365771"/>
      </dsp:txXfrm>
    </dsp:sp>
    <dsp:sp modelId="{C3A3DD12-87F1-45B0-ACA6-318D6F055507}">
      <dsp:nvSpPr>
        <dsp:cNvPr id="0" name=""/>
        <dsp:cNvSpPr/>
      </dsp:nvSpPr>
      <dsp:spPr>
        <a:xfrm>
          <a:off x="8820230" y="2237191"/>
          <a:ext cx="486075" cy="486075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929597" y="2237191"/>
        <a:ext cx="267341" cy="365771"/>
      </dsp:txXfrm>
    </dsp:sp>
    <dsp:sp modelId="{CED6F086-FF08-4F69-8A46-91DD9FBC2A94}">
      <dsp:nvSpPr>
        <dsp:cNvPr id="0" name=""/>
        <dsp:cNvSpPr/>
      </dsp:nvSpPr>
      <dsp:spPr>
        <a:xfrm>
          <a:off x="9424877" y="3097170"/>
          <a:ext cx="486075" cy="486075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9534244" y="3097170"/>
        <a:ext cx="267341" cy="3657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427C06-2F73-4DF0-97A0-647806AA8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4960EB-88EA-4394-B593-BEB3ABB33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D75DFB-F66B-41CF-8E0F-01A055E8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ED41-7B98-4AEE-B34E-F61506ED7045}" type="datetimeFigureOut">
              <a:rPr lang="fr-FR" smtClean="0"/>
              <a:t>25/03/2018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DDAD12-1B67-4E8D-9CB8-8C7FC2AE7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B0DFFC-AB92-40B8-85AE-DA829E4E8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EB93-2465-4DE5-9142-D9EF4627BE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3972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14258A-89E2-4013-ADB3-6E872FE0D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222B296-B131-4AEE-83E5-B1F865189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076C5E-B8CF-4DB4-88C8-F9A4EE488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ED41-7B98-4AEE-B34E-F61506ED7045}" type="datetimeFigureOut">
              <a:rPr lang="fr-FR" smtClean="0"/>
              <a:t>25/03/2018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F9091F-75F1-4753-AA4D-72579A6C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634701-8670-47C3-996C-DA0C77A3B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EB93-2465-4DE5-9142-D9EF4627BE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19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96FBE93-3390-4AB5-A467-1EB92090BD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6DE77B8-0D94-4C8D-A80A-B8F545A61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EFBD6E-6C00-4690-8896-1AAE4355B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ED41-7B98-4AEE-B34E-F61506ED7045}" type="datetimeFigureOut">
              <a:rPr lang="fr-FR" smtClean="0"/>
              <a:t>25/03/2018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DF0C50-14B3-4BF2-AF94-D52101EF2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D73F8B-27AC-4295-AD3C-69CD32B4E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EB93-2465-4DE5-9142-D9EF4627BE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20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0637E0-5AC1-47EC-9AC9-A5947CB6C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D59E47-3FEC-4777-8C24-94BB89FE9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EB423D-C7BB-4AD8-952D-FA6262A64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ED41-7B98-4AEE-B34E-F61506ED7045}" type="datetimeFigureOut">
              <a:rPr lang="fr-FR" smtClean="0"/>
              <a:t>25/03/2018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6D39A9-B9A1-4FCE-BB3C-853B86C08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972BE6-E9E1-4A94-A572-FDE2CB7D8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EB93-2465-4DE5-9142-D9EF4627BE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724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ABA184-5AEF-4731-8CCA-842A23CFB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14F6AB-91E4-4CA7-91A3-13FFB4404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F9109E-D9D4-42E9-8C19-77EB8DA87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ED41-7B98-4AEE-B34E-F61506ED7045}" type="datetimeFigureOut">
              <a:rPr lang="fr-FR" smtClean="0"/>
              <a:t>25/03/2018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26D6D6-2F03-4C47-89FB-0CDDD58DF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089F46-B152-4D1E-9E9A-CA998ED8C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EB93-2465-4DE5-9142-D9EF4627BE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924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30B8E6-C9E8-4ECB-957E-5D6455275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A07F53-7594-46D2-A692-A29467262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A5760E7-6F46-49A1-9CF6-5CD5274AD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0C5959-4B60-4036-912D-6CC59979C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ED41-7B98-4AEE-B34E-F61506ED7045}" type="datetimeFigureOut">
              <a:rPr lang="fr-FR" smtClean="0"/>
              <a:t>25/03/2018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1D9603-60C4-443A-9A29-96C7E0062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008EA5-BD46-4EFE-B01B-AB021802E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EB93-2465-4DE5-9142-D9EF4627BE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4706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A3A232-DAB7-4267-AE33-2E63910D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438822-6B00-45E5-962C-A1C6BB040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5BCB29-53F8-4592-A305-178D5FD91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4ABFAC9-4223-44CF-9A5A-C0377C68B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21FE782-2C28-4E8C-B28B-26FC832498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0255AA8-F961-46C8-B504-C4F08CAD6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ED41-7B98-4AEE-B34E-F61506ED7045}" type="datetimeFigureOut">
              <a:rPr lang="fr-FR" smtClean="0"/>
              <a:t>25/03/2018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DA8186D-0DBE-4870-8975-764C3104C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64D2C45-F064-4892-91F7-E6248FA76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EB93-2465-4DE5-9142-D9EF4627BE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9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4FA346-8974-44E6-B196-99D3BA85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4692698-AB1B-4641-9D5F-187D7845C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ED41-7B98-4AEE-B34E-F61506ED7045}" type="datetimeFigureOut">
              <a:rPr lang="fr-FR" smtClean="0"/>
              <a:t>25/03/2018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1FED83B-DB1C-436A-BCE3-1AAA442B7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BB41C3-4768-48A1-8A5C-0693B71D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EB93-2465-4DE5-9142-D9EF4627BE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8302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9A0017C-94EA-4CB5-AB11-F35F6F70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ED41-7B98-4AEE-B34E-F61506ED7045}" type="datetimeFigureOut">
              <a:rPr lang="fr-FR" smtClean="0"/>
              <a:t>25/03/2018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7C1AFC4-7B80-4303-A9C3-8A16EF85F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1A035A-FB7D-4916-BE73-32A4E483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EB93-2465-4DE5-9142-D9EF4627BE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548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59AC62-8376-4996-A11F-7E134CED5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D34DBD-2217-460F-85D5-4758DB3AC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F22F179-6350-482F-AA67-3BAB75DC6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047173-7548-4E3F-BCB7-04D415BD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ED41-7B98-4AEE-B34E-F61506ED7045}" type="datetimeFigureOut">
              <a:rPr lang="fr-FR" smtClean="0"/>
              <a:t>25/03/2018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3F4BC3-68F5-4CE1-B337-297C3AD08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0F1A9E-D28E-4E45-A52A-835866C69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EB93-2465-4DE5-9142-D9EF4627BE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8045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21ABFD-1DD2-4EF2-A311-777B1A4FB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2221950-1802-4B66-A9D7-D70EC4DBA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0E7997D-8CC1-4571-8EF3-189B3CF71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7B2E1E-8AC9-494E-8B3D-50929B0F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ED41-7B98-4AEE-B34E-F61506ED7045}" type="datetimeFigureOut">
              <a:rPr lang="fr-FR" smtClean="0"/>
              <a:t>25/03/2018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925526-0BA7-4704-8A79-C0FCFCFE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EFC668-563C-4F6D-B3D5-A5BC67931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EB93-2465-4DE5-9142-D9EF4627BE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085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C44EE96-CEDD-40CE-83B7-81B8F66B5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303401-73D1-40A4-BC39-27D442FF6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DE5100-A51D-439B-B030-6B5655354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9ED41-7B98-4AEE-B34E-F61506ED7045}" type="datetimeFigureOut">
              <a:rPr lang="fr-FR" smtClean="0"/>
              <a:t>25/03/2018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F1E902-9EA1-4F59-B0B5-4B172FCAA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04B13E-7A81-4645-80B5-2160936ABF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1EB93-2465-4DE5-9142-D9EF4627BE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440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slideLayout" Target="../slideLayouts/slideLayout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ED0A625-36F4-46A2-A512-19CFAEBBE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975392"/>
            <a:ext cx="6553545" cy="4915158"/>
          </a:xfrm>
          <a:prstGeom prst="rect">
            <a:avLst/>
          </a:prstGeom>
        </p:spPr>
      </p:pic>
      <p:sp>
        <p:nvSpPr>
          <p:cNvPr id="14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1C86E199-CF37-42F9-99B7-5B49098BC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fr-FR" sz="4800">
                <a:solidFill>
                  <a:schemeClr val="bg1"/>
                </a:solidFill>
              </a:rPr>
              <a:t>Pedalino</a:t>
            </a:r>
            <a:br>
              <a:rPr lang="fr-FR" sz="4800">
                <a:solidFill>
                  <a:schemeClr val="bg1"/>
                </a:solidFill>
              </a:rPr>
            </a:br>
            <a:r>
              <a:rPr lang="fr-FR" sz="4800">
                <a:solidFill>
                  <a:schemeClr val="bg1"/>
                </a:solidFill>
              </a:rPr>
              <a:t>par Liethoudt Thomas et Tanti Luca</a:t>
            </a:r>
          </a:p>
        </p:txBody>
      </p:sp>
    </p:spTree>
    <p:extLst>
      <p:ext uri="{BB962C8B-B14F-4D97-AF65-F5344CB8AC3E}">
        <p14:creationId xmlns:p14="http://schemas.microsoft.com/office/powerpoint/2010/main" val="1895393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955492-02C9-4178-AE9B-594A1AC91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fr-FR"/>
              <a:t>Sommaire</a:t>
            </a:r>
            <a:endParaRPr lang="fr-FR" dirty="0"/>
          </a:p>
        </p:txBody>
      </p:sp>
      <p:graphicFrame>
        <p:nvGraphicFramePr>
          <p:cNvPr id="5" name="Espace réservé du contenu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8466929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7106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E06232-69FD-453D-8EB2-706087A902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CEC66C6-F54A-4B86-8E3B-9D3B8C3F5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fr-FR" sz="3200" dirty="0"/>
              <a:t>Avancée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5AA839-2BC0-4398-AFE9-2E7A2B3B4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Câblage de la pédale presque terminée</a:t>
            </a:r>
          </a:p>
          <a:p>
            <a:r>
              <a:rPr lang="fr-FR" sz="2400" dirty="0">
                <a:solidFill>
                  <a:schemeClr val="bg1"/>
                </a:solidFill>
              </a:rPr>
              <a:t>La ligne à suivre pour le code est définie.</a:t>
            </a: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817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C40B156-6D1C-45B7-944A-A7560B0BE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142" y="2895600"/>
            <a:ext cx="5780727" cy="3757472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4EBA405-ABDB-4ECE-B1FB-B7919B442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Les difficultés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B38177-E41E-4E16-9E5B-1764CD806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28169" cy="3399518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Difficultés à implémenter le Bluetooth dans le code</a:t>
            </a:r>
          </a:p>
          <a:p>
            <a:r>
              <a:rPr lang="fr-FR" sz="2000" dirty="0">
                <a:solidFill>
                  <a:schemeClr val="bg1"/>
                </a:solidFill>
              </a:rPr>
              <a:t>Nous avons également peur qu’il y ait des problèmes de compatibilité entre les fonctions que l’on veut avoir et les applications Bluetooth pour Arduino sur Android.</a:t>
            </a:r>
          </a:p>
          <a:p>
            <a:r>
              <a:rPr lang="fr-FR" sz="2000" dirty="0">
                <a:solidFill>
                  <a:schemeClr val="bg1"/>
                </a:solidFill>
              </a:rPr>
              <a:t>Risque de problème avec la conversion analogique-numérique de l’Arduino qui a une fréquence d’échantillonnage assez faible.</a:t>
            </a:r>
          </a:p>
        </p:txBody>
      </p:sp>
    </p:spTree>
    <p:extLst>
      <p:ext uri="{BB962C8B-B14F-4D97-AF65-F5344CB8AC3E}">
        <p14:creationId xmlns:p14="http://schemas.microsoft.com/office/powerpoint/2010/main" val="1017687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E078B8-D371-487F-B738-CE277308B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Matériel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4C2CBA-EC6E-47DD-AE03-DCFBAB353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872" y="2610035"/>
            <a:ext cx="7207928" cy="3566928"/>
          </a:xfrm>
        </p:spPr>
        <p:txBody>
          <a:bodyPr/>
          <a:lstStyle/>
          <a:p>
            <a:r>
              <a:rPr lang="fr-FR" dirty="0"/>
              <a:t>Aujourd’hui la totalité du matériel a été reçu.</a:t>
            </a:r>
          </a:p>
          <a:p>
            <a:r>
              <a:rPr lang="fr-FR" dirty="0"/>
              <a:t>Nous attendons de voir que la pédale fonctionne parfaitement pour commencer à créer la boite pour l’accueillir.</a:t>
            </a:r>
          </a:p>
        </p:txBody>
      </p:sp>
    </p:spTree>
    <p:extLst>
      <p:ext uri="{BB962C8B-B14F-4D97-AF65-F5344CB8AC3E}">
        <p14:creationId xmlns:p14="http://schemas.microsoft.com/office/powerpoint/2010/main" val="434624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OTLSHAPE_T_2115c972fe5c44bca5d5fd31017c8581_HorizontalConnector1">
            <a:extLst>
              <a:ext uri="{FF2B5EF4-FFF2-40B4-BE49-F238E27FC236}">
                <a16:creationId xmlns:a16="http://schemas.microsoft.com/office/drawing/2014/main" id="{8F7D48E0-55DE-4159-BC60-70420C4AD344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820293" y="4846955"/>
            <a:ext cx="8318585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a1db3f4cc4304797ac92dc38bf597e08_HorizontalConnector1">
            <a:extLst>
              <a:ext uri="{FF2B5EF4-FFF2-40B4-BE49-F238E27FC236}">
                <a16:creationId xmlns:a16="http://schemas.microsoft.com/office/drawing/2014/main" id="{AD17F49E-092A-45EA-9FE6-9B6156893F65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>
            <a:off x="1044914" y="4580255"/>
            <a:ext cx="6110965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6942e87f6b85408fa004b038ca612a9a_HorizontalConnector1">
            <a:extLst>
              <a:ext uri="{FF2B5EF4-FFF2-40B4-BE49-F238E27FC236}">
                <a16:creationId xmlns:a16="http://schemas.microsoft.com/office/drawing/2014/main" id="{CF2B42EF-6FBE-4AD6-9606-9CDB35B8F897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421344" y="4313555"/>
            <a:ext cx="1947986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1d66701481ab412bb6c7e29dba7ee957_HorizontalConnector1">
            <a:extLst>
              <a:ext uri="{FF2B5EF4-FFF2-40B4-BE49-F238E27FC236}">
                <a16:creationId xmlns:a16="http://schemas.microsoft.com/office/drawing/2014/main" id="{DA2A1A18-1F82-438B-8978-0CBCE308FC65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820292" y="4046855"/>
            <a:ext cx="1231204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M_7ca0254d22a14508b2b9d11532096ce9_Connector1">
            <a:extLst>
              <a:ext uri="{FF2B5EF4-FFF2-40B4-BE49-F238E27FC236}">
                <a16:creationId xmlns:a16="http://schemas.microsoft.com/office/drawing/2014/main" id="{81F2E8BB-13E5-4A87-8774-CAB56AA4A0CD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9623883" y="2520569"/>
            <a:ext cx="0" cy="527431"/>
          </a:xfrm>
          <a:prstGeom prst="line">
            <a:avLst/>
          </a:prstGeom>
          <a:ln w="7620" cap="flat" cmpd="sng" algn="ctr">
            <a:solidFill>
              <a:schemeClr val="accent3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M_ef1d036c24e44cd29a62a2882c32ce4d_Connector1">
            <a:extLst>
              <a:ext uri="{FF2B5EF4-FFF2-40B4-BE49-F238E27FC236}">
                <a16:creationId xmlns:a16="http://schemas.microsoft.com/office/drawing/2014/main" id="{C00BA267-1E14-451C-BD82-B5E93901D66B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9145228" y="1897507"/>
            <a:ext cx="0" cy="1150493"/>
          </a:xfrm>
          <a:prstGeom prst="line">
            <a:avLst/>
          </a:prstGeom>
          <a:ln w="7620" cap="flat" cmpd="sng" algn="ctr">
            <a:solidFill>
              <a:schemeClr val="accent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M_0235e3bc82284e6aae87c9b5a07abd31_Connector1">
            <a:extLst>
              <a:ext uri="{FF2B5EF4-FFF2-40B4-BE49-F238E27FC236}">
                <a16:creationId xmlns:a16="http://schemas.microsoft.com/office/drawing/2014/main" id="{C3FEAD42-44B4-4382-B9FD-517807E0C57D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7162229" y="2605828"/>
            <a:ext cx="0" cy="442172"/>
          </a:xfrm>
          <a:prstGeom prst="line">
            <a:avLst/>
          </a:prstGeom>
          <a:ln w="7620" cap="flat" cmpd="sng" algn="ctr">
            <a:solidFill>
              <a:schemeClr val="accent1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M_c2ef69a1286e4280a79ab9f8d3f70dc9_Connector1">
            <a:extLst>
              <a:ext uri="{FF2B5EF4-FFF2-40B4-BE49-F238E27FC236}">
                <a16:creationId xmlns:a16="http://schemas.microsoft.com/office/drawing/2014/main" id="{5F7E73E2-D466-4F1E-92F1-30790C634BED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5999781" y="2153285"/>
            <a:ext cx="0" cy="894715"/>
          </a:xfrm>
          <a:prstGeom prst="line">
            <a:avLst/>
          </a:prstGeom>
          <a:ln w="7620" cap="flat" cmpd="sng" algn="ctr">
            <a:solidFill>
              <a:srgbClr val="0072BC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TLSHAPE_TB_00000000000000000000000000000000_LeftEndCaps">
            <a:extLst>
              <a:ext uri="{FF2B5EF4-FFF2-40B4-BE49-F238E27FC236}">
                <a16:creationId xmlns:a16="http://schemas.microsoft.com/office/drawing/2014/main" id="{22B19484-50AE-4AEF-9A67-C6E10F75732D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317500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38">
                <a:solidFill>
                  <a:srgbClr val="C0504D"/>
                </a:solidFill>
                <a:latin typeface="Calibri" panose="020F0502020204030204" pitchFamily="34" charset="0"/>
              </a:rPr>
              <a:t>2018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29AD4CBB-A954-4C18-8D19-359DDC9BE583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1411034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38">
                <a:solidFill>
                  <a:srgbClr val="C0504D"/>
                </a:solidFill>
                <a:latin typeface="Calibri" panose="020F0502020204030204" pitchFamily="34" charset="0"/>
              </a:rPr>
              <a:t>2018</a:t>
            </a:r>
          </a:p>
        </p:txBody>
      </p: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6FA05647-A5AA-4DDA-85E7-4DC3673A237A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33365" y="3048000"/>
            <a:ext cx="10337800" cy="38100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0">
                <a:schemeClr val="dk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TLSHAPE_TB_00000000000000000000000000000000_ElapsedTime">
            <a:extLst>
              <a:ext uri="{FF2B5EF4-FFF2-40B4-BE49-F238E27FC236}">
                <a16:creationId xmlns:a16="http://schemas.microsoft.com/office/drawing/2014/main" id="{66214DE4-886F-48C3-8AE9-8BE62FE631FF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933365" y="3352800"/>
            <a:ext cx="14859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TLSHAPE_TB_00000000000000000000000000000000_TodayMarkerText">
            <a:extLst>
              <a:ext uri="{FF2B5EF4-FFF2-40B4-BE49-F238E27FC236}">
                <a16:creationId xmlns:a16="http://schemas.microsoft.com/office/drawing/2014/main" id="{FF81A2C5-7EC0-4332-8CA6-6CBD314C9686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2051496" y="3556000"/>
            <a:ext cx="736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sz="1200" spc="-6">
                <a:solidFill>
                  <a:schemeClr val="dk1"/>
                </a:solidFill>
                <a:latin typeface="Calibri" panose="020F0502020204030204" pitchFamily="34" charset="0"/>
              </a:rPr>
              <a:t>Aujourd'hui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729882B2-A689-4109-A7E3-F41AE421883B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996865" y="3145473"/>
            <a:ext cx="28039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2">
                <a:solidFill>
                  <a:schemeClr val="lt1"/>
                </a:solidFill>
                <a:latin typeface="Calibri" panose="020F0502020204030204" pitchFamily="34" charset="0"/>
              </a:rPr>
              <a:t>janv.</a:t>
            </a:r>
          </a:p>
        </p:txBody>
      </p:sp>
      <p:cxnSp>
        <p:nvCxnSpPr>
          <p:cNvPr id="9" name="OTLSHAPE_TB_00000000000000000000000000000000_Separator1">
            <a:extLst>
              <a:ext uri="{FF2B5EF4-FFF2-40B4-BE49-F238E27FC236}">
                <a16:creationId xmlns:a16="http://schemas.microsoft.com/office/drawing/2014/main" id="{F6074203-66EC-4DF2-BC73-1DA2E906EC21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3053122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TLSHAPE_TB_00000000000000000000000000000000_TimescaleInterval2">
            <a:extLst>
              <a:ext uri="{FF2B5EF4-FFF2-40B4-BE49-F238E27FC236}">
                <a16:creationId xmlns:a16="http://schemas.microsoft.com/office/drawing/2014/main" id="{024711BD-A691-409D-80B0-F84A5A6E5F13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3116623" y="3145473"/>
            <a:ext cx="25596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2">
                <a:solidFill>
                  <a:schemeClr val="lt1"/>
                </a:solidFill>
                <a:latin typeface="Calibri" panose="020F0502020204030204" pitchFamily="34" charset="0"/>
              </a:rPr>
              <a:t>févr.</a:t>
            </a:r>
          </a:p>
        </p:txBody>
      </p:sp>
      <p:cxnSp>
        <p:nvCxnSpPr>
          <p:cNvPr id="11" name="OTLSHAPE_TB_00000000000000000000000000000000_Separator2">
            <a:extLst>
              <a:ext uri="{FF2B5EF4-FFF2-40B4-BE49-F238E27FC236}">
                <a16:creationId xmlns:a16="http://schemas.microsoft.com/office/drawing/2014/main" id="{5B4BEBDE-4083-431B-A862-5729374F7CFD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4967742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TLSHAPE_TB_00000000000000000000000000000000_TimescaleInterval3">
            <a:extLst>
              <a:ext uri="{FF2B5EF4-FFF2-40B4-BE49-F238E27FC236}">
                <a16:creationId xmlns:a16="http://schemas.microsoft.com/office/drawing/2014/main" id="{79BD946B-FF94-4FE6-96AE-1DEA4CA0624A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5031243" y="3145473"/>
            <a:ext cx="3052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6">
                <a:solidFill>
                  <a:schemeClr val="lt1"/>
                </a:solidFill>
                <a:latin typeface="Calibri" panose="020F0502020204030204" pitchFamily="34" charset="0"/>
              </a:rPr>
              <a:t>mars</a:t>
            </a:r>
          </a:p>
        </p:txBody>
      </p:sp>
      <p:cxnSp>
        <p:nvCxnSpPr>
          <p:cNvPr id="13" name="OTLSHAPE_TB_00000000000000000000000000000000_Separator3">
            <a:extLst>
              <a:ext uri="{FF2B5EF4-FFF2-40B4-BE49-F238E27FC236}">
                <a16:creationId xmlns:a16="http://schemas.microsoft.com/office/drawing/2014/main" id="{39740AB4-085B-4370-B155-31A19FD76773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7087499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TLSHAPE_TB_00000000000000000000000000000000_TimescaleInterval4">
            <a:extLst>
              <a:ext uri="{FF2B5EF4-FFF2-40B4-BE49-F238E27FC236}">
                <a16:creationId xmlns:a16="http://schemas.microsoft.com/office/drawing/2014/main" id="{C7E5D95A-9564-4AB3-A70D-ECC1C05E85E5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7151000" y="3145473"/>
            <a:ext cx="2159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4">
                <a:solidFill>
                  <a:schemeClr val="lt1"/>
                </a:solidFill>
                <a:latin typeface="Calibri" panose="020F0502020204030204" pitchFamily="34" charset="0"/>
              </a:rPr>
              <a:t>avr.</a:t>
            </a:r>
          </a:p>
        </p:txBody>
      </p:sp>
      <p:cxnSp>
        <p:nvCxnSpPr>
          <p:cNvPr id="15" name="OTLSHAPE_TB_00000000000000000000000000000000_Separator4">
            <a:extLst>
              <a:ext uri="{FF2B5EF4-FFF2-40B4-BE49-F238E27FC236}">
                <a16:creationId xmlns:a16="http://schemas.microsoft.com/office/drawing/2014/main" id="{A1CFD964-8DE0-4013-ADD5-2DE5FE79F0E0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9138877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TLSHAPE_TB_00000000000000000000000000000000_TimescaleInterval5">
            <a:extLst>
              <a:ext uri="{FF2B5EF4-FFF2-40B4-BE49-F238E27FC236}">
                <a16:creationId xmlns:a16="http://schemas.microsoft.com/office/drawing/2014/main" id="{3A0FF822-EEC8-4606-96BA-F8120B8220D2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9202378" y="3145473"/>
            <a:ext cx="23166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lt1"/>
                </a:solidFill>
                <a:latin typeface="Calibri" panose="020F0502020204030204" pitchFamily="34" charset="0"/>
              </a:rPr>
              <a:t>mai</a:t>
            </a:r>
          </a:p>
        </p:txBody>
      </p:sp>
      <p:sp>
        <p:nvSpPr>
          <p:cNvPr id="25" name="OTLSHAPE_M_c2ef69a1286e4280a79ab9f8d3f70dc9_Title">
            <a:extLst>
              <a:ext uri="{FF2B5EF4-FFF2-40B4-BE49-F238E27FC236}">
                <a16:creationId xmlns:a16="http://schemas.microsoft.com/office/drawing/2014/main" id="{8F58206E-5A4C-4F18-B7C2-C336E6798B1A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6222031" y="2041313"/>
            <a:ext cx="186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2">
                <a:solidFill>
                  <a:schemeClr val="dk1"/>
                </a:solidFill>
                <a:latin typeface="Calibri" panose="020F0502020204030204" pitchFamily="34" charset="0"/>
              </a:rPr>
              <a:t>Fin de l'assemblage de la pédale</a:t>
            </a:r>
          </a:p>
        </p:txBody>
      </p:sp>
      <p:sp>
        <p:nvSpPr>
          <p:cNvPr id="26" name="OTLSHAPE_M_c2ef69a1286e4280a79ab9f8d3f70dc9_Date">
            <a:extLst>
              <a:ext uri="{FF2B5EF4-FFF2-40B4-BE49-F238E27FC236}">
                <a16:creationId xmlns:a16="http://schemas.microsoft.com/office/drawing/2014/main" id="{63852F32-A9F0-4732-9EF8-FE91900A0E73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6222031" y="2224532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1F497E"/>
                </a:solidFill>
                <a:latin typeface="Calibri" panose="020F0502020204030204" pitchFamily="34" charset="0"/>
              </a:rPr>
              <a:t>15/3/2018</a:t>
            </a:r>
          </a:p>
        </p:txBody>
      </p:sp>
      <p:sp>
        <p:nvSpPr>
          <p:cNvPr id="27" name="OTLSHAPE_M_c2ef69a1286e4280a79ab9f8d3f70dc9_Shape">
            <a:extLst>
              <a:ext uri="{FF2B5EF4-FFF2-40B4-BE49-F238E27FC236}">
                <a16:creationId xmlns:a16="http://schemas.microsoft.com/office/drawing/2014/main" id="{C6AC6186-94CB-4830-88A8-3F378CD4722F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 rot="16200000">
            <a:off x="6025181" y="2153285"/>
            <a:ext cx="165100" cy="165100"/>
          </a:xfrm>
          <a:prstGeom prst="flowChartMerge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TLSHAPE_M_0235e3bc82284e6aae87c9b5a07abd31_Title">
            <a:extLst>
              <a:ext uri="{FF2B5EF4-FFF2-40B4-BE49-F238E27FC236}">
                <a16:creationId xmlns:a16="http://schemas.microsoft.com/office/drawing/2014/main" id="{D2171778-B62A-4E6A-85DE-01B982A577E4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7384479" y="2493857"/>
            <a:ext cx="1397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4">
                <a:solidFill>
                  <a:schemeClr val="dk1"/>
                </a:solidFill>
                <a:latin typeface="Calibri" panose="020F0502020204030204" pitchFamily="34" charset="0"/>
              </a:rPr>
              <a:t>Fin de l'écriture du code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OTLSHAPE_M_0235e3bc82284e6aae87c9b5a07abd31_Date">
            <a:extLst>
              <a:ext uri="{FF2B5EF4-FFF2-40B4-BE49-F238E27FC236}">
                <a16:creationId xmlns:a16="http://schemas.microsoft.com/office/drawing/2014/main" id="{F760155F-838B-4871-98EB-AE3B364CA0FF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7384479" y="2677075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1F497E"/>
                </a:solidFill>
                <a:latin typeface="Calibri" panose="020F0502020204030204" pitchFamily="34" charset="0"/>
              </a:rPr>
              <a:t>1/4/2018</a:t>
            </a:r>
            <a:endParaRPr lang="fr-FR" sz="1000" spc="-8" dirty="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OTLSHAPE_M_0235e3bc82284e6aae87c9b5a07abd31_Shape">
            <a:extLst>
              <a:ext uri="{FF2B5EF4-FFF2-40B4-BE49-F238E27FC236}">
                <a16:creationId xmlns:a16="http://schemas.microsoft.com/office/drawing/2014/main" id="{0425ABD2-C69F-45AB-AE38-A6084EBE25AA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 rot="16200000">
            <a:off x="7187629" y="2605828"/>
            <a:ext cx="165100" cy="165100"/>
          </a:xfrm>
          <a:prstGeom prst="flowChartMerg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OTLSHAPE_M_ef1d036c24e44cd29a62a2882c32ce4d_Title">
            <a:extLst>
              <a:ext uri="{FF2B5EF4-FFF2-40B4-BE49-F238E27FC236}">
                <a16:creationId xmlns:a16="http://schemas.microsoft.com/office/drawing/2014/main" id="{92403755-91A2-4A41-96D6-F5C324C5846F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9367478" y="1700276"/>
            <a:ext cx="24384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>
                <a:solidFill>
                  <a:schemeClr val="dk1"/>
                </a:solidFill>
                <a:latin typeface="Calibri" panose="020F0502020204030204" pitchFamily="34" charset="0"/>
              </a:rPr>
              <a:t>Fin de la création de l'interface utilisateur sur smartphone et test de la pédale</a:t>
            </a:r>
          </a:p>
        </p:txBody>
      </p:sp>
      <p:sp>
        <p:nvSpPr>
          <p:cNvPr id="32" name="OTLSHAPE_M_ef1d036c24e44cd29a62a2882c32ce4d_Date">
            <a:extLst>
              <a:ext uri="{FF2B5EF4-FFF2-40B4-BE49-F238E27FC236}">
                <a16:creationId xmlns:a16="http://schemas.microsoft.com/office/drawing/2014/main" id="{B8EDD1FC-F68D-4799-9E4A-7421A5BF5CEA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9367478" y="2054013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1F497E"/>
                </a:solidFill>
                <a:latin typeface="Calibri" panose="020F0502020204030204" pitchFamily="34" charset="0"/>
              </a:rPr>
              <a:t>30/4/2018</a:t>
            </a:r>
          </a:p>
        </p:txBody>
      </p:sp>
      <p:sp>
        <p:nvSpPr>
          <p:cNvPr id="33" name="OTLSHAPE_M_ef1d036c24e44cd29a62a2882c32ce4d_Shape">
            <a:extLst>
              <a:ext uri="{FF2B5EF4-FFF2-40B4-BE49-F238E27FC236}">
                <a16:creationId xmlns:a16="http://schemas.microsoft.com/office/drawing/2014/main" id="{FD914E2D-4D48-465D-9027-844064B45432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 rot="16200000">
            <a:off x="9170628" y="1897507"/>
            <a:ext cx="165100" cy="165100"/>
          </a:xfrm>
          <a:prstGeom prst="flowChartMerg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OTLSHAPE_M_7ca0254d22a14508b2b9d11532096ce9_Title">
            <a:extLst>
              <a:ext uri="{FF2B5EF4-FFF2-40B4-BE49-F238E27FC236}">
                <a16:creationId xmlns:a16="http://schemas.microsoft.com/office/drawing/2014/main" id="{7CA5765A-D6CA-46EA-8AA2-2C1C2DF73FE5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9846133" y="2323338"/>
            <a:ext cx="22479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fr-FR" sz="1100" b="1">
                <a:solidFill>
                  <a:schemeClr val="dk1"/>
                </a:solidFill>
                <a:latin typeface="Calibri" panose="020F0502020204030204" pitchFamily="34" charset="0"/>
              </a:rPr>
              <a:t>Assemblage de la pédale dans la boite en fer </a:t>
            </a:r>
          </a:p>
        </p:txBody>
      </p:sp>
      <p:sp>
        <p:nvSpPr>
          <p:cNvPr id="35" name="OTLSHAPE_M_7ca0254d22a14508b2b9d11532096ce9_Date">
            <a:extLst>
              <a:ext uri="{FF2B5EF4-FFF2-40B4-BE49-F238E27FC236}">
                <a16:creationId xmlns:a16="http://schemas.microsoft.com/office/drawing/2014/main" id="{38BC18A5-4D52-458B-AA84-649390A51D40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9846133" y="2677075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1F497E"/>
                </a:solidFill>
                <a:latin typeface="Calibri" panose="020F0502020204030204" pitchFamily="34" charset="0"/>
              </a:rPr>
              <a:t>7/5/2018</a:t>
            </a:r>
          </a:p>
        </p:txBody>
      </p:sp>
      <p:sp>
        <p:nvSpPr>
          <p:cNvPr id="36" name="OTLSHAPE_M_7ca0254d22a14508b2b9d11532096ce9_Shape">
            <a:extLst>
              <a:ext uri="{FF2B5EF4-FFF2-40B4-BE49-F238E27FC236}">
                <a16:creationId xmlns:a16="http://schemas.microsoft.com/office/drawing/2014/main" id="{9C9C0994-B693-42B9-BA26-DB81977008AD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 rot="16200000">
            <a:off x="9649283" y="2520569"/>
            <a:ext cx="165100" cy="165100"/>
          </a:xfrm>
          <a:prstGeom prst="flowChartMerg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OTLSHAPE_T_1d66701481ab412bb6c7e29dba7ee957_Shape">
            <a:extLst>
              <a:ext uri="{FF2B5EF4-FFF2-40B4-BE49-F238E27FC236}">
                <a16:creationId xmlns:a16="http://schemas.microsoft.com/office/drawing/2014/main" id="{56AD520E-B084-460D-845D-D9786EF4D2D0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2369330" y="3945255"/>
            <a:ext cx="3632200" cy="203200"/>
          </a:xfrm>
          <a:prstGeom prst="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OTLSHAPE_T_1d66701481ab412bb6c7e29dba7ee957_ShapePercentage" hidden="1">
            <a:extLst>
              <a:ext uri="{FF2B5EF4-FFF2-40B4-BE49-F238E27FC236}">
                <a16:creationId xmlns:a16="http://schemas.microsoft.com/office/drawing/2014/main" id="{D657A658-8EA6-47B2-A128-E82A0B7CB192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2369330" y="39452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OTLSHAPE_T_1d66701481ab412bb6c7e29dba7ee957_Duration" hidden="1">
            <a:extLst>
              <a:ext uri="{FF2B5EF4-FFF2-40B4-BE49-F238E27FC236}">
                <a16:creationId xmlns:a16="http://schemas.microsoft.com/office/drawing/2014/main" id="{796F773C-6C25-488D-8F90-521E9EF1CE06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0" y="3945255"/>
            <a:ext cx="419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000">
                <a:solidFill>
                  <a:srgbClr val="C0504D"/>
                </a:solidFill>
                <a:latin typeface="Calibri" panose="020F0502020204030204" pitchFamily="34" charset="0"/>
              </a:rPr>
              <a:t>39 jours</a:t>
            </a:r>
          </a:p>
        </p:txBody>
      </p:sp>
      <p:sp>
        <p:nvSpPr>
          <p:cNvPr id="40" name="OTLSHAPE_T_1d66701481ab412bb6c7e29dba7ee957_TextPercentage" hidden="1">
            <a:extLst>
              <a:ext uri="{FF2B5EF4-FFF2-40B4-BE49-F238E27FC236}">
                <a16:creationId xmlns:a16="http://schemas.microsoft.com/office/drawing/2014/main" id="{C2650665-D25F-477C-8130-F03B7F376FCE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0" y="4100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OTLSHAPE_T_1d66701481ab412bb6c7e29dba7ee957_StartDate" hidden="1">
            <a:extLst>
              <a:ext uri="{FF2B5EF4-FFF2-40B4-BE49-F238E27FC236}">
                <a16:creationId xmlns:a16="http://schemas.microsoft.com/office/drawing/2014/main" id="{CB5C015D-831D-4D11-86B8-3A2509B87AFC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0" y="4100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OTLSHAPE_T_1d66701481ab412bb6c7e29dba7ee957_EndDate" hidden="1">
            <a:extLst>
              <a:ext uri="{FF2B5EF4-FFF2-40B4-BE49-F238E27FC236}">
                <a16:creationId xmlns:a16="http://schemas.microsoft.com/office/drawing/2014/main" id="{034E5DCC-F5FC-4AAE-95DB-AD2887EAF2EA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0" y="4100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3" name="OTLSHAPE_T_1d66701481ab412bb6c7e29dba7ee957_JoinedDate">
            <a:extLst>
              <a:ext uri="{FF2B5EF4-FFF2-40B4-BE49-F238E27FC236}">
                <a16:creationId xmlns:a16="http://schemas.microsoft.com/office/drawing/2014/main" id="{57B09728-75DE-402A-A75C-4AE13E02A861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6044231" y="3969343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6">
                <a:solidFill>
                  <a:srgbClr val="1F497E"/>
                </a:solidFill>
                <a:latin typeface="Calibri" panose="020F0502020204030204" pitchFamily="34" charset="0"/>
              </a:rPr>
              <a:t>22/1/2018 - 15/3/2018</a:t>
            </a:r>
          </a:p>
        </p:txBody>
      </p:sp>
      <p:sp>
        <p:nvSpPr>
          <p:cNvPr id="44" name="OTLSHAPE_T_1d66701481ab412bb6c7e29dba7ee957_Title">
            <a:extLst>
              <a:ext uri="{FF2B5EF4-FFF2-40B4-BE49-F238E27FC236}">
                <a16:creationId xmlns:a16="http://schemas.microsoft.com/office/drawing/2014/main" id="{2DF75CA0-0D24-45BB-8AE3-5D3684B55E4F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127000" y="3961596"/>
            <a:ext cx="698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6">
                <a:solidFill>
                  <a:schemeClr val="dk1"/>
                </a:solidFill>
                <a:latin typeface="Calibri" panose="020F0502020204030204" pitchFamily="34" charset="0"/>
              </a:rPr>
              <a:t>Assemblage</a:t>
            </a:r>
          </a:p>
        </p:txBody>
      </p:sp>
      <p:sp>
        <p:nvSpPr>
          <p:cNvPr id="45" name="OTLSHAPE_T_6942e87f6b85408fa004b038ca612a9a_Shape">
            <a:extLst>
              <a:ext uri="{FF2B5EF4-FFF2-40B4-BE49-F238E27FC236}">
                <a16:creationId xmlns:a16="http://schemas.microsoft.com/office/drawing/2014/main" id="{DF67FC48-6B79-4337-80B8-1FEF687F42D6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2369330" y="4211955"/>
            <a:ext cx="4787900" cy="203200"/>
          </a:xfrm>
          <a:prstGeom prst="rect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OTLSHAPE_T_6942e87f6b85408fa004b038ca612a9a_ShapePercentage" hidden="1">
            <a:extLst>
              <a:ext uri="{FF2B5EF4-FFF2-40B4-BE49-F238E27FC236}">
                <a16:creationId xmlns:a16="http://schemas.microsoft.com/office/drawing/2014/main" id="{60B9D5A7-D362-465F-998D-CA4C89AB503C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2369330" y="42119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OTLSHAPE_T_6942e87f6b85408fa004b038ca612a9a_Duration" hidden="1">
            <a:extLst>
              <a:ext uri="{FF2B5EF4-FFF2-40B4-BE49-F238E27FC236}">
                <a16:creationId xmlns:a16="http://schemas.microsoft.com/office/drawing/2014/main" id="{ABEC5ADE-E2B5-4605-AC88-FDF4966170E4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0" y="4211955"/>
            <a:ext cx="419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000">
                <a:solidFill>
                  <a:srgbClr val="C0504D"/>
                </a:solidFill>
                <a:latin typeface="Calibri" panose="020F0502020204030204" pitchFamily="34" charset="0"/>
              </a:rPr>
              <a:t>50 jours</a:t>
            </a:r>
          </a:p>
        </p:txBody>
      </p:sp>
      <p:sp>
        <p:nvSpPr>
          <p:cNvPr id="48" name="OTLSHAPE_T_6942e87f6b85408fa004b038ca612a9a_TextPercentage" hidden="1">
            <a:extLst>
              <a:ext uri="{FF2B5EF4-FFF2-40B4-BE49-F238E27FC236}">
                <a16:creationId xmlns:a16="http://schemas.microsoft.com/office/drawing/2014/main" id="{7024F6ED-9E0F-48CF-86BC-5941D1799E69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0" y="4366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OTLSHAPE_T_6942e87f6b85408fa004b038ca612a9a_StartDate" hidden="1">
            <a:extLst>
              <a:ext uri="{FF2B5EF4-FFF2-40B4-BE49-F238E27FC236}">
                <a16:creationId xmlns:a16="http://schemas.microsoft.com/office/drawing/2014/main" id="{606595C1-6B61-4E73-87E4-83E7CAE688CE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0" y="4366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OTLSHAPE_T_6942e87f6b85408fa004b038ca612a9a_EndDate" hidden="1">
            <a:extLst>
              <a:ext uri="{FF2B5EF4-FFF2-40B4-BE49-F238E27FC236}">
                <a16:creationId xmlns:a16="http://schemas.microsoft.com/office/drawing/2014/main" id="{4531C46A-B424-424C-A598-8C870183A535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0" y="4366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OTLSHAPE_T_6942e87f6b85408fa004b038ca612a9a_JoinedDate">
            <a:extLst>
              <a:ext uri="{FF2B5EF4-FFF2-40B4-BE49-F238E27FC236}">
                <a16:creationId xmlns:a16="http://schemas.microsoft.com/office/drawing/2014/main" id="{A50EB334-F0AB-4CE5-96C5-78E2D38D87A7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7206679" y="4236043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6">
                <a:solidFill>
                  <a:srgbClr val="1F497E"/>
                </a:solidFill>
                <a:latin typeface="Calibri" panose="020F0502020204030204" pitchFamily="34" charset="0"/>
              </a:rPr>
              <a:t>22/1/2018 - 1/4/2018</a:t>
            </a:r>
          </a:p>
        </p:txBody>
      </p:sp>
      <p:sp>
        <p:nvSpPr>
          <p:cNvPr id="52" name="OTLSHAPE_T_6942e87f6b85408fa004b038ca612a9a_Title">
            <a:extLst>
              <a:ext uri="{FF2B5EF4-FFF2-40B4-BE49-F238E27FC236}">
                <a16:creationId xmlns:a16="http://schemas.microsoft.com/office/drawing/2014/main" id="{51E1BAAE-9786-4E33-9C7B-1F13A13309A7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27000" y="4228296"/>
            <a:ext cx="304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Code</a:t>
            </a:r>
          </a:p>
        </p:txBody>
      </p:sp>
      <p:sp>
        <p:nvSpPr>
          <p:cNvPr id="53" name="OTLSHAPE_T_a1db3f4cc4304797ac92dc38bf597e08_Shape">
            <a:extLst>
              <a:ext uri="{FF2B5EF4-FFF2-40B4-BE49-F238E27FC236}">
                <a16:creationId xmlns:a16="http://schemas.microsoft.com/office/drawing/2014/main" id="{A8B2612A-883E-4650-BAF7-3CC3060C126C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7155879" y="4478655"/>
            <a:ext cx="1993900" cy="2032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OTLSHAPE_T_a1db3f4cc4304797ac92dc38bf597e08_ShapePercentage" hidden="1">
            <a:extLst>
              <a:ext uri="{FF2B5EF4-FFF2-40B4-BE49-F238E27FC236}">
                <a16:creationId xmlns:a16="http://schemas.microsoft.com/office/drawing/2014/main" id="{9FBE4F10-4AE3-4E79-B127-4BF5E6E39F71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7155879" y="44786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OTLSHAPE_T_a1db3f4cc4304797ac92dc38bf597e08_Duration" hidden="1">
            <a:extLst>
              <a:ext uri="{FF2B5EF4-FFF2-40B4-BE49-F238E27FC236}">
                <a16:creationId xmlns:a16="http://schemas.microsoft.com/office/drawing/2014/main" id="{B1590C12-B39C-4569-9C0C-9E914BBF268E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0" y="4478655"/>
            <a:ext cx="419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000">
                <a:solidFill>
                  <a:srgbClr val="C0504D"/>
                </a:solidFill>
                <a:latin typeface="Calibri" panose="020F0502020204030204" pitchFamily="34" charset="0"/>
              </a:rPr>
              <a:t>21 jours</a:t>
            </a:r>
          </a:p>
        </p:txBody>
      </p:sp>
      <p:sp>
        <p:nvSpPr>
          <p:cNvPr id="56" name="OTLSHAPE_T_a1db3f4cc4304797ac92dc38bf597e08_TextPercentage" hidden="1">
            <a:extLst>
              <a:ext uri="{FF2B5EF4-FFF2-40B4-BE49-F238E27FC236}">
                <a16:creationId xmlns:a16="http://schemas.microsoft.com/office/drawing/2014/main" id="{A10B4B43-5612-4763-9B36-198ACF6A7C98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0" y="46336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T_a1db3f4cc4304797ac92dc38bf597e08_StartDate" hidden="1">
            <a:extLst>
              <a:ext uri="{FF2B5EF4-FFF2-40B4-BE49-F238E27FC236}">
                <a16:creationId xmlns:a16="http://schemas.microsoft.com/office/drawing/2014/main" id="{A5A22E6A-2431-4EDF-ADFF-F8E7186C5F99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0" y="46336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OTLSHAPE_T_a1db3f4cc4304797ac92dc38bf597e08_EndDate" hidden="1">
            <a:extLst>
              <a:ext uri="{FF2B5EF4-FFF2-40B4-BE49-F238E27FC236}">
                <a16:creationId xmlns:a16="http://schemas.microsoft.com/office/drawing/2014/main" id="{22494537-C38F-4530-85AC-DDFB3EE8EFD2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0" y="46336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OTLSHAPE_T_a1db3f4cc4304797ac92dc38bf597e08_JoinedDate">
            <a:extLst>
              <a:ext uri="{FF2B5EF4-FFF2-40B4-BE49-F238E27FC236}">
                <a16:creationId xmlns:a16="http://schemas.microsoft.com/office/drawing/2014/main" id="{10DA0A55-4BC9-4D87-B0B4-448FAE098E14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9189678" y="4502743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6">
                <a:solidFill>
                  <a:srgbClr val="1F497E"/>
                </a:solidFill>
                <a:latin typeface="Calibri" panose="020F0502020204030204" pitchFamily="34" charset="0"/>
              </a:rPr>
              <a:t>2/4/2018 - 30/4/2018</a:t>
            </a:r>
          </a:p>
        </p:txBody>
      </p:sp>
      <p:sp>
        <p:nvSpPr>
          <p:cNvPr id="60" name="OTLSHAPE_T_a1db3f4cc4304797ac92dc38bf597e08_Title">
            <a:extLst>
              <a:ext uri="{FF2B5EF4-FFF2-40B4-BE49-F238E27FC236}">
                <a16:creationId xmlns:a16="http://schemas.microsoft.com/office/drawing/2014/main" id="{41603052-1492-4B91-AFEA-F4992F1E65C7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27000" y="4494996"/>
            <a:ext cx="927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8">
                <a:solidFill>
                  <a:schemeClr val="dk1"/>
                </a:solidFill>
                <a:latin typeface="Calibri" panose="020F0502020204030204" pitchFamily="34" charset="0"/>
              </a:rPr>
              <a:t>Interface et test</a:t>
            </a:r>
          </a:p>
        </p:txBody>
      </p:sp>
      <p:sp>
        <p:nvSpPr>
          <p:cNvPr id="61" name="OTLSHAPE_T_2115c972fe5c44bca5d5fd31017c8581_Shape">
            <a:extLst>
              <a:ext uri="{FF2B5EF4-FFF2-40B4-BE49-F238E27FC236}">
                <a16:creationId xmlns:a16="http://schemas.microsoft.com/office/drawing/2014/main" id="{9F91F437-009E-41E1-8AB2-3EE7A683CAA9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>
            <a:off x="9138878" y="4791075"/>
            <a:ext cx="1028700" cy="2032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OTLSHAPE_T_2115c972fe5c44bca5d5fd31017c8581_ShapePercentage" hidden="1">
            <a:extLst>
              <a:ext uri="{FF2B5EF4-FFF2-40B4-BE49-F238E27FC236}">
                <a16:creationId xmlns:a16="http://schemas.microsoft.com/office/drawing/2014/main" id="{42173C7E-C45D-4D14-9583-ACB183A09725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>
            <a:off x="9138878" y="47453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OTLSHAPE_T_2115c972fe5c44bca5d5fd31017c8581_Duration" hidden="1">
            <a:extLst>
              <a:ext uri="{FF2B5EF4-FFF2-40B4-BE49-F238E27FC236}">
                <a16:creationId xmlns:a16="http://schemas.microsoft.com/office/drawing/2014/main" id="{8558E807-8B50-43D8-9652-620D7C0493C4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0" y="4745355"/>
            <a:ext cx="419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000">
                <a:solidFill>
                  <a:srgbClr val="C0504D"/>
                </a:solidFill>
                <a:latin typeface="Calibri" panose="020F0502020204030204" pitchFamily="34" charset="0"/>
              </a:rPr>
              <a:t>11 jours</a:t>
            </a:r>
          </a:p>
        </p:txBody>
      </p:sp>
      <p:sp>
        <p:nvSpPr>
          <p:cNvPr id="64" name="OTLSHAPE_T_2115c972fe5c44bca5d5fd31017c8581_TextPercentage" hidden="1">
            <a:extLst>
              <a:ext uri="{FF2B5EF4-FFF2-40B4-BE49-F238E27FC236}">
                <a16:creationId xmlns:a16="http://schemas.microsoft.com/office/drawing/2014/main" id="{2C235905-01C3-4CC9-B98F-943772EF9EAB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0" y="49003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OTLSHAPE_T_2115c972fe5c44bca5d5fd31017c8581_StartDate" hidden="1">
            <a:extLst>
              <a:ext uri="{FF2B5EF4-FFF2-40B4-BE49-F238E27FC236}">
                <a16:creationId xmlns:a16="http://schemas.microsoft.com/office/drawing/2014/main" id="{6BBB1404-36C0-44FB-8E89-171AB3AD1F65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0" y="49003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OTLSHAPE_T_2115c972fe5c44bca5d5fd31017c8581_EndDate" hidden="1">
            <a:extLst>
              <a:ext uri="{FF2B5EF4-FFF2-40B4-BE49-F238E27FC236}">
                <a16:creationId xmlns:a16="http://schemas.microsoft.com/office/drawing/2014/main" id="{F44DE5E8-8D7C-48E8-B8CA-1BE969C52E9D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0" y="49003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67" name="OTLSHAPE_T_2115c972fe5c44bca5d5fd31017c8581_JoinedDate">
            <a:extLst>
              <a:ext uri="{FF2B5EF4-FFF2-40B4-BE49-F238E27FC236}">
                <a16:creationId xmlns:a16="http://schemas.microsoft.com/office/drawing/2014/main" id="{115988BF-3AB4-4FA1-8315-69F8C3CD02A2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10215367" y="4769443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6">
                <a:solidFill>
                  <a:srgbClr val="1F497E"/>
                </a:solidFill>
                <a:latin typeface="Calibri" panose="020F0502020204030204" pitchFamily="34" charset="0"/>
              </a:rPr>
              <a:t>1/5/2018 - 15/5/2018</a:t>
            </a:r>
          </a:p>
        </p:txBody>
      </p:sp>
      <p:sp>
        <p:nvSpPr>
          <p:cNvPr id="68" name="OTLSHAPE_T_2115c972fe5c44bca5d5fd31017c8581_Title">
            <a:extLst>
              <a:ext uri="{FF2B5EF4-FFF2-40B4-BE49-F238E27FC236}">
                <a16:creationId xmlns:a16="http://schemas.microsoft.com/office/drawing/2014/main" id="{B7B9D67D-9895-4DF0-9901-67FD0F02E309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127000" y="4761696"/>
            <a:ext cx="698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6">
                <a:solidFill>
                  <a:schemeClr val="dk1"/>
                </a:solidFill>
                <a:latin typeface="Calibri" panose="020F0502020204030204" pitchFamily="34" charset="0"/>
              </a:rPr>
              <a:t>Assemblage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BB1E9882-35A4-46F8-B43B-BE86A185E6D8}"/>
              </a:ext>
            </a:extLst>
          </p:cNvPr>
          <p:cNvSpPr txBox="1"/>
          <p:nvPr/>
        </p:nvSpPr>
        <p:spPr>
          <a:xfrm>
            <a:off x="127000" y="265176"/>
            <a:ext cx="579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Retour sur le planning</a:t>
            </a:r>
          </a:p>
        </p:txBody>
      </p:sp>
      <p:sp>
        <p:nvSpPr>
          <p:cNvPr id="74" name="OTLSHAPE_TB_00000000000000000000000000000000_TodayMarkerShape">
            <a:extLst>
              <a:ext uri="{FF2B5EF4-FFF2-40B4-BE49-F238E27FC236}">
                <a16:creationId xmlns:a16="http://schemas.microsoft.com/office/drawing/2014/main" id="{9E4F0633-A297-4CAB-A004-4BD50F89F13E}"/>
              </a:ext>
            </a:extLst>
          </p:cNvPr>
          <p:cNvSpPr/>
          <p:nvPr>
            <p:custDataLst>
              <p:tags r:id="rId68"/>
            </p:custDataLst>
          </p:nvPr>
        </p:nvSpPr>
        <p:spPr>
          <a:xfrm>
            <a:off x="2359525" y="34290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1A3554B-2532-403F-855C-6E51FCFF4BB7}"/>
              </a:ext>
            </a:extLst>
          </p:cNvPr>
          <p:cNvSpPr/>
          <p:nvPr/>
        </p:nvSpPr>
        <p:spPr>
          <a:xfrm>
            <a:off x="209550" y="5354785"/>
            <a:ext cx="559612" cy="30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F704714-ECF1-4985-A7E0-9D5010B79B3F}"/>
              </a:ext>
            </a:extLst>
          </p:cNvPr>
          <p:cNvSpPr/>
          <p:nvPr/>
        </p:nvSpPr>
        <p:spPr>
          <a:xfrm>
            <a:off x="209550" y="5957359"/>
            <a:ext cx="559612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64E5B60-AA02-4413-ADFC-8B50124A31DC}"/>
              </a:ext>
            </a:extLst>
          </p:cNvPr>
          <p:cNvSpPr/>
          <p:nvPr/>
        </p:nvSpPr>
        <p:spPr>
          <a:xfrm>
            <a:off x="209550" y="6513623"/>
            <a:ext cx="559612" cy="3048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0B8F373-1B6D-497B-A78B-AEC216F7D40F}"/>
              </a:ext>
            </a:extLst>
          </p:cNvPr>
          <p:cNvSpPr txBox="1"/>
          <p:nvPr/>
        </p:nvSpPr>
        <p:spPr>
          <a:xfrm>
            <a:off x="933365" y="5322519"/>
            <a:ext cx="1507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Thomas </a:t>
            </a:r>
            <a:r>
              <a:rPr lang="fr-FR" sz="1400" dirty="0" err="1"/>
              <a:t>Liethoudt</a:t>
            </a:r>
            <a:endParaRPr lang="fr-FR" sz="1400" dirty="0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0D70E98A-82E6-4C0B-AAF0-A0950025A869}"/>
              </a:ext>
            </a:extLst>
          </p:cNvPr>
          <p:cNvSpPr txBox="1"/>
          <p:nvPr/>
        </p:nvSpPr>
        <p:spPr>
          <a:xfrm>
            <a:off x="933365" y="5951970"/>
            <a:ext cx="911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Tanti Luca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F726B09E-D522-40F8-962B-849F95E1BDC9}"/>
              </a:ext>
            </a:extLst>
          </p:cNvPr>
          <p:cNvSpPr txBox="1"/>
          <p:nvPr/>
        </p:nvSpPr>
        <p:spPr>
          <a:xfrm>
            <a:off x="933365" y="6538848"/>
            <a:ext cx="1050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En commun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46448308-2B01-44AF-9BD3-C2A2805D0C44}"/>
              </a:ext>
            </a:extLst>
          </p:cNvPr>
          <p:cNvSpPr txBox="1"/>
          <p:nvPr/>
        </p:nvSpPr>
        <p:spPr>
          <a:xfrm>
            <a:off x="5140171" y="5246703"/>
            <a:ext cx="6270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pédale peut fonctionner, le planning a donc été respecté pour l’assemblage de la pédale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code n’est pas encore finit nous allons surement prendre du retard sur celui-ci.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4308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F6A277C2-4C00-43CC-8867-2A151118D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fr-FR" dirty="0">
                <a:solidFill>
                  <a:schemeClr val="accent1"/>
                </a:solidFill>
              </a:rPr>
              <a:t>Nos nouveaux 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C1B8BD-40D5-4316-9A9F-7D9DD33DB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fr-FR" sz="2400" dirty="0"/>
              <a:t>Essayer d’améliorer le son en modifiant certains composants.</a:t>
            </a:r>
          </a:p>
          <a:p>
            <a:r>
              <a:rPr lang="fr-FR" sz="2400" dirty="0"/>
              <a:t>Souder l’ensemble de la pédale sur un circuit imprimé.</a:t>
            </a:r>
          </a:p>
        </p:txBody>
      </p:sp>
    </p:spTree>
    <p:extLst>
      <p:ext uri="{BB962C8B-B14F-4D97-AF65-F5344CB8AC3E}">
        <p14:creationId xmlns:p14="http://schemas.microsoft.com/office/powerpoint/2010/main" val="25881314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nItRlIiLCJTdHlsZU5hbWUiOiJTdGFuZGFyZCIsIklzVGVtcGxhdGUiOmZhbHNlLCJWZXJzaW9uIjp7IiRpZCI6IjIiLCJWZXJzaW9uIjoiMy4wLjEiLCJPcmlnaW5hbEFzc2VtYmx5VmVyc2lvbiI6IjMuMDMuMDEuMDAiLCJFZGl0aW9uIjoiQmFzaWMiLCJJc1BsdXNFZGl0aW9uIjpmYWxzZX0sIkVmZmVjdCI6MSwiU3R5bGUiOnsiJGlkIjoiMyIsIlRpbWViYW5kU3R5bGUiOnsiJGlkIjoiNCIsIlNjYWxlTWFya2luZyI6MCwiU2hhcGUiOjAsIlNoYXBlU3R5bGUiOnsiJGlkIjoiNSIsIk1hcmdpbiI6eyIkaWQiOiI2IiwiVG9wIjowLCJMZWZ0IjoxMiwiUmlnaHQiOjEyLCJCb3R0b20iOjB9LCJQYWRkaW5nIjp7IiRpZCI6IjciLCJUb3AiOjUsIkxlZnQiOjAsIlJpZ2h0IjowLCJCb3R0b20iOjV9LCJCYWNrZ3JvdW5kIjp7IiRpZCI6IjgiLCJDb2xvciI6eyIkaWQiOiI5IiwiQSI6MjU1LCJSIjo2OCwiRyI6ODQsIkIiOjEwNn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TkyLCJHIjo4MCwiQiI6Nzd9fSwiTWF4V2lkdGgiOiJJbmZpbml0eSIsIk1heEhlaWdodCI6IkluZmluaXR5IiwiU21hcnRGb3JlZ3JvdW5kSXNBY3RpdmUiOmZhbHNlLCJIb3Jpem9udGFsQWxpZ25tZW50IjowLCJWZXJ0aWNhbEFsaWdubWVudCI6MCwiU21hcnRGb3JlZ3JvdW5kIjpudWxsLCJNYXJnaW4iOnsiJGlkIjoiMTciLCJUb3AiOjAsIkxlZnQiOjAsIlJpZ2h0IjoyNS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E5MiwiRyI6ODAsIkIiOjc3fX0sIk1heFdpZHRoIjoiSW5maW5pdHkiLCJNYXhIZWlnaHQiOiJJbmZpbml0eSIsIlNtYXJ0Rm9yZWdyb3VuZElzQWN0aXZlIjpmYWxzZSwiSG9yaXpvbnRhbEFsaWdubWVudCI6MCwiVmVydGljYWxBbGlnbm1lbnQiOjAsIlNtYXJ0Rm9yZWdyb3VuZCI6bnVsbCwiTWFyZ2luIjp7IiRpZCI6IjI1IiwiVG9wIjowLCJMZWZ0IjoyNS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wLCJCIjowfX0sIkFwcGVuZFllYXJPblllYXJDaGFuZ2UiOnRydWUsIkVsYXBzZWRUaW1lRm9ybWF0IjoyLCJUb2RheU1hcmtlclBvc2l0aW9uIjozLCJRdWlja1Bvc2l0aW9uIjoxLCJBYnNvbHV0ZVBvc2l0aW9uIjoyNDAuMC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MxLCJHIjo3MywiQiI6MTI2fX0sIkxpbmVXZWlnaHQiOjEuMCwiTGluZVR5cGUiOjAsIlBhcmVudFN0eWxlIjpudWxsfSwiSXNCZWxvd1RpbWViYW5kIjpmYWxzZS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xLCJGb250TmFtZSI6IkNhbGlicmkiLCJJc0JvbGQiOnRydWUsIklzSXRhbGljIjpmYWxzZSwiSXNVbmRlcmxpbmVkIjpmYWxzZSwiUGFyZW50U3R5bGUiOm51bGx9LCJBdXRvU2l6ZSI6MCwiRm9yZWdyb3VuZCI6eyIkaWQiOiI2NyIsIkNvbG9yIjp7IiRpZCI6IjY4IiwiQSI6MjU1LCJSIjowLCJHIjowLCJCIjowfX0sIk1heFdpZHRoIjoyMDAuMCwiTWF4SGVpZ2h0IjoiSW5maW5pdHkiLCJTbWFydEZvcmVncm91bmRJc0FjdGl2ZSI6ZmFsc2UsIkhvcml6b250YWxBbGlnbm1lbnQiOjA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AsIkZvbnROYW1lIjoiQ2FsaWJyaSIsIklzQm9sZCI6ZmFsc2UsIklzSXRhbGljIjpmYWxzZSwiSXNVbmRlcmxpbmVkIjpmYWxzZSwiUGFyZW50U3R5bGUiOm51bGx9LCJBdXRvU2l6ZSI6MCwiRm9yZWdyb3VuZCI6eyIkaWQiOiI3NCIsIkNvbG9yIjp7IiRpZCI6Ijc1IiwiQSI6MjU1LCJSIjozMSwiRyI6NzMsIkIiOjEyNn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mQvTS95eXl5IiwiU2VwYXJhdG9yIjoiLyIsIlVzZUludGVybmF0aW9uYWxEYXRlRm9ybWF0Ijp0cnVlfSwiSXNWaXNpYmxlIjp0cnVlLCJQYXJlbnRTdHlsZSI6bnVsbH0sIkRlZmF1bHRUYXNrU3R5bGUiOnsiJGlkIjoiODAiLCJTaGFwZSI6MCwiU2hhcGVUaGlja25lc3MiOjE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DYWxpYnJpIiwiSXNCb2xkIjpmYWxzZSwiSXNJdGFsaWMiOmZhbHNlLCJJc1VuZGVybGluZWQiOmZhbHNlLCJQYXJlbnRTdHlsZSI6bnVsbH0sIkF1dG9TaXplIjowLCJGb3JlZ3JvdW5kIjp7IiRpZCI6IjkwIiwiQ29sb3IiOnsiJGlkIjoiOTEiLCJBIjoyNTUsIlIiOjE5MiwiRyI6ODAsIkIiOjc3fX0sIk1heFdpZHRoIjoyMDAuMCwiTWF4SGVpZ2h0IjoiSW5maW5pdHkiLCJTbWFydEZvcmVncm91bmRJc0FjdGl2ZSI6ZmFsc2UsIkhvcml6b250YWxBbGlnbm1lbnQiOjA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nRydWUsIldpZHRoIjowLjAsIkhlaWdodCI6MC4wLCJCb3JkZXJTdHlsZSI6bnVsbCwiUGFyZW50U3R5bGUiOm51bGx9LCJIb3Jpem9udGFsQ29ubmVjdG9yU3R5bGUiOnsiJGlkIjoiOTUiLCJMaW5lQ29sb3IiOnsiJGlkIjoiOTYiLCIkdHlwZSI6Ik5MUkUuQ29tbW9uLkRvbS5Tb2xpZENvbG9yQnJ1c2gsIE5MUkUuQ29tbW9uIiwiQ29sb3IiOnsiJGlkIjoiOTciLCJBIjoyNTUsIlIiOjIwNCwiRyI6MjA0LCJCIjoyMDR9fSwiTGluZVdlaWdodCI6MS4wLCJMaW5lVHlwZSI6MCwiUGFyZW50U3R5bGUiOm51bGx9LCJWZXJ0aWNhbENvbm5lY3RvclN0eWxlIjp7IiRpZCI6Ijk4IiwiTGluZUNvbG9yIjp7IiRpZCI6Ijk5IiwiJHR5cGUiOiJOTFJFLkNvbW1vbi5Eb20uU29saWRDb2xvckJydXNoLCBOTFJFLkNvbW1vbiIsIkNvbG9yIjp7IiRpZCI6IjEwMCIsIkEiOjI1NSwiUiI6MjA0LCJHIjoyMDQsIkIiOjIwNH19LCJMaW5lV2VpZ2h0IjowLjAsIkxpbmVUeXBlIjowLCJQYXJlbnRTdHlsZSI6bnVsbH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TAxIiwiTWFyZ2luIjp7IiRpZCI6IjEwMiIsIlRvcCI6MCwiTGVmdCI6NCwiUmlnaHQiOjQsIkJvdHRvbSI6MH0sIlBhZGRpbmciOnsiJGlkIjoiMTAzIiwiVG9wIjowLCJMZWZ0IjowLCJSaWdodCI6MCwiQm90dG9tIjowfSwiQmFja2dyb3VuZCI6bnVsbCwiSXNWaXNpYmxlIjp0cnVlLCJXaWR0aCI6MC4wLCJIZWlnaHQiOjE2LjAsIkJvcmRlclN0eWxlIjp7IiRpZCI6IjEwNCIsIkxpbmVDb2xvciI6eyIkaWQiOiIxMDUiLCIkdHlwZSI6Ik5MUkUuQ29tbW9uLkRvbS5Tb2xpZENvbG9yQnJ1c2gsIE5MUkUuQ29tbW9uIiwiQ29sb3IiOnsiJGlkIjoiMTA2IiwiQSI6MjU1LCJSIjoyNTUsIkciOjAsIkIiOjB9fSwiTGluZVdlaWdodCI6MC4wLCJMaW5lVHlwZSI6MCwiUGFyZW50U3R5bGUiOm51bGx9LCJQYXJlbnRTdHlsZSI6bnVsbH0sIlRpdGxlU3R5bGUiOnsiJGlkIjoiMTA3IiwiRm9udFNldHRpbmdzIjp7IiRpZCI6IjEwOCIsIkZvbnRTaXplIjoxMSwiRm9udE5hbWUiOiJDYWxpYnJpIiwiSXNCb2xkIjp0cnVlLCJJc0l0YWxpYyI6ZmFsc2UsIklzVW5kZXJsaW5lZCI6ZmFsc2UsIlBhcmVudFN0eWxlIjpudWxsfSwiQXV0b1NpemUiOjAsIkZvcmVncm91bmQiOnsiJGlkIjoiMTA5IiwiQ29sb3IiOnsiJGlkIjoiMTEwIiwiQSI6MjU1LCJSIjowLCJHIjowLCJCIjowfX0sIk1heFdpZHRoIjo5NjAuMCwiTWF4SGVpZ2h0IjoiSW5maW5pdHkiLCJTbWFydEZvcmVncm91bmRJc0FjdGl2ZSI6ZmFsc2UsIkhvcml6b250YWxBbGlnbm1lbnQiOjAsIlZlcnRpY2FsQWxpZ25tZW50IjowLCJTbWFydEZvcmVncm91bmQiOm51bGwsIk1hcmdpbiI6eyIkaWQiOiIxMTEiLCJUb3AiOjAsIkxlZnQiOjAsIlJpZ2h0IjowLCJCb3R0b20iOjB9LCJQYWRkaW5nIjp7IiRpZCI6IjExMiIsIlRvcCI6MCwiTGVmdCI6MCwiUmlnaHQiOjAsIkJvdHRvbSI6MH0sIkJhY2tncm91bmQiOnsiJGlkIjoiMTEzIiwiQ29sb3IiOnsiJHJlZiI6IjIwIn19LCJJc1Zpc2libGUiOnRydWUsIldpZHRoIjowLjAsIkhlaWdodCI6MC4wLCJCb3JkZXJTdHlsZSI6bnVsbCwiUGFyZW50U3R5bGUiOm51bGx9LCJEYXRlU3R5bGUiOnsiJGlkIjoiMTE0IiwiRm9udFNldHRpbmdzIjp7IiRpZCI6IjExNSIsIkZvbnRTaXplIjoxMCwiRm9udE5hbWUiOiJDYWxpYnJpIiwiSXNCb2xkIjpmYWxzZSwiSXNJdGFsaWMiOmZhbHNlLCJJc1VuZGVybGluZWQiOmZhbHNlLCJQYXJlbnRTdHlsZSI6bnVsbH0sIkF1dG9TaXplIjowLCJGb3JlZ3JvdW5kIjp7IiRpZCI6IjExNiIsIkNvbG9yIjp7IiRpZCI6IjExNyIsIkEiOjI1NSwiUiI6MzEsIkciOjczLCJCIjoxMjZ9fSwiTWF4V2lkdGgiOjIwMC4wLCJNYXhIZWlnaHQiOiJJbmZpbml0eSIsIlNtYXJ0Rm9yZWdyb3VuZElzQWN0aXZlIjpmYWxzZSwiSG9yaXpvbnRhbEFsaWdubWVudCI6MCwiVmVydGljYWxBbGlnbm1lbnQiOjAsIlNtYXJ0Rm9yZWdyb3VuZCI6bnVsbCwiTWFyZ2luIjp7IiRpZCI6IjExOCIsIlRvcCI6MCwiTGVmdCI6MCwiUmlnaHQiOjAsIkJvdHRvbSI6MH0sIlBhZGRpbmciOnsiJGlkIjoiMTE5IiwiVG9wIjowLCJMZWZ0IjowLCJSaWdodCI6MCwiQm90dG9tIjowfSwiQmFja2dyb3VuZCI6eyIkaWQiOiIxMjAiLCJDb2xvciI6eyIkcmVmIjoiMjAifX0sIklzVmlzaWJsZSI6dHJ1ZSwiV2lkdGgiOjAuMCwiSGVpZ2h0IjowLjAsIkJvcmRlclN0eWxlIjpudWxsLCJQYXJlbnRTdHlsZSI6bnVsbH0sIkRhdGVGb3JtYXQiOnsiJGlkIjoiMTIxIiwiRm9ybWF0U3RyaW5nIjoiZC9NL3l5eXkiLCJTZXBhcmF0b3IiOiIvIiwiVXNlSW50ZXJuYXRpb25hbERhdGVGb3JtYXQiOnRydWV9LCJJc1Zpc2libGUiOnRydWUsIlBhcmVudFN0eWxlIjpudWxsfSwiU2hvd0VsYXBzZWRUaW1lR3JhZGllbnRTdHlsZSI6ZmFsc2V9LCJTY2FsZSI6eyIkaWQiOiIxMjIiLCJTdGFydERhdGUiOiIyMDE4LTAxLTIyVDAwOjAwOjAwKzAxOjAwIiwiRW5kRGF0ZSI6IjIwMTgtMDUtMTVUMjM6NTk6NTkuOTk5WiIsIkZvcm1hdCI6Ik1NTSIsIlR5cGUiOjIsIkF1dG9EYXRlUmFuZ2UiOnRydWUsIldvcmtpbmdEYXlzIjozMSwiVG9kYXlNYXJrZXJUZXh0IjoiQXVqb3VyZCdodWkiLCJBdXRvU2NhbGVUeXBlIjp0cnVlfSwiTWlsZXN0b25lcyI6W3siJGlkIjoiMTIzIiwiRGF0ZSI6IjIwMTgtMDMtMTVUMjM6NTk6NTkuOTk5WiIsIlN0eWxlIjp7IiRpZCI6IjEyNCIsIlNoYXBlIjoyLCJDb25uZWN0b3JNYXJnaW4iOnsiJHJlZiI6IjU0In0sIkNvbm5lY3RvclN0eWxlIjp7IiRpZCI6IjEyNSIsIkxpbmVDb2xvciI6eyIkaWQiOiIxMjYiLCIkdHlwZSI6Ik5MUkUuQ29tbW9uLkRvbS5Tb2xpZENvbG9yQnJ1c2gsIE5MUkUuQ29tbW9uIiwiQ29sb3IiOnsiJGlkIjoiMTI3IiwiQSI6MTI3LCJSIjowLCJHIjoxMTQsIkIiOjE4OH19LCJMaW5lV2VpZ2h0IjoxLjAsIkxpbmVUeXBlIjowLCJQYXJlbnRTdHlsZSI6eyIkcmVmIjoiNTUifX0sIklzQmVsb3dUaW1lYmFuZCI6ZmFsc2UsIkhpZGVEYXRlIjpmYWxzZSwiU2hhcGVTaXplIjoxLCJTcGFjaW5nIjoxLjAsIlBhZGRpbmciOnsiJHJlZiI6IjU4In0sIlNoYXBlU3R5bGUiOnsiJGlkIjoiMTI4IiwiTWFyZ2luIjp7IiRyZWYiOiI2MCJ9LCJQYWRkaW5nIjp7IiRyZWYiOiI2MSJ9LCJCYWNrZ3JvdW5kIjp7IiRpZCI6IjEyOSIsIkNvbG9yIjp7IiRpZCI6IjEzMCIsIkEiOjI1NSwiUiI6MCwiRyI6MTE0LCJCIjoxODh9fSwiSXNWaXNpYmxlIjp0cnVlLCJXaWR0aCI6MTguMCwiSGVpZ2h0IjoyMC4wLCJCb3JkZXJTdHlsZSI6eyIkaWQiOiIxMzEiLCJMaW5lQ29sb3IiOnsiJHJlZiI6IjYzIn0sIkxpbmVXZWlnaHQiOjAuMCwiTGluZVR5cGUiOjAsIlBhcmVudFN0eWxlIjp7IiRyZWYiOiI2MiJ9fSwiUGFyZW50U3R5bGUiOnsiJHJlZiI6IjU5In19LCJUaXRsZVN0eWxlIjp7IiRpZCI6IjEzMiIsIkZvbnRTZXR0aW5ncyI6eyIkaWQiOiIxMzM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zNCIsIkxpbmVDb2xvciI6bnVsbCwiTGluZVdlaWdodCI6MC4wLCJMaW5lVHlwZSI6MCwiUGFyZW50U3R5bGUiOm51bGx9LCJQYXJlbnRTdHlsZSI6eyIkcmVmIjoiNjUifX0sIkRhdGVTdHlsZSI6eyIkaWQiOiIxMzUiLCJGb250U2V0dGluZ3MiOnsiJGlkIjoiMTM2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M3IiwiTGluZUNvbG9yIjpudWxsLCJMaW5lV2VpZ2h0IjowLjAsIkxpbmVUeXBlIjowLCJQYXJlbnRTdHlsZSI6bnVsbH0sIlBhcmVudFN0eWxlIjp7IiRyZWYiOiI3MiJ9fSwiRGF0ZUZvcm1hdCI6eyIkaWQiOiIxMzgiLCJGb3JtYXRTdHJpbmciOiJkL00veXl5eSIsIlNlcGFyYXRvciI6Ii8iLCJVc2VJbnRlcm5hdGlvbmFsRGF0ZUZvcm1hdCI6dHJ1ZX0sIklzVmlzaWJsZSI6dHJ1ZSwiUGFyZW50U3R5bGUiOnsiJHJlZiI6IjUzIn19LCJQb3NpdGlvbiI6eyIkaWQiOiIxMzkiLCJSYXRpbyI6MC4wLCJJc0N1c3RvbSI6ZmFsc2V9LCJJZCI6ImMyZWY2OWExLTI4NmUtNDI4MC1hNzlhLWI5ZjhkM2Y3MGRjOSIsIkltcG9ydElkIjpudWxsLCJUaXRsZSI6IkZpbiBkZSBsJ2Fzc2VtYmxhZ2UgZGUgbGEgcMOpZGFsZSIsIk5vdGUiOm51bGwsIkh5cGVybGluayI6bnVsbCwiSXNDaGFuZ2VkIjpmYWxzZSwiSXNOZXciOmZhbHNlfSx7IiRpZCI6IjE0MCIsIkRhdGUiOiIyMDE4LTA0LTAxVDIzOjU5OjU5Ljk5OVoiLCJTdHlsZSI6eyIkaWQiOiIxNDEiLCJTaGFwZSI6MiwiQ29ubmVjdG9yTWFyZ2luIjp7IiRyZWYiOiI1NCJ9LCJDb25uZWN0b3JTdHlsZSI6eyIkaWQiOiIxNDIiLCJMaW5lQ29sb3IiOnsiJGlkIjoiMTQzIiwiJHR5cGUiOiJOTFJFLkNvbW1vbi5Eb20uU29saWRDb2xvckJydXNoLCBOTFJFLkNvbW1vbiIsIkNvbG9yIjp7IiRpZCI6IjE0NCIsIkEiOjEyNywiUiI6NjgsIkciOjExNCwiQiI6MTk2fX0sIkxpbmVXZWlnaHQiOjEuMCwiTGluZVR5cGUiOjAsIlBhcmVudFN0eWxlIjp7IiRyZWYiOiI1NSJ9fSwiSXNCZWxvd1RpbWViYW5kIjpmYWxzZSwiSGlkZURhdGUiOmZhbHNlLCJTaGFwZVNpemUiOjEsIlNwYWNpbmciOjEuMCwiUGFkZGluZyI6eyIkcmVmIjoiNTgifSwiU2hhcGVTdHlsZSI6eyIkaWQiOiIxNDUiLCJNYXJnaW4iOnsiJHJlZiI6IjYwIn0sIlBhZGRpbmciOnsiJHJlZiI6IjYxIn0sIkJhY2tncm91bmQiOnsiJGlkIjoiMTQ2IiwiQ29sb3IiOnsiJGlkIjoiMTQ3IiwiQSI6MjU1LCJSIjo2OCwiRyI6MTE0LCJCIjoxOTZ9fSwiSXNWaXNpYmxlIjp0cnVlLCJXaWR0aCI6MTguMCwiSGVpZ2h0IjoyMC4wLCJCb3JkZXJTdHlsZSI6eyIkaWQiOiIxNDgiLCJMaW5lQ29sb3IiOnsiJHJlZiI6IjYzIn0sIkxpbmVXZWlnaHQiOjAuMCwiTGluZVR5cGUiOjAsIlBhcmVudFN0eWxlIjp7IiRyZWYiOiI2MiJ9fSwiUGFyZW50U3R5bGUiOnsiJHJlZiI6IjU5In19LCJUaXRsZVN0eWxlIjp7IiRpZCI6IjE0OSIsIkZvbnRTZXR0aW5ncyI6eyIkaWQiOiIxNTA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1MSIsIkxpbmVDb2xvciI6bnVsbCwiTGluZVdlaWdodCI6MC4wLCJMaW5lVHlwZSI6MCwiUGFyZW50U3R5bGUiOm51bGx9LCJQYXJlbnRTdHlsZSI6eyIkcmVmIjoiNjUifX0sIkRhdGVTdHlsZSI6eyIkaWQiOiIxNTIiLCJGb250U2V0dGluZ3MiOnsiJGlkIjoiMTUz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U0IiwiTGluZUNvbG9yIjpudWxsLCJMaW5lV2VpZ2h0IjowLjAsIkxpbmVUeXBlIjowLCJQYXJlbnRTdHlsZSI6bnVsbH0sIlBhcmVudFN0eWxlIjp7IiRyZWYiOiI3MiJ9fSwiRGF0ZUZvcm1hdCI6eyIkaWQiOiIxNTUiLCJGb3JtYXRTdHJpbmciOiJkL00veXl5eSIsIlNlcGFyYXRvciI6Ii8iLCJVc2VJbnRlcm5hdGlvbmFsRGF0ZUZvcm1hdCI6dHJ1ZX0sIklzVmlzaWJsZSI6dHJ1ZSwiUGFyZW50U3R5bGUiOnsiJHJlZiI6IjUzIn19LCJQb3NpdGlvbiI6eyIkaWQiOiIxNTYiLCJSYXRpbyI6MC4wLCJJc0N1c3RvbSI6ZmFsc2V9LCJJZCI6IjAyMzVlM2JjLTgyMjgtNGU2YS1hZTg3LWM5YjVhMDdhYmQzMSIsIkltcG9ydElkIjpudWxsLCJUaXRsZSI6IkZpbiBkZSBsJ8OpY3JpdHVyZSBkdSBjb2RlIiwiTm90ZSI6bnVsbCwiSHlwZXJsaW5rIjpudWxsLCJJc0NoYW5nZWQiOmZhbHNlLCJJc05ldyI6ZmFsc2V9LHsiJGlkIjoiMTU3IiwiRGF0ZSI6IjIwMTgtMDQtMzBUMjM6NTk6NTkuOTk5WiIsIlN0eWxlIjp7IiRpZCI6IjE1OCIsIlNoYXBlIjoyLCJDb25uZWN0b3JNYXJnaW4iOnsiJHJlZiI6IjU0In0sIkNvbm5lY3RvclN0eWxlIjp7IiRpZCI6IjE1OSIsIkxpbmVDb2xvciI6eyIkaWQiOiIxNjAiLCIkdHlwZSI6Ik5MUkUuQ29tbW9uLkRvbS5Tb2xpZENvbG9yQnJ1c2gsIE5MUkUuQ29tbW9uIiwiQ29sb3IiOnsiJGlkIjoiMTYxIiwiQSI6MTI3LCJSIjoyMzcsIkciOjEyNSwiQiI6NDl9fSwiTGluZVdlaWdodCI6MS4wLCJMaW5lVHlwZSI6MCwiUGFyZW50U3R5bGUiOnsiJHJlZiI6IjU1In19LCJJc0JlbG93VGltZWJhbmQiOmZhbHNlLCJIaWRlRGF0ZSI6ZmFsc2UsIlNoYXBlU2l6ZSI6MSwiU3BhY2luZyI6MS4wLCJQYWRkaW5nIjp7IiRyZWYiOiI1OCJ9LCJTaGFwZVN0eWxlIjp7IiRpZCI6IjE2MiIsIk1hcmdpbiI6eyIkcmVmIjoiNjAifSwiUGFkZGluZyI6eyIkcmVmIjoiNjEifSwiQmFja2dyb3VuZCI6eyIkaWQiOiIxNjMiLCJDb2xvciI6eyIkaWQiOiIxNjQiLCJBIjoyNTUsIlIiOjIzNywiRyI6MTI1LCJCIjo0OX19LCJJc1Zpc2libGUiOnRydWUsIldpZHRoIjoxOC4wLCJIZWlnaHQiOjIwLjAsIkJvcmRlclN0eWxlIjp7IiRpZCI6IjE2NSIsIkxpbmVDb2xvciI6eyIkcmVmIjoiNjMifSwiTGluZVdlaWdodCI6MC4wLCJMaW5lVHlwZSI6MCwiUGFyZW50U3R5bGUiOnsiJHJlZiI6IjYyIn19LCJQYXJlbnRTdHlsZSI6eyIkcmVmIjoiNTkifX0sIlRpdGxlU3R5bGUiOnsiJGlkIjoiMTY2IiwiRm9udFNldHRpbmdzIjp7IiRpZCI6IjE2Ny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Y4IiwiTGluZUNvbG9yIjpudWxsLCJMaW5lV2VpZ2h0IjowLjAsIkxpbmVUeXBlIjowLCJQYXJlbnRTdHlsZSI6bnVsbH0sIlBhcmVudFN0eWxlIjp7IiRyZWYiOiI2NSJ9fSwiRGF0ZVN0eWxlIjp7IiRpZCI6IjE2OSIsIkZvbnRTZXR0aW5ncyI6eyIkaWQiOiIxNzA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zEiLCJMaW5lQ29sb3IiOm51bGwsIkxpbmVXZWlnaHQiOjAuMCwiTGluZVR5cGUiOjAsIlBhcmVudFN0eWxlIjpudWxsfSwiUGFyZW50U3R5bGUiOnsiJHJlZiI6IjcyIn19LCJEYXRlRm9ybWF0Ijp7IiRpZCI6IjE3MiIsIkZvcm1hdFN0cmluZyI6ImQvTS95eXl5IiwiU2VwYXJhdG9yIjoiLyIsIlVzZUludGVybmF0aW9uYWxEYXRlRm9ybWF0Ijp0cnVlfSwiSXNWaXNpYmxlIjp0cnVlLCJQYXJlbnRTdHlsZSI6eyIkcmVmIjoiNTMifX0sIlBvc2l0aW9uIjp7IiRpZCI6IjE3MyIsIlJhdGlvIjowLjAsIklzQ3VzdG9tIjpmYWxzZX0sIklkIjoiZWYxZDAzNmMtMjRlNC00Y2QyLTlhNjItYTI4ODJjMzJjZTRkIiwiSW1wb3J0SWQiOm51bGwsIlRpdGxlIjoiRmluIGRlIGxhIGNyw6lhdGlvbiBkZSBsJ2ludGVyZmFjZSB1dGlsaXNhdGV1ciBzdXIgc21hcnRwaG9uZSBldCB0ZXN0IGRlIGxhIHDDqWRhbGUiLCJOb3RlIjpudWxsLCJIeXBlcmxpbmsiOm51bGwsIklzQ2hhbmdlZCI6ZmFsc2UsIklzTmV3IjpmYWxzZX0seyIkaWQiOiIxNzQiLCJEYXRlIjoiMjAxOC0wNS0wN1QyMzo1OTo1OS45OTlaIiwiU3R5bGUiOnsiJGlkIjoiMTc1IiwiU2hhcGUiOjIsIkNvbm5lY3Rvck1hcmdpbiI6eyIkcmVmIjoiNTQifSwiQ29ubmVjdG9yU3R5bGUiOnsiJGlkIjoiMTc2IiwiTGluZUNvbG9yIjp7IiRpZCI6IjE3NyIsIiR0eXBlIjoiTkxSRS5Db21tb24uRG9tLlNvbGlkQ29sb3JCcnVzaCwgTkxSRS5Db21tb24iLCJDb2xvciI6eyIkaWQiOiIxNzgiLCJBIjoxMjcsIlIiOjE2NSwiRyI6MTY1LCJCIjoxNjV9fSwiTGluZVdlaWdodCI6MS4wLCJMaW5lVHlwZSI6MCwiUGFyZW50U3R5bGUiOnsiJHJlZiI6IjU1In19LCJJc0JlbG93VGltZWJhbmQiOmZhbHNlLCJIaWRlRGF0ZSI6ZmFsc2UsIlNoYXBlU2l6ZSI6MSwiU3BhY2luZyI6MS4wLCJQYWRkaW5nIjp7IiRyZWYiOiI1OCJ9LCJTaGFwZVN0eWxlIjp7IiRpZCI6IjE3OSIsIk1hcmdpbiI6eyIkcmVmIjoiNjAifSwiUGFkZGluZyI6eyIkcmVmIjoiNjEifSwiQmFja2dyb3VuZCI6eyIkaWQiOiIxODAiLCJDb2xvciI6eyIkaWQiOiIxODEiLCJBIjoyNTUsIlIiOjE2NSwiRyI6MTY1LCJCIjoxNjV9fSwiSXNWaXNpYmxlIjp0cnVlLCJXaWR0aCI6MTguMCwiSGVpZ2h0IjoyMC4wLCJCb3JkZXJTdHlsZSI6eyIkaWQiOiIxODIiLCJMaW5lQ29sb3IiOnsiJHJlZiI6IjYzIn0sIkxpbmVXZWlnaHQiOjAuMCwiTGluZVR5cGUiOjAsIlBhcmVudFN0eWxlIjp7IiRyZWYiOiI2MiJ9fSwiUGFyZW50U3R5bGUiOnsiJHJlZiI6IjU5In19LCJUaXRsZVN0eWxlIjp7IiRpZCI6IjE4MyIsIkZvbnRTZXR0aW5ncyI6eyIkaWQiOiIxODQiLCJGb250U2l6ZSI6MTEsIkZvbnROYW1lIjoiQ2FsaWJyaSIsIklzQm9sZCI6dHJ1ZSwiSXNJdGFsaWMiOmZhbHNlLCJJc1VuZGVybGluZWQiOmZhbHNlLCJQYXJlbnRTdHlsZSI6eyIkcmVmIjoiNjYifX0sIkF1dG9TaXplIjoyLCJGb3JlZ3JvdW5kIjp7IiRyZWYiOiI2NyJ9LCJNYXhXaWR0aCI6MTc3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4NSIsIkxpbmVDb2xvciI6bnVsbCwiTGluZVdlaWdodCI6MC4wLCJMaW5lVHlwZSI6MCwiUGFyZW50U3R5bGUiOm51bGx9LCJQYXJlbnRTdHlsZSI6eyIkcmVmIjoiNjUifX0sIkRhdGVTdHlsZSI6eyIkaWQiOiIxODYiLCJGb250U2V0dGluZ3MiOnsiJGlkIjoiMTg3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g4IiwiTGluZUNvbG9yIjpudWxsLCJMaW5lV2VpZ2h0IjowLjAsIkxpbmVUeXBlIjowLCJQYXJlbnRTdHlsZSI6bnVsbH0sIlBhcmVudFN0eWxlIjp7IiRyZWYiOiI3MiJ9fSwiRGF0ZUZvcm1hdCI6eyIkaWQiOiIxODkiLCJGb3JtYXRTdHJpbmciOiJkL00veXl5eSIsIlNlcGFyYXRvciI6Ii8iLCJVc2VJbnRlcm5hdGlvbmFsRGF0ZUZvcm1hdCI6dHJ1ZX0sIklzVmlzaWJsZSI6dHJ1ZSwiUGFyZW50U3R5bGUiOnsiJHJlZiI6IjUzIn19LCJQb3NpdGlvbiI6eyIkaWQiOiIxOTAiLCJSYXRpbyI6MC4wLCJJc0N1c3RvbSI6ZmFsc2V9LCJJZCI6IjdjYTAyNTRkLTIyYTEtNDUwOC1iMmI5LWQxMTUzMjA5NmNlOSIsIkltcG9ydElkIjpudWxsLCJUaXRsZSI6IkFzc2VtYmxhZ2UgZGUgbGEgcMOpZGFsZSBkYW5zIGxhIGJvaXRlIGVuIGZlciAiLCJOb3RlIjpudWxsLCJIeXBlcmxpbmsiOm51bGwsIklzQ2hhbmdlZCI6ZmFsc2UsIklzTmV3IjpmYWxzZX1dLCJUYXNrcyI6W3siJGlkIjoiMTkxIiwiR3JvdXBOYW1lIjpudWxsLCJTdGFydERhdGUiOiIyMDE4LTAxLTIyVDAwOjAwOjAwWiIsIkVuZERhdGUiOiIyMDE4LTAzLTE1VDIzOjU5OjU5Ljk5OVoiLCJQZXJjZW50YWdlQ29tcGxldGUiOm51bGwsIlN0eWxlIjp7IiRpZCI6IjE5MiIsIlNoYXBlIjowLCJTaGFwZVRoaWNrbmVzcyI6MSwiRHVyYXRpb25Gb3JtYXQiOjAsIkluY2x1ZGVOb25Xb3JraW5nRGF5c0luRHVyYXRpb24iOmZhbHNlLCJQZXJjZW50YWdlQ29tcGxldGVTdHlsZSI6eyIkaWQiOiIxOTMiLCJGb250U2V0dGluZ3MiOnsiJGlkIjoiMTk0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Tk1IiwiTGluZUNvbG9yIjpudWxsLCJMaW5lV2VpZ2h0IjowLjAsIkxpbmVUeXBlIjowLCJQYXJlbnRTdHlsZSI6bnVsbH0sIlBhcmVudFN0eWxlIjp7IiRyZWYiOiI4MSJ9fSwiRHVyYXRpb25TdHlsZSI6eyIkaWQiOiIxOTYiLCJGb250U2V0dGluZ3MiOnsiJGlkIjoiMTk3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Tk4IiwiTGluZUNvbG9yIjpudWxsLCJMaW5lV2VpZ2h0IjowLjAsIkxpbmVUeXBlIjowLCJQYXJlbnRTdHlsZSI6bnVsbH0sIlBhcmVudFN0eWxlIjp7IiRyZWYiOiI4OCJ9fSwiSG9yaXpvbnRhbENvbm5lY3RvclN0eWxlIjp7IiRpZCI6IjE5OSIsIkxpbmVDb2xvciI6eyIkcmVmIjoiOTYifSwiTGluZVdlaWdodCI6MS4wLCJMaW5lVHlwZSI6MCwiUGFyZW50U3R5bGUiOnsiJHJlZiI6Ijk1In19LCJWZXJ0aWNhbENvbm5lY3RvclN0eWxlIjp7IiRpZCI6IjIwMCIsIkxpbmVDb2xvciI6eyIkcmVmIjoiOTkifSwiTGluZVdlaWdodCI6MC4wLCJMaW5lVHlwZSI6MCwiUGFyZW50U3R5bGUiOnsiJHJlZiI6Ijk4In19LCJNYXJnaW4iOm51bGwsIlN0YXJ0RGF0ZVBvc2l0aW9uIjo0LCJFbmREYXRlUG9zaXRpb24iOjQsIlRpdGxlUG9zaXRpb24iOjUsIkR1cmF0aW9uUG9zaXRpb24iOjYsIlBlcmNlbnRhZ2VDb21wbGV0ZWRQb3NpdGlvbiI6NiwiU3BhY2luZyI6NSwiSXNCZWxvd1RpbWViYW5kIjp0cnVlLCJQZXJjZW50YWdlQ29tcGxldGVTaGFwZU9wYWNpdHkiOjM1LCJTaGFwZVN0eWxlIjp7IiRpZCI6IjIwMSIsIk1hcmdpbiI6eyIkcmVmIjoiMTAyIn0sIlBhZGRpbmciOnsiJHJlZiI6IjEwMyJ9LCJCYWNrZ3JvdW5kIjp7IiRpZCI6IjIwMiIsIkNvbG9yIjp7IiRpZCI6IjIwMyIsIkEiOjI1NSwiUiI6MCwiRyI6MTE0LCJCIjoxODh9fSwiSXNWaXNpYmxlIjp0cnVlLCJXaWR0aCI6MC4wLCJIZWlnaHQiOjE2LjAsIkJvcmRlclN0eWxlIjp7IiRpZCI6IjIwNCIsIkxpbmVDb2xvciI6eyIkcmVmIjoiMTA1In0sIkxpbmVXZWlnaHQiOjAuMCwiTGluZVR5cGUiOjAsIlBhcmVudFN0eWxlIjp7IiRyZWYiOiIxMDQifX0sIlBhcmVudFN0eWxlIjp7IiRyZWYiOiIxMDEifX0sIlRpdGxlU3R5bGUiOnsiJGlkIjoiMjA1IiwiRm9udFNldHRpbmdzIjp7IiRpZCI6IjIwNi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MDciLCJMaW5lQ29sb3IiOm51bGwsIkxpbmVXZWlnaHQiOjAuMCwiTGluZVR5cGUiOjAsIlBhcmVudFN0eWxlIjpudWxsfSwiUGFyZW50U3R5bGUiOnsiJHJlZiI6IjEwNyJ9fSwiRGF0ZVN0eWxlIjp7IiRpZCI6IjIwOCIsIkZvbnRTZXR0aW5ncyI6eyIkaWQiOiIyMDk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xMCIsIkxpbmVDb2xvciI6bnVsbCwiTGluZVdlaWdodCI6MC4wLCJMaW5lVHlwZSI6MCwiUGFyZW50U3R5bGUiOm51bGx9LCJQYXJlbnRTdHlsZSI6eyIkcmVmIjoiMTE0In19LCJEYXRlRm9ybWF0Ijp7IiRpZCI6IjIxMSIsIkZvcm1hdFN0cmluZyI6ImQvTS95eXl5IiwiU2VwYXJhdG9yIjoiLyIsIlVzZUludGVybmF0aW9uYWxEYXRlRm9ybWF0Ijp0cnVlfSwiSXNWaXNpYmxlIjp0cnVlLCJQYXJlbnRTdHlsZSI6eyIkcmVmIjoiODAifX0sIkluZGV4IjoxLCJJZCI6IjFkNjY3MDE0LTgxYWItNDEyYi1iNmM3LWUyOWRiYTdlZTk1NyIsIkltcG9ydElkIjpudWxsLCJUaXRsZSI6IkFzc2VtYmxhZ2UiLCJOb3RlIjpudWxsLCJIeXBlcmxpbmsiOm51bGwsIklzQ2hhbmdlZCI6ZmFsc2UsIklzTmV3IjpmYWxzZX0seyIkaWQiOiIyMTIiLCJHcm91cE5hbWUiOm51bGwsIlN0YXJ0RGF0ZSI6IjIwMTgtMDEtMjJUMDA6MDA6MDBaIiwiRW5kRGF0ZSI6IjIwMTgtMDQtMDFUMjM6NTk6NTkuOTk5WiIsIlBlcmNlbnRhZ2VDb21wbGV0ZSI6bnVsbCwiU3R5bGUiOnsiJGlkIjoiMjEzIiwiU2hhcGUiOjAsIlNoYXBlVGhpY2tuZXNzIjoxLCJEdXJhdGlvbkZvcm1hdCI6MCwiSW5jbHVkZU5vbldvcmtpbmdEYXlzSW5EdXJhdGlvbiI6ZmFsc2UsIlBlcmNlbnRhZ2VDb21wbGV0ZVN0eWxlIjp7IiRpZCI6IjIxNCIsIkZvbnRTZXR0aW5ncyI6eyIkaWQiOiIyMTU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TYiLCJMaW5lQ29sb3IiOm51bGwsIkxpbmVXZWlnaHQiOjAuMCwiTGluZVR5cGUiOjAsIlBhcmVudFN0eWxlIjpudWxsfSwiUGFyZW50U3R5bGUiOnsiJHJlZiI6IjgxIn19LCJEdXJhdGlvblN0eWxlIjp7IiRpZCI6IjIxNyIsIkZvbnRTZXR0aW5ncyI6eyIkaWQiOiIyMTg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TkiLCJMaW5lQ29sb3IiOm51bGwsIkxpbmVXZWlnaHQiOjAuMCwiTGluZVR5cGUiOjAsIlBhcmVudFN0eWxlIjpudWxsfSwiUGFyZW50U3R5bGUiOnsiJHJlZiI6Ijg4In19LCJIb3Jpem9udGFsQ29ubmVjdG9yU3R5bGUiOnsiJGlkIjoiMjIwIiwiTGluZUNvbG9yIjp7IiRyZWYiOiI5NiJ9LCJMaW5lV2VpZ2h0IjoxLjAsIkxpbmVUeXBlIjowLCJQYXJlbnRTdHlsZSI6eyIkcmVmIjoiOTUifX0sIlZlcnRpY2FsQ29ubmVjdG9yU3R5bGUiOnsiJGlkIjoiMjIxIiwiTGluZUNvbG9yIjp7IiRyZWYiOiI5OSJ9LCJMaW5lV2VpZ2h0IjowLjAsIkxpbmVUeXBlIjowLCJQYXJlbnRTdHlsZSI6eyIkcmVmIjoiOTgifX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jIyIiwiTWFyZ2luIjp7IiRyZWYiOiIxMDIifSwiUGFkZGluZyI6eyIkcmVmIjoiMTAzIn0sIkJhY2tncm91bmQiOnsiJGlkIjoiMjIzIiwiQ29sb3IiOnsiJGlkIjoiMjI0IiwiQSI6MjU1LCJSIjoyMzQsIkciOjIyLCJCIjozMH19LCJJc1Zpc2libGUiOnRydWUsIldpZHRoIjowLjAsIkhlaWdodCI6MTYuMCwiQm9yZGVyU3R5bGUiOnsiJGlkIjoiMjI1IiwiTGluZUNvbG9yIjp7IiRyZWYiOiIxMDUifSwiTGluZVdlaWdodCI6MC4wLCJMaW5lVHlwZSI6MCwiUGFyZW50U3R5bGUiOnsiJHJlZiI6IjEwNCJ9fSwiUGFyZW50U3R5bGUiOnsiJHJlZiI6IjEwMSJ9fSwiVGl0bGVTdHlsZSI6eyIkaWQiOiIyMjYiLCJGb250U2V0dGluZ3MiOnsiJGlkIjoiMjI3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yOCIsIkxpbmVDb2xvciI6bnVsbCwiTGluZVdlaWdodCI6MC4wLCJMaW5lVHlwZSI6MCwiUGFyZW50U3R5bGUiOm51bGx9LCJQYXJlbnRTdHlsZSI6eyIkcmVmIjoiMTA3In19LCJEYXRlU3R5bGUiOnsiJGlkIjoiMjI5IiwiRm9udFNldHRpbmdzIjp7IiRpZCI6IjIzMC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MxIiwiTGluZUNvbG9yIjpudWxsLCJMaW5lV2VpZ2h0IjowLjAsIkxpbmVUeXBlIjowLCJQYXJlbnRTdHlsZSI6bnVsbH0sIlBhcmVudFN0eWxlIjp7IiRyZWYiOiIxMTQifX0sIkRhdGVGb3JtYXQiOnsiJGlkIjoiMjMyIiwiRm9ybWF0U3RyaW5nIjoiZC9NL3l5eXkiLCJTZXBhcmF0b3IiOiIvIiwiVXNlSW50ZXJuYXRpb25hbERhdGVGb3JtYXQiOnRydWV9LCJJc1Zpc2libGUiOnRydWUsIlBhcmVudFN0eWxlIjp7IiRyZWYiOiI4MCJ9fSwiSW5kZXgiOjIsIklkIjoiNjk0MmU4N2YtNmI4NS00MDhmLWEwMDQtYjAzOGNhNjEyYTlhIiwiSW1wb3J0SWQiOm51bGwsIlRpdGxlIjoiQ29kZSIsIk5vdGUiOm51bGwsIkh5cGVybGluayI6bnVsbCwiSXNDaGFuZ2VkIjpmYWxzZSwiSXNOZXciOmZhbHNlfSx7IiRpZCI6IjIzMyIsIkdyb3VwTmFtZSI6bnVsbCwiU3RhcnREYXRlIjoiMjAxOC0wNC0wMlQwMDowMDowMFoiLCJFbmREYXRlIjoiMjAxOC0wNC0zMFQyMzo1OTo1OS45OTlaIiwiUGVyY2VudGFnZUNvbXBsZXRlIjpudWxsLCJTdHlsZSI6eyIkaWQiOiIyMzQiLCJTaGFwZSI6MCwiU2hhcGVUaGlja25lc3MiOjEsIkR1cmF0aW9uRm9ybWF0IjowLCJJbmNsdWRlTm9uV29ya2luZ0RheXNJbkR1cmF0aW9uIjpmYWxzZSwiUGVyY2VudGFnZUNvbXBsZXRlU3R5bGUiOnsiJGlkIjoiMjM1IiwiRm9udFNldHRpbmdzIjp7IiRpZCI6IjIzN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zNyIsIkxpbmVDb2xvciI6bnVsbCwiTGluZVdlaWdodCI6MC4wLCJMaW5lVHlwZSI6MCwiUGFyZW50U3R5bGUiOm51bGx9LCJQYXJlbnRTdHlsZSI6eyIkcmVmIjoiODEifX0sIkR1cmF0aW9uU3R5bGUiOnsiJGlkIjoiMjM4IiwiRm9udFNldHRpbmdzIjp7IiRpZCI6IjIzO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0MCIsIkxpbmVDb2xvciI6bnVsbCwiTGluZVdlaWdodCI6MC4wLCJMaW5lVHlwZSI6MCwiUGFyZW50U3R5bGUiOm51bGx9LCJQYXJlbnRTdHlsZSI6eyIkcmVmIjoiODgifX0sIkhvcml6b250YWxDb25uZWN0b3JTdHlsZSI6eyIkaWQiOiIyNDEiLCJMaW5lQ29sb3IiOnsiJHJlZiI6Ijk2In0sIkxpbmVXZWlnaHQiOjEuMCwiTGluZVR5cGUiOjAsIlBhcmVudFN0eWxlIjp7IiRyZWYiOiI5NSJ9fSwiVmVydGljYWxDb25uZWN0b3JTdHlsZSI6eyIkaWQiOiIyNDIiLCJMaW5lQ29sb3IiOnsiJHJlZiI6Ijk5In0sIkxpbmVXZWlnaHQiOjAuMCwiTGluZVR5cGUiOjAsIlBhcmVudFN0eWxlIjp7IiRyZWYiOiI5OCJ9fSwiTWFyZ2luIjpudWxsLCJTdGFydERhdGVQb3NpdGlvbiI6NCwiRW5kRGF0ZVBvc2l0aW9uIjo0LCJUaXRsZVBvc2l0aW9uIjo1LCJEdXJhdGlvblBvc2l0aW9uIjo2LCJQZXJjZW50YWdlQ29tcGxldGVkUG9zaXRpb24iOjYsIlNwYWNpbmciOjUsIklzQmVsb3dUaW1lYmFuZCI6dHJ1ZSwiUGVyY2VudGFnZUNvbXBsZXRlU2hhcGVPcGFjaXR5IjozNSwiU2hhcGVTdHlsZSI6eyIkaWQiOiIyNDMiLCJNYXJnaW4iOnsiJHJlZiI6IjEwMiJ9LCJQYWRkaW5nIjp7IiRyZWYiOiIxMDMifSwiQmFja2dyb3VuZCI6eyIkaWQiOiIyNDQiLCJDb2xvciI6eyIkaWQiOiIyNDUiLCJBIjoyNTUsIlIiOjExMiwiRyI6MTczLCJCIjo3MX19LCJJc1Zpc2libGUiOnRydWUsIldpZHRoIjowLjAsIkhlaWdodCI6MTYuMCwiQm9yZGVyU3R5bGUiOnsiJGlkIjoiMjQ2IiwiTGluZUNvbG9yIjp7IiRyZWYiOiIxMDUifSwiTGluZVdlaWdodCI6MC4wLCJMaW5lVHlwZSI6MCwiUGFyZW50U3R5bGUiOnsiJHJlZiI6IjEwNCJ9fSwiUGFyZW50U3R5bGUiOnsiJHJlZiI6IjEwMSJ9fSwiVGl0bGVTdHlsZSI6eyIkaWQiOiIyNDciLCJGb250U2V0dGluZ3MiOnsiJGlkIjoiMjQ4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0OSIsIkxpbmVDb2xvciI6bnVsbCwiTGluZVdlaWdodCI6MC4wLCJMaW5lVHlwZSI6MCwiUGFyZW50U3R5bGUiOm51bGx9LCJQYXJlbnRTdHlsZSI6eyIkcmVmIjoiMTA3In19LCJEYXRlU3R5bGUiOnsiJGlkIjoiMjUwIiwiRm9udFNldHRpbmdzIjp7IiRpZCI6IjI1MS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UyIiwiTGluZUNvbG9yIjpudWxsLCJMaW5lV2VpZ2h0IjowLjAsIkxpbmVUeXBlIjowLCJQYXJlbnRTdHlsZSI6bnVsbH0sIlBhcmVudFN0eWxlIjp7IiRyZWYiOiIxMTQifX0sIkRhdGVGb3JtYXQiOnsiJGlkIjoiMjUzIiwiRm9ybWF0U3RyaW5nIjoiZC9NL3l5eXkiLCJTZXBhcmF0b3IiOiIvIiwiVXNlSW50ZXJuYXRpb25hbERhdGVGb3JtYXQiOnRydWV9LCJJc1Zpc2libGUiOnRydWUsIlBhcmVudFN0eWxlIjp7IiRyZWYiOiI4MCJ9fSwiSW5kZXgiOjMsIklkIjoiYTFkYjNmNGMtYzQzMC00Nzk3LWFjOTItZGMzOGJmNTk3ZTA4IiwiSW1wb3J0SWQiOm51bGwsIlRpdGxlIjoiSW50ZXJmYWNlIGV0IHRlc3QiLCJOb3RlIjpudWxsLCJIeXBlcmxpbmsiOm51bGwsIklzQ2hhbmdlZCI6ZmFsc2UsIklzTmV3IjpmYWxzZX0seyIkaWQiOiIyNTQiLCJHcm91cE5hbWUiOm51bGwsIlN0YXJ0RGF0ZSI6IjIwMTgtMDUtMDFUMDA6MDA6MDBaIiwiRW5kRGF0ZSI6IjIwMTgtMDUtMTVUMjM6NTk6NTkuOTk5WiIsIlBlcmNlbnRhZ2VDb21wbGV0ZSI6bnVsbCwiU3R5bGUiOnsiJGlkIjoiMjU1IiwiU2hhcGUiOjAsIlNoYXBlVGhpY2tuZXNzIjoxLCJEdXJhdGlvbkZvcm1hdCI6MCwiSW5jbHVkZU5vbldvcmtpbmdEYXlzSW5EdXJhdGlvbiI6ZmFsc2UsIlBlcmNlbnRhZ2VDb21wbGV0ZVN0eWxlIjp7IiRpZCI6IjI1NiIsIkZvbnRTZXR0aW5ncyI6eyIkaWQiOiIyNT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TgiLCJMaW5lQ29sb3IiOm51bGwsIkxpbmVXZWlnaHQiOjAuMCwiTGluZVR5cGUiOjAsIlBhcmVudFN0eWxlIjpudWxsfSwiUGFyZW50U3R5bGUiOnsiJHJlZiI6IjgxIn19LCJEdXJhdGlvblN0eWxlIjp7IiRpZCI6IjI1OSIsIkZvbnRTZXR0aW5ncyI6eyIkaWQiOiIyNj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jEiLCJMaW5lQ29sb3IiOm51bGwsIkxpbmVXZWlnaHQiOjAuMCwiTGluZVR5cGUiOjAsIlBhcmVudFN0eWxlIjpudWxsfSwiUGFyZW50U3R5bGUiOnsiJHJlZiI6Ijg4In19LCJIb3Jpem9udGFsQ29ubmVjdG9yU3R5bGUiOnsiJGlkIjoiMjYyIiwiTGluZUNvbG9yIjp7IiRyZWYiOiI5NiJ9LCJMaW5lV2VpZ2h0IjoxLjAsIkxpbmVUeXBlIjowLCJQYXJlbnRTdHlsZSI6eyIkcmVmIjoiOTUifX0sIlZlcnRpY2FsQ29ubmVjdG9yU3R5bGUiOnsiJGlkIjoiMjYzIiwiTGluZUNvbG9yIjp7IiRyZWYiOiI5OSJ9LCJMaW5lV2VpZ2h0IjowLjAsIkxpbmVUeXBlIjowLCJQYXJlbnRTdHlsZSI6eyIkcmVmIjoiOTgifX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jY0IiwiTWFyZ2luIjp7IiRyZWYiOiIxMDIifSwiUGFkZGluZyI6eyIkcmVmIjoiMTAzIn0sIkJhY2tncm91bmQiOnsiJGlkIjoiMjY1IiwiQ29sb3IiOnsiJGlkIjoiMjY2IiwiQSI6MjU1LCJSIjoxMTIsIkciOjE3MywiQiI6NzF9fSwiSXNWaXNpYmxlIjp0cnVlLCJXaWR0aCI6MC4wLCJIZWlnaHQiOjE2LjAsIkJvcmRlclN0eWxlIjp7IiRpZCI6IjI2NyIsIkxpbmVDb2xvciI6eyIkcmVmIjoiMTA1In0sIkxpbmVXZWlnaHQiOjAuMCwiTGluZVR5cGUiOjAsIlBhcmVudFN0eWxlIjp7IiRyZWYiOiIxMDQifX0sIlBhcmVudFN0eWxlIjp7IiRyZWYiOiIxMDEifX0sIlRpdGxlU3R5bGUiOnsiJGlkIjoiMjY4IiwiRm9udFNldHRpbmdzIjp7IiRpZCI6IjI2OS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NzAiLCJMaW5lQ29sb3IiOm51bGwsIkxpbmVXZWlnaHQiOjAuMCwiTGluZVR5cGUiOjAsIlBhcmVudFN0eWxlIjpudWxsfSwiUGFyZW50U3R5bGUiOnsiJHJlZiI6IjEwNyJ9fSwiRGF0ZVN0eWxlIjp7IiRpZCI6IjI3MSIsIkZvbnRTZXR0aW5ncyI6eyIkaWQiOiIyNzI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3MyIsIkxpbmVDb2xvciI6bnVsbCwiTGluZVdlaWdodCI6MC4wLCJMaW5lVHlwZSI6MCwiUGFyZW50U3R5bGUiOm51bGx9LCJQYXJlbnRTdHlsZSI6eyIkcmVmIjoiMTE0In19LCJEYXRlRm9ybWF0Ijp7IiRpZCI6IjI3NCIsIkZvcm1hdFN0cmluZyI6ImQvTS95eXl5IiwiU2VwYXJhdG9yIjoiLyIsIlVzZUludGVybmF0aW9uYWxEYXRlRm9ybWF0Ijp0cnVlfSwiSXNWaXNpYmxlIjp0cnVlLCJQYXJlbnRTdHlsZSI6eyIkcmVmIjoiODAifX0sIkluZGV4Ijo0LCJJZCI6IjIxMTVjOTcyLWZlNWMtNDRiYy1hNWQ1LWZkMzEwMTdjODU4MSIsIkltcG9ydElkIjpudWxsLCJUaXRsZSI6IkFzc2VtYmxhZ2UiLCJOb3RlIjpudWxsLCJIeXBlcmxpbmsiOm51bGwsIklzQ2hhbmdlZCI6ZmFsc2UsIklzTmV3IjpmYWxzZX1dLCJNc1Byb2plY3RJdGVtc1RyZWUiOnsiJGlkIjoiMjc1IiwiUm9vdCI6eyIkaWQiOiIyNzYiLCJJbXBvcnRJZCI6bnVsbCwiSXNJbXBvcnRlZCI6ZmFsc2UsIkNoaWxkcmVuIjpbXX19LCJTZXR0aW5ncyI6eyIkaWQiOiIyNzciLCJJbXBhT3B0aW9ucyI6eyIkaWQiOiIyNzgiLCJMZWZ0VG9SaWdodCI6ZmFsc2UsIlBheWxvYWRPcHRpb25zIjoyfSwiVXNlQ29tcHJlc3Npb24iOmZhbHNlLCJDb21wcmVzaW9uUGVyY2VudGFnZSI6MC4wLCJJbmFjdGl2ZUludGVydmFsV2lkdGhUaHJlc2hvbGQiOjAuMCwiSW5hY3RpdmVJbnRlcnZhbFdpZHRoIjowLjAsIlNwbGl0VGFza3MiOmZhbHNlLCJVc2VDbHVzdGVyIjpmYWxzZSwiRXBzaWxvbiI6MC4wLCJNaW5Qb2ludHNUb0Zvcm1BQ2x1c3RlciI6MCwiR2VuZXJhdGVJbnZpc2libGVTaGFwZXMiOmZhbHNlLCJTbWFydFRpbWVsaW5lVGFza1BlcmNlbnRhZ2VGaXQiOmZhbHNlfSwiSXNOZXciOnRydWUsIkltcG9ydFR5cGUiOjAsIkZpbGVQYXRoIjpudWxsLCJUaW1lbGluZUltcG9ydGVkIjpmYWxzZX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253</Words>
  <Application>Microsoft Office PowerPoint</Application>
  <PresentationFormat>Grand écran</PresentationFormat>
  <Paragraphs>54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Pedalino par Liethoudt Thomas et Tanti Luca</vt:lpstr>
      <vt:lpstr>Sommaire</vt:lpstr>
      <vt:lpstr>Avancée du projet</vt:lpstr>
      <vt:lpstr>Les difficultés</vt:lpstr>
      <vt:lpstr>Matériel</vt:lpstr>
      <vt:lpstr>Présentation PowerPoint</vt:lpstr>
      <vt:lpstr>Nos nouveaux objectifs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Pedalino par Liethoudt Thomas et Tanti Luca</dc:title>
  <dc:creator>Luca Tanti</dc:creator>
  <cp:lastModifiedBy>Luca Tanti</cp:lastModifiedBy>
  <cp:revision>9</cp:revision>
  <dcterms:created xsi:type="dcterms:W3CDTF">2018-01-22T13:53:33Z</dcterms:created>
  <dcterms:modified xsi:type="dcterms:W3CDTF">2018-03-25T16:52:04Z</dcterms:modified>
</cp:coreProperties>
</file>