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9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0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3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2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77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23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98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2FFB-49F5-4F87-B9C8-42A81F9C8115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12C7-64B9-42D5-8EB6-C7024BB6E9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09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95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LAB2</dc:creator>
  <cp:lastModifiedBy>LAB2</cp:lastModifiedBy>
  <cp:revision>1</cp:revision>
  <dcterms:created xsi:type="dcterms:W3CDTF">2019-09-17T00:00:53Z</dcterms:created>
  <dcterms:modified xsi:type="dcterms:W3CDTF">2019-09-17T00:01:14Z</dcterms:modified>
</cp:coreProperties>
</file>