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6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t="50000"/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1918447"/>
            <a:ext cx="7583488" cy="1470025"/>
          </a:xfrm>
        </p:spPr>
        <p:txBody>
          <a:bodyPr anchor="b" anchorCtr="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3478306"/>
            <a:ext cx="7583487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16/04/17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3984"/>
            <a:ext cx="9144000" cy="125016"/>
          </a:xfrm>
          <a:prstGeom prst="rect">
            <a:avLst/>
          </a:prstGeom>
        </p:spPr>
      </p:pic>
      <p:pic>
        <p:nvPicPr>
          <p:cNvPr id="13" name="Picture 12" descr="lowcornernofilte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560" y="6118288"/>
            <a:ext cx="818440" cy="7397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l="50000"/>
          <a:stretch>
            <a:fillRect/>
          </a:stretch>
        </p:blipFill>
        <p:spPr>
          <a:xfrm>
            <a:off x="4572000" y="4482"/>
            <a:ext cx="457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16200000">
            <a:off x="1086391" y="3365075"/>
            <a:ext cx="6855164" cy="125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74320"/>
            <a:ext cx="3959352" cy="1691640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64608" y="264907"/>
            <a:ext cx="3959352" cy="6328186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1970801"/>
            <a:ext cx="3959352" cy="3200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Font typeface="Calisto MT" pitchFamily="18" charset="0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70048" y="6356350"/>
            <a:ext cx="1627632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D85AC8A2-C63C-49A4-89E9-2E4420D2ECA8}" type="datetimeFigureOut">
              <a:rPr lang="en-US" smtClean="0"/>
              <a:t>16/04/17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2047" y="6356350"/>
            <a:ext cx="1892808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92808" y="5738129"/>
            <a:ext cx="758952" cy="576072"/>
          </a:xfrm>
        </p:spPr>
        <p:txBody>
          <a:bodyPr vert="horz" lIns="91440" tIns="45720" rIns="9144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2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38600"/>
            <a:ext cx="7620000" cy="990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sz="3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 typeface="Calisto MT" pitchFamily="18" charset="0"/>
              <a:buNone/>
            </a:pPr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265176"/>
            <a:ext cx="8458200" cy="3697224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000"/>
              </a:spcBef>
              <a:buFont typeface="Calisto MT" pitchFamily="18" charset="0"/>
              <a:buNone/>
              <a:defRPr sz="2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5042647"/>
            <a:ext cx="7620000" cy="1129553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16/04/17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fld id="{D85AC8A2-C63C-49A4-89E9-2E4420D2ECA8}" type="datetimeFigureOut">
              <a:rPr lang="en-US" smtClean="0"/>
              <a:t>16/04/17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16/04/17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2"/>
          <a:srcRect r="14719"/>
          <a:stretch>
            <a:fillRect/>
          </a:stretch>
        </p:blipFill>
        <p:spPr>
          <a:xfrm>
            <a:off x="0" y="4482"/>
            <a:ext cx="77981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48600" y="457200"/>
            <a:ext cx="1219200" cy="5668963"/>
          </a:xfrm>
        </p:spPr>
        <p:txBody>
          <a:bodyPr vert="eaVert">
            <a:norm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457200"/>
            <a:ext cx="6383337" cy="56689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24800" y="6356350"/>
            <a:ext cx="1066800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D85AC8A2-C63C-49A4-89E9-2E4420D2ECA8}" type="datetimeFigureOut">
              <a:rPr lang="en-US" smtClean="0"/>
              <a:t>16/04/17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5400000" flipH="1">
            <a:off x="4421262" y="3365075"/>
            <a:ext cx="6855164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16/04/17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lowcornernofilte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560" y="6118288"/>
            <a:ext cx="818440" cy="7397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t="50000"/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789081"/>
            <a:ext cx="7583488" cy="1470025"/>
          </a:xfrm>
        </p:spPr>
        <p:txBody>
          <a:bodyPr anchor="ctr" anchorCtr="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4724400"/>
            <a:ext cx="7583487" cy="1385047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16/04/17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3984"/>
            <a:ext cx="9144000" cy="125016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3677371" y="2564085"/>
            <a:ext cx="1789259" cy="1729830"/>
          </a:xfrm>
          <a:prstGeom prst="ellipse">
            <a:avLst/>
          </a:prstGeom>
          <a:noFill/>
          <a:ln w="127000">
            <a:solidFill>
              <a:schemeClr val="tx2"/>
            </a:solidFill>
          </a:ln>
          <a:effectLst>
            <a:innerShdw blurRad="101600" dist="76200" dir="13500000">
              <a:prstClr val="black">
                <a:alpha val="57000"/>
              </a:prstClr>
            </a:innerShdw>
          </a:effectLst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pic>
        <p:nvPicPr>
          <p:cNvPr id="12" name="Picture 11" descr="lowcornernofilte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560" y="6118288"/>
            <a:ext cx="818440" cy="7397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6984"/>
            <a:ext cx="9144000" cy="125016"/>
          </a:xfrm>
          <a:prstGeom prst="rect">
            <a:avLst/>
          </a:prstGeom>
        </p:spPr>
      </p:pic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3"/>
          <a:srcRect t="66667"/>
          <a:stretch>
            <a:fillRect/>
          </a:stretch>
        </p:blipFill>
        <p:spPr>
          <a:xfrm>
            <a:off x="0" y="4572000"/>
            <a:ext cx="9144000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71800"/>
            <a:ext cx="7583487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4724400"/>
            <a:ext cx="7583487" cy="139849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 typeface="Calisto MT" pitchFamily="18" charset="0"/>
              <a:buNone/>
              <a:defRPr sz="1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16/04/17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lowcornernofilte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560" y="6118288"/>
            <a:ext cx="818440" cy="7397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11" name="Picture 10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3" y="1828800"/>
            <a:ext cx="3566160" cy="42973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6791" y="1828800"/>
            <a:ext cx="3566160" cy="42973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16/04/17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lowcornernofilte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560" y="6118288"/>
            <a:ext cx="818440" cy="7397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13" name="Picture 12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524000"/>
            <a:ext cx="3566160" cy="838200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93576"/>
            <a:ext cx="3566160" cy="37325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6791" y="1524000"/>
            <a:ext cx="3566160" cy="838200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6791" y="2393576"/>
            <a:ext cx="3566160" cy="37325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16/04/17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wordlymeetup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349" y="5901010"/>
            <a:ext cx="910679" cy="9106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16/04/17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Overlay-FullBackground.jpg"/>
          <p:cNvPicPr>
            <a:picLocks noChangeAspect="1"/>
          </p:cNvPicPr>
          <p:nvPr/>
        </p:nvPicPr>
        <p:blipFill>
          <a:blip r:embed="rId3"/>
          <a:srcRect t="21046"/>
          <a:stretch>
            <a:fillRect/>
          </a:stretch>
        </p:blipFill>
        <p:spPr>
          <a:xfrm>
            <a:off x="0" y="1447800"/>
            <a:ext cx="9144000" cy="5414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wordlymeetup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349" y="5901010"/>
            <a:ext cx="910679" cy="9106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Full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2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16/04/17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l="50000"/>
          <a:stretch>
            <a:fillRect/>
          </a:stretch>
        </p:blipFill>
        <p:spPr>
          <a:xfrm>
            <a:off x="4572000" y="4482"/>
            <a:ext cx="457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73049"/>
            <a:ext cx="3962400" cy="1690221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401" y="273050"/>
            <a:ext cx="3959352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1975104"/>
            <a:ext cx="3962400" cy="32004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67000" y="6356350"/>
            <a:ext cx="1622612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D85AC8A2-C63C-49A4-89E9-2E4420D2ECA8}" type="datetimeFigureOut">
              <a:rPr lang="en-US" smtClean="0"/>
              <a:t>16/04/17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2047" y="6356350"/>
            <a:ext cx="1891553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92808" y="5748338"/>
            <a:ext cx="762000" cy="576262"/>
          </a:xfrm>
        </p:spPr>
        <p:txBody>
          <a:bodyPr vert="horz" lIns="91440" tIns="45720" rIns="9144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16200000">
            <a:off x="1086391" y="3365075"/>
            <a:ext cx="6855164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8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3249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D85AC8A2-C63C-49A4-89E9-2E4420D2ECA8}" type="datetimeFigureOut">
              <a:rPr lang="en-US" smtClean="0"/>
              <a:t>16/04/17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047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12700" dir="2700000" sx="100500" sy="100500" algn="tl" rotWithShape="0">
              <a:prstClr val="black">
                <a:alpha val="6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Calisto MT" pitchFamily="18" charset="0"/>
        <a:buChar char="•"/>
        <a:defRPr sz="24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Calisto MT" pitchFamily="18" charset="0"/>
        <a:buChar char="•"/>
        <a:defRPr sz="22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Calisto MT" pitchFamily="18" charset="0"/>
        <a:buChar char="•"/>
        <a:defRPr sz="20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Calisto MT" pitchFamily="18" charset="0"/>
        <a:buChar char="•"/>
        <a:defRPr sz="18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Calisto MT" pitchFamily="18" charset="0"/>
        <a:buChar char="•"/>
        <a:defRPr sz="18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5pPr>
      <a:lvl6pPr marL="1711325" indent="-280988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6pPr>
      <a:lvl7pPr marL="2000250" indent="-2809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1800" kern="1200" dirty="0" smtClean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7pPr>
      <a:lvl8pPr marL="2290763" indent="-280988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8pPr>
      <a:lvl9pPr marL="2571750" indent="-2809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1800" kern="1200" dirty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ointe_cropped_ppt_co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9763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5" y="5105400"/>
            <a:ext cx="7583487" cy="1752600"/>
          </a:xfrm>
        </p:spPr>
        <p:txBody>
          <a:bodyPr/>
          <a:lstStyle/>
          <a:p>
            <a:r>
              <a:rPr lang="en-US" b="1" dirty="0" smtClean="0"/>
              <a:t>Marco Santana</a:t>
            </a:r>
          </a:p>
          <a:p>
            <a:r>
              <a:rPr lang="en-US" dirty="0" smtClean="0"/>
              <a:t>Lead Developer</a:t>
            </a:r>
          </a:p>
          <a:p>
            <a:r>
              <a:rPr lang="en-US" dirty="0" smtClean="0"/>
              <a:t>Portal </a:t>
            </a:r>
            <a:r>
              <a:rPr lang="en-US" dirty="0" err="1" smtClean="0"/>
              <a:t>Telemedicina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4" y="3332759"/>
            <a:ext cx="7583488" cy="1470025"/>
          </a:xfrm>
        </p:spPr>
        <p:txBody>
          <a:bodyPr/>
          <a:lstStyle/>
          <a:p>
            <a:r>
              <a:rPr lang="en-US" dirty="0" smtClean="0"/>
              <a:t>NODE JS Everywhere</a:t>
            </a:r>
            <a:endParaRPr lang="en-US" dirty="0"/>
          </a:p>
        </p:txBody>
      </p:sp>
      <p:pic>
        <p:nvPicPr>
          <p:cNvPr id="7" name="Picture 6" descr="meetup.p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0170"/>
            <a:ext cx="1809003" cy="122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99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points</a:t>
            </a:r>
          </a:p>
          <a:p>
            <a:r>
              <a:rPr lang="en-US" dirty="0" err="1" smtClean="0"/>
              <a:t>Ferramenta</a:t>
            </a:r>
            <a:r>
              <a:rPr lang="en-US" dirty="0" smtClean="0"/>
              <a:t> de </a:t>
            </a:r>
            <a:r>
              <a:rPr lang="en-US" dirty="0" err="1" smtClean="0"/>
              <a:t>apoio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desenvolvimento</a:t>
            </a:r>
            <a:endParaRPr lang="en-US" dirty="0" smtClean="0"/>
          </a:p>
          <a:p>
            <a:r>
              <a:rPr lang="en-US" dirty="0" err="1" smtClean="0"/>
              <a:t>Ferramenta</a:t>
            </a:r>
            <a:r>
              <a:rPr lang="en-US" dirty="0" smtClean="0"/>
              <a:t> de </a:t>
            </a:r>
            <a:r>
              <a:rPr lang="en-US" dirty="0" err="1" smtClean="0"/>
              <a:t>administra</a:t>
            </a:r>
            <a:r>
              <a:rPr lang="en-US" dirty="0" err="1" smtClean="0"/>
              <a:t>ção</a:t>
            </a:r>
            <a:r>
              <a:rPr lang="en-US" dirty="0" smtClean="0"/>
              <a:t> de infra e/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DevOps</a:t>
            </a:r>
            <a:endParaRPr lang="en-US" dirty="0" smtClean="0"/>
          </a:p>
          <a:p>
            <a:r>
              <a:rPr lang="en-US" dirty="0" smtClean="0"/>
              <a:t>Application e integration server</a:t>
            </a:r>
          </a:p>
          <a:p>
            <a:r>
              <a:rPr lang="en-US" dirty="0" smtClean="0"/>
              <a:t>Tire </a:t>
            </a:r>
            <a:r>
              <a:rPr lang="en-US" dirty="0" err="1" smtClean="0"/>
              <a:t>proveito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(Ionic, Electron, </a:t>
            </a:r>
            <a:r>
              <a:rPr lang="en-US" dirty="0" err="1" smtClean="0"/>
              <a:t>yo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34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Usos</a:t>
            </a:r>
            <a:r>
              <a:rPr lang="en-US" dirty="0" smtClean="0"/>
              <a:t> </a:t>
            </a:r>
            <a:r>
              <a:rPr lang="en-US" dirty="0" err="1" smtClean="0"/>
              <a:t>gerais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Server </a:t>
            </a:r>
          </a:p>
          <a:p>
            <a:pPr lvl="1"/>
            <a:r>
              <a:rPr lang="en-US" dirty="0" smtClean="0"/>
              <a:t>Express</a:t>
            </a:r>
          </a:p>
          <a:p>
            <a:pPr lvl="1"/>
            <a:r>
              <a:rPr lang="en-US" dirty="0" err="1" smtClean="0"/>
              <a:t>Restify</a:t>
            </a:r>
            <a:endParaRPr lang="en-US" dirty="0" smtClean="0"/>
          </a:p>
          <a:p>
            <a:pPr lvl="1"/>
            <a:r>
              <a:rPr lang="en-US" dirty="0" smtClean="0"/>
              <a:t>Koa</a:t>
            </a:r>
          </a:p>
          <a:p>
            <a:pPr lvl="1"/>
            <a:r>
              <a:rPr lang="en-US" dirty="0" err="1" smtClean="0"/>
              <a:t>Hapi</a:t>
            </a:r>
            <a:endParaRPr lang="en-US" dirty="0" smtClean="0"/>
          </a:p>
          <a:p>
            <a:r>
              <a:rPr lang="en-US" dirty="0" smtClean="0"/>
              <a:t>Static Web Server</a:t>
            </a:r>
          </a:p>
          <a:p>
            <a:pPr lvl="1"/>
            <a:r>
              <a:rPr lang="en-US" dirty="0" smtClean="0"/>
              <a:t>http-serve(r)</a:t>
            </a:r>
          </a:p>
          <a:p>
            <a:pPr lvl="1"/>
            <a:r>
              <a:rPr lang="en-US" dirty="0" err="1" smtClean="0"/>
              <a:t>nodemon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0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Rendering</a:t>
            </a:r>
          </a:p>
          <a:p>
            <a:pPr lvl="1"/>
            <a:r>
              <a:rPr lang="en-US" dirty="0" smtClean="0"/>
              <a:t>Server-Side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err="1" smtClean="0"/>
              <a:t>Modelos</a:t>
            </a:r>
            <a:r>
              <a:rPr lang="en-US" dirty="0" smtClean="0"/>
              <a:t> </a:t>
            </a:r>
            <a:r>
              <a:rPr lang="en-US" dirty="0" err="1" smtClean="0"/>
              <a:t>h</a:t>
            </a:r>
            <a:r>
              <a:rPr lang="en-US" dirty="0" err="1" smtClean="0"/>
              <a:t>íbridos</a:t>
            </a:r>
            <a:endParaRPr lang="en-US" dirty="0" smtClean="0"/>
          </a:p>
          <a:p>
            <a:r>
              <a:rPr lang="en-US" dirty="0" err="1" smtClean="0"/>
              <a:t>Bons</a:t>
            </a:r>
            <a:r>
              <a:rPr lang="en-US" dirty="0" smtClean="0"/>
              <a:t> frameworks </a:t>
            </a:r>
            <a:r>
              <a:rPr lang="en-US" dirty="0" err="1" smtClean="0"/>
              <a:t>bem</a:t>
            </a:r>
            <a:r>
              <a:rPr lang="en-US" dirty="0" smtClean="0"/>
              <a:t> </a:t>
            </a:r>
            <a:r>
              <a:rPr lang="en-US" dirty="0" err="1" smtClean="0"/>
              <a:t>testados</a:t>
            </a:r>
            <a:r>
              <a:rPr lang="en-US" dirty="0" smtClean="0"/>
              <a:t> no </a:t>
            </a:r>
            <a:r>
              <a:rPr lang="en-US" dirty="0" err="1" smtClean="0"/>
              <a:t>mercado</a:t>
            </a:r>
            <a:endParaRPr lang="en-US" dirty="0" smtClean="0"/>
          </a:p>
          <a:p>
            <a:pPr lvl="1"/>
            <a:r>
              <a:rPr lang="en-US" dirty="0" smtClean="0"/>
              <a:t>Netflix (Express to </a:t>
            </a:r>
            <a:r>
              <a:rPr lang="en-US" dirty="0" err="1" smtClean="0"/>
              <a:t>Restify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Walmart</a:t>
            </a:r>
            <a:r>
              <a:rPr lang="en-US" dirty="0" smtClean="0"/>
              <a:t> (</a:t>
            </a:r>
            <a:r>
              <a:rPr lang="en-US" dirty="0" err="1" smtClean="0"/>
              <a:t>Hapi</a:t>
            </a:r>
            <a:r>
              <a:rPr lang="en-US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76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recedent">
  <a:themeElements>
    <a:clrScheme name="Precedent">
      <a:dk1>
        <a:srgbClr val="921F07"/>
      </a:dk1>
      <a:lt1>
        <a:sysClr val="window" lastClr="FFFFFF"/>
      </a:lt1>
      <a:dk2>
        <a:srgbClr val="333333"/>
      </a:dk2>
      <a:lt2>
        <a:srgbClr val="E5E5D3"/>
      </a:lt2>
      <a:accent1>
        <a:srgbClr val="993232"/>
      </a:accent1>
      <a:accent2>
        <a:srgbClr val="9B6C34"/>
      </a:accent2>
      <a:accent3>
        <a:srgbClr val="736C5D"/>
      </a:accent3>
      <a:accent4>
        <a:srgbClr val="C9972B"/>
      </a:accent4>
      <a:accent5>
        <a:srgbClr val="C95F2B"/>
      </a:accent5>
      <a:accent6>
        <a:srgbClr val="8F7A05"/>
      </a:accent6>
      <a:hlink>
        <a:srgbClr val="933926"/>
      </a:hlink>
      <a:folHlink>
        <a:srgbClr val="916019"/>
      </a:folHlink>
    </a:clrScheme>
    <a:fontScheme name="Precedent">
      <a:majorFont>
        <a:latin typeface="Perpetua Titling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Precede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tint val="100000"/>
                <a:shade val="30000"/>
                <a:satMod val="135000"/>
              </a:schemeClr>
            </a:gs>
          </a:gsLst>
          <a:path path="circle">
            <a:fillToRect l="70000" t="10000" b="7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5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dir="4800000" sx="103000" sy="103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3000000"/>
            </a:lightRig>
          </a:scene3d>
          <a:sp3d prstMaterial="softEdge">
            <a:bevelT w="0" h="0"/>
          </a:sp3d>
        </a:effectStyle>
        <a:effectStyle>
          <a:effectLst>
            <a:innerShdw blurRad="127000" dist="38100" dir="13200000">
              <a:srgbClr val="000000">
                <a:alpha val="75000"/>
              </a:srgbClr>
            </a:innerShdw>
            <a:outerShdw blurRad="38100" dist="12700" dir="1800000" sx="101000" sy="101000" rotWithShape="0">
              <a:srgbClr val="000000">
                <a:alpha val="40000"/>
              </a:srgbClr>
            </a:outerShdw>
            <a:reflection blurRad="127000" stA="25000" endPos="30000" dist="127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12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shade val="30000"/>
                <a:satMod val="150000"/>
              </a:schemeClr>
            </a:gs>
          </a:gsLst>
          <a:path path="circle">
            <a:fillToRect t="10000" r="70000" b="7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30000"/>
                <a:lumMod val="80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Precedent.thmx</Template>
  <TotalTime>490</TotalTime>
  <Words>87</Words>
  <Application>Microsoft Macintosh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Precedent</vt:lpstr>
      <vt:lpstr>NODE JS Everywhere</vt:lpstr>
      <vt:lpstr>Agenda</vt:lpstr>
      <vt:lpstr>Usos gerais</vt:lpstr>
      <vt:lpstr>Web servers</vt:lpstr>
    </vt:vector>
  </TitlesOfParts>
  <Company>MyOwn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 Everywhere</dc:title>
  <dc:creator>Marco A. Santana</dc:creator>
  <cp:lastModifiedBy>Marco A. Santana</cp:lastModifiedBy>
  <cp:revision>11</cp:revision>
  <dcterms:created xsi:type="dcterms:W3CDTF">2017-04-16T19:08:30Z</dcterms:created>
  <dcterms:modified xsi:type="dcterms:W3CDTF">2017-04-17T03:18:35Z</dcterms:modified>
</cp:coreProperties>
</file>