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8" r:id="rId6"/>
    <p:sldId id="259" r:id="rId7"/>
    <p:sldId id="267" r:id="rId8"/>
    <p:sldId id="261" r:id="rId9"/>
    <p:sldId id="268" r:id="rId10"/>
    <p:sldId id="262" r:id="rId11"/>
    <p:sldId id="265" r:id="rId12"/>
    <p:sldId id="263" r:id="rId13"/>
    <p:sldId id="270" r:id="rId14"/>
    <p:sldId id="264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pic>
        <p:nvPicPr>
          <p:cNvPr id="13" name="Picture 12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pic>
        <p:nvPicPr>
          <p:cNvPr id="12" name="Picture 11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wordlymeetu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49" y="5901010"/>
            <a:ext cx="910679" cy="9106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wordlymeetu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49" y="5901010"/>
            <a:ext cx="910679" cy="9106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lideshare.net/ChetanDesai20/node-summit-2016-building-your-devops-for-nodejs" TargetMode="External"/><Relationship Id="rId3" Type="http://schemas.openxmlformats.org/officeDocument/2006/relationships/hyperlink" Target="https://devops.com/top-reasons-use-node-j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cosantana77/node-everywhe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cosantana7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insights/survey/2016%23technolog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inte_cropped_ppt_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76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5" y="5105400"/>
            <a:ext cx="7583487" cy="1752600"/>
          </a:xfrm>
        </p:spPr>
        <p:txBody>
          <a:bodyPr/>
          <a:lstStyle/>
          <a:p>
            <a:r>
              <a:rPr lang="en-US" sz="2400" b="1" dirty="0" smtClean="0"/>
              <a:t>Marco Santana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4" y="3332759"/>
            <a:ext cx="7583488" cy="1470025"/>
          </a:xfrm>
        </p:spPr>
        <p:txBody>
          <a:bodyPr/>
          <a:lstStyle/>
          <a:p>
            <a:r>
              <a:rPr lang="en-US" dirty="0" smtClean="0"/>
              <a:t>NODE JS Everywhere</a:t>
            </a:r>
            <a:endParaRPr lang="en-US" dirty="0"/>
          </a:p>
        </p:txBody>
      </p:sp>
      <p:pic>
        <p:nvPicPr>
          <p:cNvPr id="7" name="Picture 6" descr="meetup.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0170"/>
            <a:ext cx="1809003" cy="12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Falar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de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node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2"/>
              </a:rPr>
              <a:t>https://www.slideshare.net</a:t>
            </a:r>
            <a:r>
              <a:rPr lang="en-US">
                <a:hlinkClick r:id="rId2"/>
              </a:rPr>
              <a:t>/ChetanDesai20/node-summit-2016-building-your-devops-for</a:t>
            </a:r>
            <a:r>
              <a:rPr lang="en-US">
                <a:hlinkClick r:id="rId2"/>
              </a:rPr>
              <a:t>-</a:t>
            </a:r>
            <a:r>
              <a:rPr lang="en-US" smtClean="0">
                <a:hlinkClick r:id="rId2"/>
              </a:rPr>
              <a:t>nodejs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https://devops.com/top-reasons-use-node-js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/>
              <a:t> </a:t>
            </a:r>
            <a:r>
              <a:rPr lang="en-US" dirty="0" smtClean="0"/>
              <a:t>s3bucket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Continuous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Apoio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/designer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usufrui</a:t>
            </a:r>
            <a:r>
              <a:rPr lang="en-US" dirty="0" smtClean="0"/>
              <a:t> de n </a:t>
            </a:r>
            <a:r>
              <a:rPr lang="en-US" dirty="0" err="1" smtClean="0"/>
              <a:t>vantagens</a:t>
            </a:r>
            <a:r>
              <a:rPr lang="en-US" dirty="0" smtClean="0"/>
              <a:t> </a:t>
            </a:r>
            <a:r>
              <a:rPr lang="en-US" dirty="0" err="1" smtClean="0"/>
              <a:t>hoje</a:t>
            </a:r>
            <a:r>
              <a:rPr lang="en-US" dirty="0" smtClean="0"/>
              <a:t> </a:t>
            </a:r>
            <a:r>
              <a:rPr lang="en-US" dirty="0" err="1" smtClean="0"/>
              <a:t>j</a:t>
            </a:r>
            <a:r>
              <a:rPr lang="en-US" dirty="0" err="1" smtClean="0"/>
              <a:t>á</a:t>
            </a:r>
            <a:endParaRPr lang="en-US" dirty="0" smtClean="0"/>
          </a:p>
          <a:p>
            <a:pPr lvl="1"/>
            <a:r>
              <a:rPr lang="en-US" dirty="0" smtClean="0"/>
              <a:t>Tester</a:t>
            </a:r>
          </a:p>
          <a:p>
            <a:pPr lvl="1"/>
            <a:r>
              <a:rPr lang="en-US" dirty="0" smtClean="0"/>
              <a:t>Code monitors</a:t>
            </a:r>
          </a:p>
          <a:p>
            <a:pPr lvl="1"/>
            <a:r>
              <a:rPr lang="en-US" dirty="0" smtClean="0"/>
              <a:t>Scaffolds (Yeoman, MEAN, </a:t>
            </a:r>
            <a:r>
              <a:rPr lang="en-US" dirty="0" err="1" smtClean="0"/>
              <a:t>HotTowel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Bower</a:t>
            </a:r>
          </a:p>
          <a:p>
            <a:pPr lvl="1"/>
            <a:r>
              <a:rPr lang="en-US" dirty="0" smtClean="0"/>
              <a:t>NPM</a:t>
            </a:r>
          </a:p>
          <a:p>
            <a:pPr lvl="1"/>
            <a:r>
              <a:rPr lang="en-US" dirty="0" err="1" smtClean="0"/>
              <a:t>NodeMon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/>
              <a:t>Task runners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  <a:p>
            <a:r>
              <a:rPr lang="en-US" dirty="0" err="1"/>
              <a:t>Rotinas</a:t>
            </a:r>
            <a:r>
              <a:rPr lang="en-US" dirty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imagens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(???)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40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Demo </a:t>
            </a:r>
            <a:r>
              <a:rPr lang="en-US" sz="4400" dirty="0" err="1" smtClean="0"/>
              <a:t>dev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</a:t>
            </a:r>
            <a:r>
              <a:rPr lang="en-US" dirty="0" err="1"/>
              <a:t>instalador</a:t>
            </a:r>
            <a:r>
              <a:rPr lang="en-US" dirty="0"/>
              <a:t>/</a:t>
            </a:r>
            <a:r>
              <a:rPr lang="en-US" dirty="0" smtClean="0"/>
              <a:t>e4e5</a:t>
            </a:r>
          </a:p>
        </p:txBody>
      </p:sp>
    </p:spTree>
    <p:extLst>
      <p:ext uri="{BB962C8B-B14F-4D97-AF65-F5344CB8AC3E}">
        <p14:creationId xmlns:p14="http://schemas.microsoft.com/office/powerpoint/2010/main" val="202835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Application </a:t>
            </a:r>
            <a:r>
              <a:rPr lang="en-US" sz="4000" dirty="0" smtClean="0"/>
              <a:t>AND </a:t>
            </a:r>
            <a:r>
              <a:rPr lang="en-US" sz="4000" dirty="0"/>
              <a:t>integration </a:t>
            </a:r>
            <a:r>
              <a:rPr lang="en-US" sz="4000" dirty="0" smtClean="0"/>
              <a:t>server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</a:t>
            </a:r>
            <a:r>
              <a:rPr lang="en-US" dirty="0" err="1" smtClean="0"/>
              <a:t>para</a:t>
            </a:r>
            <a:endParaRPr lang="en-US" dirty="0" smtClean="0"/>
          </a:p>
          <a:p>
            <a:pPr lvl="1"/>
            <a:r>
              <a:rPr lang="en-US" dirty="0" err="1" smtClean="0"/>
              <a:t>integrar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screver</a:t>
            </a:r>
            <a:r>
              <a:rPr lang="en-US" dirty="0" smtClean="0"/>
              <a:t> </a:t>
            </a:r>
            <a:r>
              <a:rPr lang="en-US" dirty="0" err="1" smtClean="0"/>
              <a:t>Rob</a:t>
            </a:r>
            <a:r>
              <a:rPr lang="en-US" dirty="0" err="1" smtClean="0"/>
              <a:t>ô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Crawlers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7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staying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https://github.com/marcosantana77/node-</a:t>
            </a:r>
            <a:r>
              <a:rPr lang="en-US" dirty="0" smtClean="0">
                <a:hlinkClick r:id="rId2"/>
              </a:rPr>
              <a:t>everywhere</a:t>
            </a:r>
            <a:endParaRPr lang="en-US" dirty="0" smtClean="0"/>
          </a:p>
          <a:p>
            <a:pPr lvl="2"/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endParaRPr lang="en-US" dirty="0" smtClean="0"/>
          </a:p>
          <a:p>
            <a:pPr lvl="2"/>
            <a:r>
              <a:rPr lang="en-US" dirty="0" err="1" smtClean="0"/>
              <a:t>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Everywhere where exactly ? </a:t>
            </a:r>
          </a:p>
          <a:p>
            <a:r>
              <a:rPr lang="en-US" dirty="0" smtClean="0"/>
              <a:t>End </a:t>
            </a:r>
            <a:r>
              <a:rPr lang="en-US" dirty="0" smtClean="0"/>
              <a:t>points</a:t>
            </a:r>
          </a:p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administração</a:t>
            </a:r>
            <a:r>
              <a:rPr lang="en-US" dirty="0" smtClean="0"/>
              <a:t> de infra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Application e integration server</a:t>
            </a:r>
          </a:p>
          <a:p>
            <a:r>
              <a:rPr lang="en-US" dirty="0" smtClean="0"/>
              <a:t>Tire </a:t>
            </a:r>
            <a:r>
              <a:rPr lang="en-US" dirty="0" err="1" smtClean="0"/>
              <a:t>proveito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(Ionic, Electron, </a:t>
            </a:r>
            <a:r>
              <a:rPr lang="en-US" dirty="0" err="1" smtClean="0"/>
              <a:t>Yoeman</a:t>
            </a:r>
            <a:r>
              <a:rPr lang="en-US" dirty="0" smtClean="0"/>
              <a:t>, Gulp, Grunt, Karma, Jasmine,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</a:t>
            </a:r>
            <a:r>
              <a:rPr lang="en-US" dirty="0" err="1" smtClean="0"/>
              <a:t>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 </a:t>
            </a:r>
            <a:r>
              <a:rPr lang="en-US" dirty="0" err="1" smtClean="0"/>
              <a:t>anos</a:t>
            </a:r>
            <a:r>
              <a:rPr lang="en-US" dirty="0" smtClean="0"/>
              <a:t> no 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endParaRPr lang="en-US" dirty="0" smtClean="0"/>
          </a:p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formação</a:t>
            </a:r>
            <a:r>
              <a:rPr lang="en-US" dirty="0" smtClean="0"/>
              <a:t> </a:t>
            </a:r>
            <a:r>
              <a:rPr lang="en-US" dirty="0" err="1" smtClean="0"/>
              <a:t>acadêmica</a:t>
            </a:r>
            <a:endParaRPr lang="en-US" dirty="0" smtClean="0"/>
          </a:p>
          <a:p>
            <a:r>
              <a:rPr lang="en-US" dirty="0" smtClean="0"/>
              <a:t>7 </a:t>
            </a:r>
            <a:r>
              <a:rPr lang="en-US" dirty="0" err="1" smtClean="0"/>
              <a:t>anos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desenvolvimento</a:t>
            </a:r>
            <a:r>
              <a:rPr lang="en-US" dirty="0" smtClean="0"/>
              <a:t> Microsoft </a:t>
            </a:r>
            <a:r>
              <a:rPr lang="en-US" dirty="0" err="1" smtClean="0"/>
              <a:t>Brasil</a:t>
            </a:r>
            <a:endParaRPr lang="en-US" dirty="0" smtClean="0"/>
          </a:p>
          <a:p>
            <a:r>
              <a:rPr lang="en-US" dirty="0" err="1" smtClean="0"/>
              <a:t>Trabalhando</a:t>
            </a:r>
            <a:r>
              <a:rPr lang="en-US" dirty="0" smtClean="0"/>
              <a:t> com Node </a:t>
            </a:r>
            <a:r>
              <a:rPr lang="en-US" dirty="0" err="1" smtClean="0"/>
              <a:t>desde</a:t>
            </a:r>
            <a:r>
              <a:rPr lang="en-US" dirty="0" smtClean="0"/>
              <a:t> 0.10x</a:t>
            </a:r>
          </a:p>
          <a:p>
            <a:r>
              <a:rPr lang="en-US" dirty="0" err="1" smtClean="0"/>
              <a:t>Atualmente</a:t>
            </a:r>
            <a:r>
              <a:rPr lang="en-US" dirty="0" smtClean="0"/>
              <a:t> Lead </a:t>
            </a:r>
            <a:r>
              <a:rPr lang="en-US" dirty="0" err="1" smtClean="0"/>
              <a:t>Dev</a:t>
            </a:r>
            <a:r>
              <a:rPr lang="en-US" dirty="0" smtClean="0"/>
              <a:t> &amp; </a:t>
            </a:r>
            <a:r>
              <a:rPr lang="en-US" dirty="0" err="1" smtClean="0"/>
              <a:t>DevOps</a:t>
            </a:r>
            <a:r>
              <a:rPr lang="en-US" dirty="0" smtClean="0"/>
              <a:t> Portal </a:t>
            </a:r>
            <a:r>
              <a:rPr lang="en-US" dirty="0" err="1" smtClean="0"/>
              <a:t>Telemedicina</a:t>
            </a:r>
            <a:endParaRPr lang="en-US" dirty="0" smtClean="0"/>
          </a:p>
          <a:p>
            <a:r>
              <a:rPr lang="en-US" dirty="0" err="1" smtClean="0"/>
              <a:t>Contribuinte</a:t>
            </a:r>
            <a:r>
              <a:rPr lang="en-US" dirty="0" smtClean="0"/>
              <a:t> </a:t>
            </a:r>
            <a:r>
              <a:rPr lang="en-US" dirty="0" err="1" smtClean="0"/>
              <a:t>comunit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  <a:r>
              <a:rPr lang="en-US" dirty="0" err="1" smtClean="0"/>
              <a:t>fraco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r>
              <a:rPr lang="en-US" dirty="0" smtClean="0">
                <a:hlinkClick r:id="rId2"/>
              </a:rPr>
              <a:t>marcosantana77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Looking for tips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Exactly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</a:p>
          <a:p>
            <a:pPr lvl="1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cases </a:t>
            </a:r>
          </a:p>
          <a:p>
            <a:pPr lvl="1"/>
            <a:r>
              <a:rPr lang="en-US" dirty="0" err="1" smtClean="0"/>
              <a:t>Uber</a:t>
            </a:r>
            <a:endParaRPr lang="en-US" dirty="0" smtClean="0"/>
          </a:p>
          <a:p>
            <a:pPr lvl="1"/>
            <a:r>
              <a:rPr lang="en-US" dirty="0" err="1" smtClean="0"/>
              <a:t>Paypal</a:t>
            </a:r>
            <a:endParaRPr lang="en-US" dirty="0" smtClean="0"/>
          </a:p>
          <a:p>
            <a:pPr lvl="1"/>
            <a:r>
              <a:rPr lang="en-US" dirty="0" smtClean="0"/>
              <a:t>Netflix</a:t>
            </a:r>
          </a:p>
          <a:p>
            <a:r>
              <a:rPr lang="en-US" dirty="0">
                <a:hlinkClick r:id="rId2"/>
              </a:rPr>
              <a:t>http://stackoverflow.com/insights/survey/2016#</a:t>
            </a:r>
            <a:r>
              <a:rPr lang="en-US" dirty="0" smtClean="0">
                <a:hlinkClick r:id="rId2"/>
              </a:rPr>
              <a:t>technology</a:t>
            </a:r>
            <a:r>
              <a:rPr lang="en-US" dirty="0" smtClean="0"/>
              <a:t> (</a:t>
            </a:r>
            <a:r>
              <a:rPr lang="en-US" dirty="0" err="1" smtClean="0"/>
              <a:t>pq</a:t>
            </a:r>
            <a:r>
              <a:rPr lang="en-US" dirty="0" smtClean="0"/>
              <a:t> </a:t>
            </a:r>
            <a:r>
              <a:rPr lang="en-US" dirty="0" err="1" smtClean="0"/>
              <a:t>Javascritpt</a:t>
            </a:r>
            <a:r>
              <a:rPr lang="en-US" dirty="0" smtClean="0"/>
              <a:t> e 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err="1" smtClean="0"/>
              <a:t>Restify</a:t>
            </a:r>
            <a:endParaRPr lang="en-US" dirty="0" smtClean="0"/>
          </a:p>
          <a:p>
            <a:pPr lvl="1"/>
            <a:r>
              <a:rPr lang="en-US" dirty="0" smtClean="0"/>
              <a:t>Koa</a:t>
            </a:r>
          </a:p>
          <a:p>
            <a:pPr lvl="1"/>
            <a:r>
              <a:rPr lang="en-US" dirty="0" err="1" smtClean="0"/>
              <a:t>Hapi</a:t>
            </a:r>
            <a:endParaRPr lang="en-US" dirty="0" smtClean="0"/>
          </a:p>
          <a:p>
            <a:r>
              <a:rPr lang="en-US" dirty="0" smtClean="0"/>
              <a:t>Static Web Server</a:t>
            </a:r>
          </a:p>
          <a:p>
            <a:pPr lvl="1"/>
            <a:r>
              <a:rPr lang="en-US" dirty="0" smtClean="0"/>
              <a:t>http-serve(r)</a:t>
            </a:r>
          </a:p>
          <a:p>
            <a:pPr lvl="1"/>
            <a:r>
              <a:rPr lang="en-US" dirty="0" err="1" smtClean="0"/>
              <a:t>nodemon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</a:p>
          <a:p>
            <a:pPr lvl="1"/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híbridos</a:t>
            </a:r>
            <a:endParaRPr lang="en-US" dirty="0" smtClean="0"/>
          </a:p>
          <a:p>
            <a:r>
              <a:rPr lang="en-US" dirty="0" err="1" smtClean="0"/>
              <a:t>Bons</a:t>
            </a:r>
            <a:r>
              <a:rPr lang="en-US" dirty="0" smtClean="0"/>
              <a:t> frameworks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testados</a:t>
            </a:r>
            <a:r>
              <a:rPr lang="en-US" dirty="0" smtClean="0"/>
              <a:t> no </a:t>
            </a:r>
            <a:r>
              <a:rPr lang="en-US" dirty="0" err="1" smtClean="0"/>
              <a:t>mercado</a:t>
            </a:r>
            <a:endParaRPr lang="en-US" dirty="0" smtClean="0"/>
          </a:p>
          <a:p>
            <a:pPr lvl="1"/>
            <a:r>
              <a:rPr lang="en-US" dirty="0" smtClean="0"/>
              <a:t>Netflix (Express to </a:t>
            </a:r>
            <a:r>
              <a:rPr lang="en-US" dirty="0" err="1" smtClean="0"/>
              <a:t>Restify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Walmart</a:t>
            </a:r>
            <a:r>
              <a:rPr lang="en-US" dirty="0" smtClean="0"/>
              <a:t> (</a:t>
            </a:r>
            <a:r>
              <a:rPr lang="en-US" dirty="0" err="1" smtClean="0"/>
              <a:t>Hapi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Uber</a:t>
            </a:r>
            <a:r>
              <a:rPr lang="en-US" b="1" dirty="0" smtClean="0"/>
              <a:t> (</a:t>
            </a:r>
            <a:r>
              <a:rPr lang="en-US" b="1" dirty="0" err="1" smtClean="0"/>
              <a:t>ver</a:t>
            </a:r>
            <a:r>
              <a:rPr lang="en-US" b="1" dirty="0" smtClean="0"/>
              <a:t> </a:t>
            </a:r>
            <a:r>
              <a:rPr lang="en-US" b="1" dirty="0" err="1" smtClean="0"/>
              <a:t>caso</a:t>
            </a:r>
            <a:r>
              <a:rPr lang="en-US" b="1" dirty="0" smtClean="0"/>
              <a:t> no </a:t>
            </a:r>
            <a:r>
              <a:rPr lang="en-US" b="1" dirty="0" err="1" smtClean="0"/>
              <a:t>youtube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Pay-Pal </a:t>
            </a:r>
            <a:r>
              <a:rPr lang="en-US" b="1" dirty="0" smtClean="0"/>
              <a:t>(</a:t>
            </a:r>
            <a:r>
              <a:rPr lang="en-US" b="1" dirty="0" err="1" smtClean="0"/>
              <a:t>ver</a:t>
            </a:r>
            <a:r>
              <a:rPr lang="en-US" b="1" dirty="0" smtClean="0"/>
              <a:t> </a:t>
            </a:r>
            <a:r>
              <a:rPr lang="en-US" b="1" dirty="0" err="1" smtClean="0"/>
              <a:t>caso</a:t>
            </a:r>
            <a:r>
              <a:rPr lang="en-US" b="1" dirty="0" smtClean="0"/>
              <a:t> no </a:t>
            </a:r>
            <a:r>
              <a:rPr lang="en-US" b="1" dirty="0" err="1" smtClean="0"/>
              <a:t>youtube</a:t>
            </a:r>
            <a:r>
              <a:rPr lang="en-US" b="1" dirty="0" smtClean="0"/>
              <a:t>)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basic server demo with </a:t>
            </a:r>
            <a:r>
              <a:rPr lang="en-US" dirty="0" err="1" smtClean="0"/>
              <a:t>auth</a:t>
            </a:r>
            <a:r>
              <a:rPr lang="en-US" dirty="0" smtClean="0"/>
              <a:t> (???) </a:t>
            </a:r>
          </a:p>
          <a:p>
            <a:r>
              <a:rPr lang="en-US" dirty="0" smtClean="0"/>
              <a:t>Show basic static usage for web site static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6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VERSUS ASP.NET </a:t>
            </a:r>
            <a:br>
              <a:rPr lang="en-US" dirty="0" smtClean="0"/>
            </a:br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4916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Multi-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</a:t>
            </a:r>
            <a:r>
              <a:rPr lang="en-US" dirty="0" err="1" smtClean="0"/>
              <a:t>ácil</a:t>
            </a:r>
            <a:r>
              <a:rPr lang="en-US" dirty="0" smtClean="0"/>
              <a:t> </a:t>
            </a:r>
            <a:r>
              <a:rPr lang="en-US" dirty="0" err="1" smtClean="0"/>
              <a:t>curva</a:t>
            </a:r>
            <a:r>
              <a:rPr lang="en-US" dirty="0" smtClean="0"/>
              <a:t> de </a:t>
            </a:r>
            <a:r>
              <a:rPr lang="en-US" dirty="0" err="1" smtClean="0"/>
              <a:t>aprendizado</a:t>
            </a:r>
            <a:endParaRPr lang="en-US" dirty="0" smtClean="0"/>
          </a:p>
          <a:p>
            <a:pPr lvl="1"/>
            <a:r>
              <a:rPr lang="en-US" dirty="0" smtClean="0"/>
              <a:t>Ideal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prototipação</a:t>
            </a:r>
            <a:endParaRPr lang="en-US" dirty="0" smtClean="0"/>
          </a:p>
          <a:p>
            <a:pPr lvl="1"/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Legado</a:t>
            </a:r>
            <a:r>
              <a:rPr lang="en-US" dirty="0" smtClean="0"/>
              <a:t> (MVC + WEB API) </a:t>
            </a:r>
          </a:p>
          <a:p>
            <a:pPr lvl="1"/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bancos</a:t>
            </a:r>
            <a:r>
              <a:rPr lang="en-US" dirty="0" smtClean="0"/>
              <a:t> SQL/NOSQL/</a:t>
            </a:r>
            <a:r>
              <a:rPr lang="en-US" dirty="0" err="1" smtClean="0"/>
              <a:t>Híbridos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Linq</a:t>
            </a:r>
            <a:r>
              <a:rPr lang="en-US" dirty="0" smtClean="0"/>
              <a:t> + EF + SQL Server ===  Awesomeness</a:t>
            </a:r>
          </a:p>
          <a:p>
            <a:pPr lvl="2"/>
            <a:r>
              <a:rPr lang="en-US" dirty="0" smtClean="0"/>
              <a:t>Rethink DB + Functional + Arrow + Method Properties</a:t>
            </a:r>
          </a:p>
          <a:p>
            <a:pPr lvl="1"/>
            <a:r>
              <a:rPr lang="en-US" dirty="0" smtClean="0"/>
              <a:t>Membership Attributes Decoration for </a:t>
            </a:r>
            <a:r>
              <a:rPr lang="en-US" b="1" dirty="0" smtClean="0"/>
              <a:t>Routes</a:t>
            </a:r>
            <a:r>
              <a:rPr lang="en-US" dirty="0" smtClean="0"/>
              <a:t> Saves Some Serious Coding</a:t>
            </a:r>
          </a:p>
          <a:p>
            <a:pPr lvl="1"/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27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???????????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initial demo with </a:t>
            </a:r>
            <a:r>
              <a:rPr lang="en-US" dirty="0" err="1" smtClean="0"/>
              <a:t>auth</a:t>
            </a:r>
            <a:r>
              <a:rPr lang="en-US" dirty="0" smtClean="0"/>
              <a:t> capacities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58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575</TotalTime>
  <Words>413</Words>
  <Application>Microsoft Macintosh PowerPoint</Application>
  <PresentationFormat>On-screen Show (4:3)</PresentationFormat>
  <Paragraphs>99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Precedent</vt:lpstr>
      <vt:lpstr>NODE JS Everywhere</vt:lpstr>
      <vt:lpstr>Agenda</vt:lpstr>
      <vt:lpstr>Experiência</vt:lpstr>
      <vt:lpstr>Where Exactly ? </vt:lpstr>
      <vt:lpstr>Usos gerais</vt:lpstr>
      <vt:lpstr>Web servers</vt:lpstr>
      <vt:lpstr>DEMO ENDPOINTS</vt:lpstr>
      <vt:lpstr>VERSUS ASP.NET  PROS &amp; CONS</vt:lpstr>
      <vt:lpstr>DEMO ???????????</vt:lpstr>
      <vt:lpstr>DevOPS </vt:lpstr>
      <vt:lpstr>DEVOPS</vt:lpstr>
      <vt:lpstr>Apoio ao dev/designer</vt:lpstr>
      <vt:lpstr>Demo dev</vt:lpstr>
      <vt:lpstr>Application AND integration server</vt:lpstr>
      <vt:lpstr>END</vt:lpstr>
    </vt:vector>
  </TitlesOfParts>
  <Company>MyOwn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Everywhere</dc:title>
  <dc:creator>Marco A. Santana</dc:creator>
  <cp:lastModifiedBy>Marco A. Santana</cp:lastModifiedBy>
  <cp:revision>21</cp:revision>
  <dcterms:created xsi:type="dcterms:W3CDTF">2017-04-16T19:08:30Z</dcterms:created>
  <dcterms:modified xsi:type="dcterms:W3CDTF">2017-04-18T00:16:15Z</dcterms:modified>
</cp:coreProperties>
</file>