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0D83A6-7A81-4F12-969D-197A418945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53807-B208-4D44-8C0A-DF633EF63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3C6140-FF0F-48B3-B037-3573CB70E9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79761-7093-49D9-8A90-0B84CA4B3B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5E0661-239A-4B37-B13C-F584474559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EE5681-2811-4C25-ABE1-B051BDA72B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177652-794F-4397-BEBC-A29FFBE75D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2A9B48-97A6-432A-8988-F21C196E09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843830-82DD-49C9-96B2-52D072EC0A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7F722-CC40-49D3-9144-1CF329C6B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732D6-A41C-4369-8A14-00570C6BB0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6B7F3-95BB-4F5D-8E47-A492513CBC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81923C7-D3A7-433F-A0F8-2DEE5EE5400C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40000" y="720000"/>
            <a:ext cx="7200000" cy="28800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260000" y="4333680"/>
            <a:ext cx="7566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Análise de Dados das Últimas 10 Temporadas da Fórmula 1 (2013-2022)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 txBox="1"/>
          <p:nvPr/>
        </p:nvSpPr>
        <p:spPr>
          <a:xfrm>
            <a:off x="2340000" y="1100160"/>
            <a:ext cx="52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Qual equipe teve mais pódios no GP do Brasil?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3108960" y="1668960"/>
            <a:ext cx="3551040" cy="35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1620000" y="4680000"/>
            <a:ext cx="72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A Ferrari foi a equipe com mais pódios no Grande Prêmio do Brasil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2160000" y="720000"/>
            <a:ext cx="5924160" cy="333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 txBox="1"/>
          <p:nvPr/>
        </p:nvSpPr>
        <p:spPr>
          <a:xfrm>
            <a:off x="3600000" y="4680000"/>
            <a:ext cx="30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Viva a fórmula 1. Obrigado!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735920" y="536400"/>
            <a:ext cx="6724080" cy="378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2700000" y="1080000"/>
            <a:ext cx="4638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Qual piloto chegou mais vezes em 2º lugar?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160000" y="2160000"/>
            <a:ext cx="5760000" cy="24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4140000" y="4680000"/>
            <a:ext cx="18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Lewis Hamilton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520000" y="720000"/>
            <a:ext cx="5040000" cy="349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1080000" y="1100160"/>
            <a:ext cx="79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Quais pilotos ganharam mais posições em relação à posição de largada?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108960" y="1668960"/>
            <a:ext cx="3551040" cy="35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520000" y="780480"/>
            <a:ext cx="5220000" cy="33436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4140000" y="4680000"/>
            <a:ext cx="19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Fernando Alonso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 txBox="1"/>
          <p:nvPr/>
        </p:nvSpPr>
        <p:spPr>
          <a:xfrm>
            <a:off x="1440000" y="1100160"/>
            <a:ext cx="73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Qual temporada teve mais abandonos de carros durante as corridas?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928960" y="1668960"/>
            <a:ext cx="3911040" cy="391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3960000" y="4680000"/>
            <a:ext cx="19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Temporada 2017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505600" y="740160"/>
            <a:ext cx="4874400" cy="324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2340000" y="1100160"/>
            <a:ext cx="52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Qual numeração fixa foi utilizada por cada piloto?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08960" y="1668960"/>
            <a:ext cx="3911040" cy="391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340000" y="720000"/>
            <a:ext cx="5220000" cy="3481920"/>
          </a:xfrm>
          <a:prstGeom prst="rect">
            <a:avLst/>
          </a:prstGeom>
          <a:ln w="0">
            <a:noFill/>
          </a:ln>
        </p:spPr>
      </p:pic>
      <p:sp>
        <p:nvSpPr>
          <p:cNvPr id="58" name=""/>
          <p:cNvSpPr txBox="1"/>
          <p:nvPr/>
        </p:nvSpPr>
        <p:spPr>
          <a:xfrm>
            <a:off x="1440000" y="4680000"/>
            <a:ext cx="72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Arial"/>
              </a:rPr>
              <a:t>Max Verstappen passou a utilizar o número 1 na temporada 2022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2023-06-08T16:02:27Z</dcterms:created>
  <dc:creator/>
  <dc:description/>
  <dc:language>pt-BR</dc:language>
  <cp:lastModifiedBy/>
  <dcterms:modified xsi:type="dcterms:W3CDTF">2023-06-08T18:21:20Z</dcterms:modified>
  <cp:revision>4</cp:revision>
  <dc:subject/>
  <dc:title/>
</cp:coreProperties>
</file>