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573c2b076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573c2b076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73c2b076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573c2b076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573c2b076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573c2b076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573c2b076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573c2b076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3c2b076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573c2b076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1F1F1F"/>
                </a:solidFill>
                <a:latin typeface="Oswald"/>
                <a:ea typeface="Oswald"/>
                <a:cs typeface="Oswald"/>
                <a:sym typeface="Oswald"/>
              </a:rPr>
              <a:t>DIGITALIZAÇÃO DE PROCESSOS</a:t>
            </a:r>
            <a:endParaRPr sz="2800">
              <a:solidFill>
                <a:srgbClr val="27234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Sobre:</a:t>
            </a:r>
            <a:r>
              <a:rPr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 O Madrona Sociedade de Advogados é um escritório de advocacia especializado em advocacia empresarial, operações de fusões e aquisições, mercado de capitais, direito financeiro e infraestrutura, além de forte atuação nas áreas tributária, imobiliária, contencioso cível e trabalhista.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Problema:</a:t>
            </a:r>
            <a:r>
              <a:rPr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 Arquivo físico sem espaço, arquivamento de cópias integrais de processo, alta demanda de solicitação e empréstimo de pastas, perda e extravio de pastas e custo elevado com reimpressão.</a:t>
            </a:r>
            <a:endParaRPr b="1" sz="1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15" y="968577"/>
            <a:ext cx="8226969" cy="3206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Solução: </a:t>
            </a:r>
            <a:r>
              <a:rPr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Inventário e ordenação das pastas por cliente/caso - ativo e encerrado, contratação de solução de digitalização por código de barras, digitalização de aproximadamente 3.000 mil pastas de cópias integrais de processos e importação dos arquivos em pdf. no GED - Gerenciador Eletrônico de Documentos.</a:t>
            </a:r>
            <a:endParaRPr b="1" sz="19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65" y="982150"/>
            <a:ext cx="8173476" cy="3179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